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D9EA6-1AA3-05F8-668A-E46D72BC9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71FBE0-F3BE-0805-B9B9-52CC73F7E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77A32F-5B2F-A7C0-3A7F-BCC15517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5740-20F1-42E9-8855-7C19591BEE5F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6C4EC-1E80-1D42-D5C0-71D5958A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3F1A8-064C-06ED-5742-53BA9787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4D6-D4C9-477E-8C29-166A8F96D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26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19114-52B6-761E-0408-FA08529D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1C075F-B100-E438-209D-2BF976F8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02668-006E-EBC9-9658-A543D229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5740-20F1-42E9-8855-7C19591BEE5F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098D4-44AD-6C5B-AD2A-7DE6502A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174C1-99CF-06C2-48DC-F0E74DAB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4D6-D4C9-477E-8C29-166A8F96D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31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E32175-8DE1-0878-E45D-03D9EDEB7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7CCD43-A8DB-12B4-AC95-62E935335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49C580-C0A8-7CF1-CEA5-AF869F67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5740-20F1-42E9-8855-7C19591BEE5F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0363E-E092-0742-877E-2DAF325A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323712-10A0-1BDF-FDF2-28CE3EB8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4D6-D4C9-477E-8C29-166A8F96D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75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8B878-18E4-DF62-770E-85261B32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5051E-E1E2-CC11-0965-445D121E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4D8E66-89C9-1FAF-7841-C3F9CC65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5740-20F1-42E9-8855-7C19591BEE5F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0412E9-95A5-66FE-A7AD-27FBBA41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FF8F1E-90CC-89EC-B35B-58EA6542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4D6-D4C9-477E-8C29-166A8F96D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3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2D13B-6F63-F52F-06A0-5EB28A9C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5C68FF-9309-D505-7CCE-074E74F5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77CB50-C4A6-5DFD-DD24-24E064D0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5740-20F1-42E9-8855-7C19591BEE5F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0BBCA5-EDB0-D4E4-CB76-61444249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2A7E1-D036-EBC4-317C-CF4C9BFA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4D6-D4C9-477E-8C29-166A8F96D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32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DABF0-D002-D93A-784B-93C7F90B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F19FDA-AC91-8720-6D8E-F67D3DDC6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91169F-6EBE-AC96-739F-46F997DE0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74F64C-0C6D-F660-FC4D-27F975B6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5740-20F1-42E9-8855-7C19591BEE5F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378E8B-76F0-F931-2302-CA5EA7A8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0C5E4C-6E72-F4D6-6F3F-D12481E9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4D6-D4C9-477E-8C29-166A8F96D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8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42678-860F-E596-A7C7-6326F9A1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C2BC79-D023-F728-5D8B-F833A553F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6C0DFA-F6B0-60CE-8412-1127509A3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EA30BC-F143-63D9-0027-E1275D725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D4428-3FD0-A4BE-3A53-E4A68C66D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492DA8-D836-54E1-2EB3-8F01BE96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5740-20F1-42E9-8855-7C19591BEE5F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504100-1E77-4E82-B7BD-C1083845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D87D3A-4A06-12FD-6B9B-30105A49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4D6-D4C9-477E-8C29-166A8F96D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81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1CDD3-8C8C-F698-9878-AB85AEEB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B60E6A-7E51-1441-7C09-0B53B68F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5740-20F1-42E9-8855-7C19591BEE5F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A08413-00F4-F25F-9C75-84850D11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E66395-87AD-F58E-F9EF-BC93E4D1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4D6-D4C9-477E-8C29-166A8F96D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17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9BB71F-244F-6986-01EC-2A10A329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5740-20F1-42E9-8855-7C19591BEE5F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2E5214-D74C-E142-29D5-2038B5B2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D544E0-A481-5937-DB6E-DC2D7E10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4D6-D4C9-477E-8C29-166A8F96D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3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6AA34-2795-6F29-11EF-5600BA5A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30056-5A9F-49C6-3F3A-F3703CF6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E4D3C2-3A8F-E974-600B-4811B4667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9EC869-71EA-E55F-6668-42B7363A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5740-20F1-42E9-8855-7C19591BEE5F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8D7708-7C94-96A5-F4CD-8C6D7AAA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DED390-BDC1-BEAB-8800-B530F3F9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4D6-D4C9-477E-8C29-166A8F96D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3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8FBB5-E21B-DA7C-EA6A-2DA7CC6B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288F8F-1D1D-7254-FB49-586E9B2BA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03ACED-B1F6-BE18-0823-96F49238C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7A3BE3-FFCC-1F28-0A4D-101596EE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5740-20F1-42E9-8855-7C19591BEE5F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5B6447-FE50-3BEE-EE6B-A50DFD92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274D22-3DE5-3A29-93E3-B07165E1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24D6-D4C9-477E-8C29-166A8F96D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33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35AAFB-A0CA-778B-EF62-549D342F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14256F-393B-D113-5F5E-485757F26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D6EC39-B578-2DCB-9E73-F2E9584B9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5740-20F1-42E9-8855-7C19591BEE5F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2DE53D-4C02-FD40-BE95-F421FF20D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AF5CA5-B7BA-F980-2D73-00CEAF143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924D6-D4C9-477E-8C29-166A8F96D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4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imputing-missing-data-with-simple-and-advanced-techniques-f5c7b157fb8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64338-8873-A18A-88CB-6445A19A7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Veille </a:t>
            </a:r>
            <a:r>
              <a:rPr lang="fr-FR" dirty="0" err="1"/>
              <a:t>projet_immo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BF43D8-F58B-91C3-110A-5778F61F0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4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07260-5914-814C-3F2F-77623958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90" y="261380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Imputation des données manquantes</a:t>
            </a:r>
          </a:p>
        </p:txBody>
      </p:sp>
    </p:spTree>
    <p:extLst>
      <p:ext uri="{BB962C8B-B14F-4D97-AF65-F5344CB8AC3E}">
        <p14:creationId xmlns:p14="http://schemas.microsoft.com/office/powerpoint/2010/main" val="196868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aling with Missing values">
            <a:extLst>
              <a:ext uri="{FF2B5EF4-FFF2-40B4-BE49-F238E27FC236}">
                <a16:creationId xmlns:a16="http://schemas.microsoft.com/office/drawing/2014/main" id="{FCF000E3-CEDB-C469-EBC6-9B62C0B5E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95" y="1334277"/>
            <a:ext cx="7192050" cy="538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37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6218C-DE4F-E632-764A-B9F8DADB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Type d’imputation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485215-4330-501D-F890-FA6EEE22A07B}"/>
              </a:ext>
            </a:extLst>
          </p:cNvPr>
          <p:cNvSpPr txBox="1"/>
          <p:nvPr/>
        </p:nvSpPr>
        <p:spPr>
          <a:xfrm>
            <a:off x="3048778" y="3105835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https://towardsdatascience.com/imputing-missing-data-with-simple-and-advanced-techniques-f5c7b157fb87</a:t>
            </a:r>
            <a:endParaRPr lang="fr-FR" dirty="0"/>
          </a:p>
          <a:p>
            <a:r>
              <a:rPr lang="fr-FR" dirty="0"/>
              <a:t>https://www.analyticsvidhya.com/blog/2021/10/a-complete-guide-to-dealing-with-missing-values-in-python/</a:t>
            </a:r>
          </a:p>
        </p:txBody>
      </p:sp>
    </p:spTree>
    <p:extLst>
      <p:ext uri="{BB962C8B-B14F-4D97-AF65-F5344CB8AC3E}">
        <p14:creationId xmlns:p14="http://schemas.microsoft.com/office/powerpoint/2010/main" val="1824745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31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Veille projet_immo</vt:lpstr>
      <vt:lpstr>Imputation des données manquantes</vt:lpstr>
      <vt:lpstr>Présentation PowerPoint</vt:lpstr>
      <vt:lpstr>Type d’imputation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projet_immo</dc:title>
  <dc:creator>alicia</dc:creator>
  <cp:lastModifiedBy>alicia</cp:lastModifiedBy>
  <cp:revision>2</cp:revision>
  <dcterms:created xsi:type="dcterms:W3CDTF">2023-01-12T12:50:58Z</dcterms:created>
  <dcterms:modified xsi:type="dcterms:W3CDTF">2023-01-12T21:23:43Z</dcterms:modified>
</cp:coreProperties>
</file>