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nline batte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Online battery</a:t>
            </a:r>
          </a:p>
        </p:txBody>
      </p:sp>
      <p:sp>
        <p:nvSpPr>
          <p:cNvPr id="152" name="Jspsych + Mod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Jspsych + Mods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Image Gallery"/>
          <p:cNvGrpSpPr/>
          <p:nvPr/>
        </p:nvGrpSpPr>
        <p:grpSpPr>
          <a:xfrm>
            <a:off x="5369466" y="89502"/>
            <a:ext cx="13645068" cy="14125362"/>
            <a:chOff x="0" y="0"/>
            <a:chExt cx="13645067" cy="14125361"/>
          </a:xfrm>
        </p:grpSpPr>
        <p:pic>
          <p:nvPicPr>
            <p:cNvPr id="154" name="qrCode.png" descr="qrCod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96" r="0" b="396"/>
            <a:stretch>
              <a:fillRect/>
            </a:stretch>
          </p:blipFill>
          <p:spPr>
            <a:xfrm>
              <a:off x="0" y="0"/>
              <a:ext cx="13645068" cy="135369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Caption"/>
            <p:cNvSpPr/>
            <p:nvPr/>
          </p:nvSpPr>
          <p:spPr>
            <a:xfrm>
              <a:off x="0" y="13613195"/>
              <a:ext cx="13645068" cy="5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ttps://pasoneto.github.io/AccelerometerWeb/"/>
          <p:cNvSpPr txBox="1"/>
          <p:nvPr/>
        </p:nvSpPr>
        <p:spPr>
          <a:xfrm>
            <a:off x="4239006" y="6360667"/>
            <a:ext cx="1590598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https://pasoneto.github.io/AccelerometerWeb/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