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E57E46-F5B0-450E-BB7D-6B9781663F33}">
  <a:tblStyle styleId="{56E57E46-F5B0-450E-BB7D-6B9781663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07fe22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07fe22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07fe224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07fe224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07fe22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07fe22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07fe22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07fe22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07fe224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07fe224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4032a3df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4032a3df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032a3df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032a3df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4032a3df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4032a3df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032a3df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032a3df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07fe224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07fe224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407fe22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407fe22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07fe224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07fe224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032a3df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032a3df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032a3df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032a3df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4032a3df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4032a3df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NLP Classifiers: Subreddits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ACACA"/>
                </a:solidFill>
              </a:rPr>
              <a:t>DSI -11 -San Francisco            Alicia Rodriguez</a:t>
            </a:r>
            <a:endParaRPr>
              <a:solidFill>
                <a:srgbClr val="CACA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 Selection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064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Did GridsearchCV with 3 CV + hyper parameters to choose the </a:t>
            </a:r>
            <a:r>
              <a:rPr lang="es-419" b="1"/>
              <a:t>best model.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Created pipelines and did a train, test - split to evaluate the models. Count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Models: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1)Vectorizer -Linear 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                                   2)TFIDF - Linear Regression  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                  3)Count Vectorizer - Multinomial Naive Bayes	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 4)TFIDF - Gaussian Naive Bayes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Accuracy Results of the Models</a:t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2166975" y="1105225"/>
          <a:ext cx="6845175" cy="3935125"/>
        </p:xfrm>
        <a:graphic>
          <a:graphicData uri="http://schemas.openxmlformats.org/drawingml/2006/table">
            <a:tbl>
              <a:tblPr>
                <a:noFill/>
                <a:tableStyleId>{56E57E46-F5B0-450E-BB7D-6B9781663F33}</a:tableStyleId>
              </a:tblPr>
              <a:tblGrid>
                <a:gridCol w="228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Models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Train Score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Test Score 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Count Vec -Linear Reg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TFIDF - Linear Reg 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2429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0.978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0.934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9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Count Vec - Multinomial NB</a:t>
                      </a:r>
                      <a:br>
                        <a:rPr lang="es-419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2429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429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429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429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0.952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2429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0.939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 b="1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TFIDF - Gaussian NB</a:t>
                      </a:r>
                      <a:endParaRPr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2429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0.972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0.936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7" name="Google Shape;127;p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Subreddits Baseline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Score: “0”  =  0.50                                               “1”  =   0.49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Best model: Count Vectorizer with Multinomial Naive Bayes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Confusion Matrix</a:t>
            </a:r>
            <a:br>
              <a:rPr lang="es-419"/>
            </a:b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Type</a:t>
            </a:r>
            <a:r>
              <a:rPr lang="es-419" dirty="0"/>
              <a:t> I: False Positive = 21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Type</a:t>
            </a:r>
            <a:r>
              <a:rPr lang="es-419" dirty="0"/>
              <a:t> II: False </a:t>
            </a:r>
            <a:r>
              <a:rPr lang="es-419" dirty="0" err="1"/>
              <a:t>Negative</a:t>
            </a:r>
            <a:r>
              <a:rPr lang="es-419" dirty="0"/>
              <a:t> = 33</a:t>
            </a:r>
            <a:endParaRPr dirty="0"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{56E57E46-F5B0-450E-BB7D-6B9781663F33}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Predict Negative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Predict Positive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Actual Negative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444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Actual Positive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401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Confusion</a:t>
            </a:r>
            <a:r>
              <a:rPr lang="es-419" dirty="0"/>
              <a:t> Matrix </a:t>
            </a:r>
            <a:r>
              <a:rPr lang="es-419" dirty="0" err="1"/>
              <a:t>Metrics</a:t>
            </a:r>
            <a:endParaRPr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1" name="Google Shape;141;p25"/>
          <p:cNvGraphicFramePr/>
          <p:nvPr>
            <p:extLst>
              <p:ext uri="{D42A27DB-BD31-4B8C-83A1-F6EECF244321}">
                <p14:modId xmlns:p14="http://schemas.microsoft.com/office/powerpoint/2010/main" val="3790501876"/>
              </p:ext>
            </p:extLst>
          </p:nvPr>
        </p:nvGraphicFramePr>
        <p:xfrm>
          <a:off x="883081" y="1756738"/>
          <a:ext cx="7239000" cy="1981050"/>
        </p:xfrm>
        <a:graphic>
          <a:graphicData uri="http://schemas.openxmlformats.org/drawingml/2006/table">
            <a:tbl>
              <a:tblPr>
                <a:noFill/>
                <a:tableStyleId>{56E57E46-F5B0-450E-BB7D-6B9781663F33}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dirty="0">
                          <a:solidFill>
                            <a:srgbClr val="FFFFFF"/>
                          </a:solidFill>
                        </a:rPr>
                        <a:t>94.8%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Misclassification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dirty="0">
                          <a:solidFill>
                            <a:srgbClr val="FFFFFF"/>
                          </a:solidFill>
                        </a:rPr>
                        <a:t>5.2%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Sensitivity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dirty="0">
                          <a:solidFill>
                            <a:srgbClr val="FFFFFF"/>
                          </a:solidFill>
                        </a:rPr>
                        <a:t>93.6%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Specificity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dirty="0">
                          <a:solidFill>
                            <a:srgbClr val="FFFFFF"/>
                          </a:solidFill>
                        </a:rPr>
                        <a:t>95.9%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dirty="0">
                          <a:solidFill>
                            <a:srgbClr val="FFFFFF"/>
                          </a:solidFill>
                        </a:rPr>
                        <a:t>95.6%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Higher Presence of words  (coefficient) 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b="1"/>
              <a:t>Streaming</a:t>
            </a:r>
            <a:endParaRPr b="1"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2"/>
          </p:nvPr>
        </p:nvSpPr>
        <p:spPr>
          <a:xfrm>
            <a:off x="48810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b="1"/>
              <a:t>Startup</a:t>
            </a:r>
            <a:endParaRPr b="1"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1599075" y="1582525"/>
          <a:ext cx="1595850" cy="3169680"/>
        </p:xfrm>
        <a:graphic>
          <a:graphicData uri="http://schemas.openxmlformats.org/drawingml/2006/table">
            <a:tbl>
              <a:tblPr>
                <a:noFill/>
                <a:tableStyleId>{56E57E46-F5B0-450E-BB7D-6B9781663F33}</a:tableStyleId>
              </a:tblPr>
              <a:tblGrid>
                <a:gridCol w="15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Stream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Twitch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TV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You Tube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Facebook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Webcam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Gaming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0" name="Google Shape;150;p26"/>
          <p:cNvGraphicFramePr/>
          <p:nvPr/>
        </p:nvGraphicFramePr>
        <p:xfrm>
          <a:off x="6194188" y="1526200"/>
          <a:ext cx="1655500" cy="3169680"/>
        </p:xfrm>
        <a:graphic>
          <a:graphicData uri="http://schemas.openxmlformats.org/drawingml/2006/table">
            <a:tbl>
              <a:tblPr>
                <a:noFill/>
                <a:tableStyleId>{56E57E46-F5B0-450E-BB7D-6B9781663F33}</a:tableStyleId>
              </a:tblPr>
              <a:tblGrid>
                <a:gridCol w="165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Business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Idea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Team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Product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Founder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Marketing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Project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Apps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Conclusions and Recommendations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best</a:t>
            </a:r>
            <a:r>
              <a:rPr lang="es-419" dirty="0"/>
              <a:t> </a:t>
            </a:r>
            <a:r>
              <a:rPr lang="es-419" dirty="0" err="1"/>
              <a:t>model</a:t>
            </a:r>
            <a:r>
              <a:rPr lang="es-419" dirty="0"/>
              <a:t> </a:t>
            </a:r>
            <a:r>
              <a:rPr lang="es-419" dirty="0" err="1"/>
              <a:t>was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countvectorizer</a:t>
            </a:r>
            <a:r>
              <a:rPr lang="es-419" dirty="0"/>
              <a:t> </a:t>
            </a:r>
            <a:r>
              <a:rPr lang="es-419" dirty="0" err="1"/>
              <a:t>with</a:t>
            </a:r>
            <a:r>
              <a:rPr lang="es-419" dirty="0"/>
              <a:t> </a:t>
            </a:r>
            <a:r>
              <a:rPr lang="es-419" dirty="0" err="1"/>
              <a:t>Multi-binomial</a:t>
            </a:r>
            <a:r>
              <a:rPr lang="es-419" dirty="0"/>
              <a:t> </a:t>
            </a:r>
            <a:r>
              <a:rPr lang="es-419" dirty="0" err="1"/>
              <a:t>Naive</a:t>
            </a:r>
            <a:r>
              <a:rPr lang="es-419" dirty="0"/>
              <a:t> Bayes.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s-419" dirty="0"/>
              <a:t>Explore </a:t>
            </a:r>
            <a:r>
              <a:rPr lang="es-419" dirty="0" err="1"/>
              <a:t>other</a:t>
            </a:r>
            <a:r>
              <a:rPr lang="es-419" dirty="0"/>
              <a:t> </a:t>
            </a:r>
            <a:r>
              <a:rPr lang="es-419" dirty="0" err="1"/>
              <a:t>models</a:t>
            </a:r>
            <a:r>
              <a:rPr lang="es-419" dirty="0"/>
              <a:t>:  </a:t>
            </a:r>
            <a:r>
              <a:rPr lang="es-419" dirty="0" err="1"/>
              <a:t>Random</a:t>
            </a:r>
            <a:r>
              <a:rPr lang="es-419" dirty="0"/>
              <a:t> Forest.</a:t>
            </a:r>
          </a:p>
          <a:p>
            <a:pPr marL="285750" indent="-285750">
              <a:spcBef>
                <a:spcPts val="1600"/>
              </a:spcBef>
            </a:pPr>
            <a:r>
              <a:rPr lang="es-419" dirty="0" err="1"/>
              <a:t>Analyze</a:t>
            </a:r>
            <a:r>
              <a:rPr lang="es-419" dirty="0"/>
              <a:t> more stop </a:t>
            </a:r>
            <a:r>
              <a:rPr lang="es-419" dirty="0" err="1"/>
              <a:t>words</a:t>
            </a:r>
            <a:r>
              <a:rPr lang="es-419" dirty="0"/>
              <a:t>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s-419" dirty="0" err="1"/>
              <a:t>Analyze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words</a:t>
            </a:r>
            <a:r>
              <a:rPr lang="es-419" dirty="0"/>
              <a:t> </a:t>
            </a:r>
            <a:r>
              <a:rPr lang="es-419" dirty="0" err="1"/>
              <a:t>that</a:t>
            </a:r>
            <a:r>
              <a:rPr lang="es-419" dirty="0"/>
              <a:t> </a:t>
            </a:r>
            <a:r>
              <a:rPr lang="es-419" dirty="0" err="1"/>
              <a:t>appear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most</a:t>
            </a:r>
            <a:r>
              <a:rPr lang="es-419" dirty="0"/>
              <a:t> in </a:t>
            </a:r>
            <a:r>
              <a:rPr lang="es-419" dirty="0" err="1"/>
              <a:t>each</a:t>
            </a:r>
            <a:r>
              <a:rPr lang="es-419" dirty="0"/>
              <a:t> </a:t>
            </a:r>
            <a:r>
              <a:rPr lang="es-419" dirty="0" err="1"/>
              <a:t>subreddit</a:t>
            </a:r>
            <a:r>
              <a:rPr lang="es-419" dirty="0"/>
              <a:t> and </a:t>
            </a:r>
            <a:r>
              <a:rPr lang="es-419" dirty="0" err="1"/>
              <a:t>see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opportunities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focus</a:t>
            </a:r>
            <a:r>
              <a:rPr lang="es-419" dirty="0"/>
              <a:t>  </a:t>
            </a:r>
            <a:r>
              <a:rPr lang="es-419" dirty="0" err="1"/>
              <a:t>or</a:t>
            </a:r>
            <a:r>
              <a:rPr lang="es-419" dirty="0"/>
              <a:t> </a:t>
            </a:r>
            <a:r>
              <a:rPr lang="es-419" dirty="0" err="1"/>
              <a:t>research</a:t>
            </a:r>
            <a:r>
              <a:rPr lang="es-419" dirty="0"/>
              <a:t> </a:t>
            </a:r>
            <a:r>
              <a:rPr lang="es-419" dirty="0" err="1"/>
              <a:t>on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elaborate</a:t>
            </a:r>
            <a:r>
              <a:rPr lang="es-419" dirty="0"/>
              <a:t> </a:t>
            </a:r>
            <a:r>
              <a:rPr lang="es-419" dirty="0" err="1"/>
              <a:t>strategies</a:t>
            </a:r>
            <a:r>
              <a:rPr lang="es-419" dirty="0"/>
              <a:t>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s-419" dirty="0" err="1"/>
              <a:t>Check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words</a:t>
            </a:r>
            <a:r>
              <a:rPr lang="es-419" dirty="0"/>
              <a:t> </a:t>
            </a:r>
            <a:r>
              <a:rPr lang="es-419" dirty="0" err="1"/>
              <a:t>with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coefficients</a:t>
            </a:r>
            <a:r>
              <a:rPr lang="es-419" dirty="0"/>
              <a:t> per </a:t>
            </a:r>
            <a:r>
              <a:rPr lang="es-419" dirty="0" err="1"/>
              <a:t>subreddit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discover</a:t>
            </a:r>
            <a:r>
              <a:rPr lang="es-419" dirty="0"/>
              <a:t> </a:t>
            </a:r>
            <a:r>
              <a:rPr lang="es-419" dirty="0" err="1"/>
              <a:t>unique</a:t>
            </a:r>
            <a:r>
              <a:rPr lang="es-419" dirty="0"/>
              <a:t> </a:t>
            </a:r>
            <a:r>
              <a:rPr lang="es-419" dirty="0" err="1"/>
              <a:t>words</a:t>
            </a:r>
            <a:r>
              <a:rPr lang="es-419" dirty="0"/>
              <a:t> and </a:t>
            </a:r>
            <a:r>
              <a:rPr lang="es-419" dirty="0" err="1"/>
              <a:t>differentiators</a:t>
            </a:r>
            <a:r>
              <a:rPr lang="es-419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            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Thank you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of the Model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Conclusions and Next Steps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Problem Statement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3400" y="1531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2 web APIs from Reddit.com using NLP  to make a  binary classification and predict which post is in each subreddit.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 descr="Image result for subredd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225" y="3309225"/>
            <a:ext cx="23717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694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Subreddits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err="1"/>
              <a:t>Streaming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 dirty="0"/>
              <a:t>-</a:t>
            </a:r>
            <a:r>
              <a:rPr lang="es-419" b="1" dirty="0" err="1"/>
              <a:t>Members</a:t>
            </a:r>
            <a:r>
              <a:rPr lang="es-419" b="1" dirty="0"/>
              <a:t>: 16,000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 dirty="0"/>
              <a:t>-Content: </a:t>
            </a:r>
            <a:r>
              <a:rPr lang="es-419" b="1" dirty="0" err="1"/>
              <a:t>For</a:t>
            </a:r>
            <a:r>
              <a:rPr lang="es-419" b="1" dirty="0"/>
              <a:t> </a:t>
            </a:r>
            <a:r>
              <a:rPr lang="es-419" b="1" dirty="0" err="1"/>
              <a:t>those</a:t>
            </a:r>
            <a:r>
              <a:rPr lang="es-419" b="1" dirty="0"/>
              <a:t> </a:t>
            </a:r>
            <a:r>
              <a:rPr lang="es-419" b="1" dirty="0" err="1"/>
              <a:t>interested</a:t>
            </a:r>
            <a:r>
              <a:rPr lang="es-419" b="1" dirty="0"/>
              <a:t> in and active in </a:t>
            </a:r>
            <a:r>
              <a:rPr lang="es-419" b="1" dirty="0" err="1"/>
              <a:t>streaming</a:t>
            </a:r>
            <a:r>
              <a:rPr lang="es-419" b="1" dirty="0"/>
              <a:t>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 dirty="0"/>
              <a:t>-Original </a:t>
            </a:r>
            <a:r>
              <a:rPr lang="es-419" b="1" dirty="0" err="1"/>
              <a:t>numbers</a:t>
            </a:r>
            <a:r>
              <a:rPr lang="es-419" b="1" dirty="0"/>
              <a:t> </a:t>
            </a:r>
            <a:r>
              <a:rPr lang="es-419" b="1" dirty="0" err="1"/>
              <a:t>of</a:t>
            </a:r>
            <a:r>
              <a:rPr lang="es-419" b="1" dirty="0"/>
              <a:t> </a:t>
            </a:r>
            <a:r>
              <a:rPr lang="es-419" b="1" dirty="0" err="1"/>
              <a:t>rows</a:t>
            </a:r>
            <a:r>
              <a:rPr lang="es-419" b="1" dirty="0"/>
              <a:t>: 2666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75" y="3078800"/>
            <a:ext cx="3323149" cy="186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descr="See the source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050" y="3130850"/>
            <a:ext cx="3976726" cy="17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4240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Startups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 dirty="0"/>
              <a:t>--</a:t>
            </a:r>
            <a:r>
              <a:rPr lang="es-419" b="1" dirty="0" err="1"/>
              <a:t>Members</a:t>
            </a:r>
            <a:r>
              <a:rPr lang="es-419" b="1" dirty="0"/>
              <a:t>: 426,000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 dirty="0"/>
              <a:t>-Content: </a:t>
            </a:r>
            <a:r>
              <a:rPr lang="es-419" b="1" dirty="0" err="1"/>
              <a:t>For</a:t>
            </a:r>
            <a:r>
              <a:rPr lang="es-419" b="1" dirty="0"/>
              <a:t> </a:t>
            </a:r>
            <a:r>
              <a:rPr lang="es-419" b="1" dirty="0" err="1"/>
              <a:t>those</a:t>
            </a:r>
            <a:r>
              <a:rPr lang="es-419" b="1" dirty="0"/>
              <a:t> </a:t>
            </a:r>
            <a:r>
              <a:rPr lang="es-419" b="1" dirty="0" err="1"/>
              <a:t>who</a:t>
            </a:r>
            <a:r>
              <a:rPr lang="es-419" b="1" dirty="0"/>
              <a:t> </a:t>
            </a:r>
            <a:r>
              <a:rPr lang="es-419" b="1" dirty="0" err="1"/>
              <a:t>want</a:t>
            </a:r>
            <a:r>
              <a:rPr lang="es-419" b="1" dirty="0"/>
              <a:t> </a:t>
            </a:r>
            <a:r>
              <a:rPr lang="es-419" b="1" dirty="0" err="1"/>
              <a:t>to</a:t>
            </a:r>
            <a:r>
              <a:rPr lang="es-419" b="1" dirty="0"/>
              <a:t> </a:t>
            </a:r>
            <a:r>
              <a:rPr lang="es-419" b="1" dirty="0" err="1"/>
              <a:t>discuss</a:t>
            </a:r>
            <a:r>
              <a:rPr lang="es-419" b="1" dirty="0"/>
              <a:t> startup </a:t>
            </a:r>
            <a:r>
              <a:rPr lang="es-419" b="1" dirty="0" err="1"/>
              <a:t>problems</a:t>
            </a:r>
            <a:r>
              <a:rPr lang="es-419" b="1" dirty="0"/>
              <a:t> and </a:t>
            </a:r>
            <a:r>
              <a:rPr lang="es-419" b="1" dirty="0" err="1"/>
              <a:t>solutions</a:t>
            </a:r>
            <a:r>
              <a:rPr lang="es-419" b="1" dirty="0"/>
              <a:t>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 dirty="0"/>
              <a:t>-Original </a:t>
            </a:r>
            <a:r>
              <a:rPr lang="es-419" b="1" dirty="0" err="1"/>
              <a:t>number</a:t>
            </a:r>
            <a:r>
              <a:rPr lang="es-419" b="1" dirty="0"/>
              <a:t> </a:t>
            </a:r>
            <a:r>
              <a:rPr lang="es-419" b="1" dirty="0" err="1"/>
              <a:t>of</a:t>
            </a:r>
            <a:r>
              <a:rPr lang="es-419" b="1" dirty="0"/>
              <a:t> </a:t>
            </a:r>
            <a:r>
              <a:rPr lang="es-419" b="1" dirty="0" err="1"/>
              <a:t>rows</a:t>
            </a:r>
            <a:r>
              <a:rPr lang="es-419" b="1" dirty="0"/>
              <a:t>: 2066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A6BD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Words Frequency Streaming Subreddit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50" y="1017725"/>
            <a:ext cx="72436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A6BD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Words Frequency Startup Subreddit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00" y="1017725"/>
            <a:ext cx="6417201" cy="395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Subreddit</a:t>
            </a:r>
            <a:r>
              <a:rPr lang="es-419" dirty="0"/>
              <a:t> </a:t>
            </a:r>
            <a:r>
              <a:rPr lang="es-419" dirty="0" err="1"/>
              <a:t>Class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               Streaming                                                                Startup</a:t>
            </a:r>
            <a:endParaRPr/>
          </a:p>
        </p:txBody>
      </p:sp>
      <p:pic>
        <p:nvPicPr>
          <p:cNvPr id="101" name="Google Shape;101;p19" descr="See the sourc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25" y="2061300"/>
            <a:ext cx="3276675" cy="28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descr="See the source image"/>
          <p:cNvPicPr preferRelativeResize="0"/>
          <p:nvPr/>
        </p:nvPicPr>
        <p:blipFill rotWithShape="1">
          <a:blip r:embed="rId4">
            <a:alphaModFix/>
          </a:blip>
          <a:srcRect l="11833" r="13506" b="6164"/>
          <a:stretch/>
        </p:blipFill>
        <p:spPr>
          <a:xfrm>
            <a:off x="5133775" y="2158551"/>
            <a:ext cx="2965525" cy="27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Cleaning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Duplicates</a:t>
            </a:r>
            <a:r>
              <a:rPr lang="es-419" dirty="0"/>
              <a:t> </a:t>
            </a:r>
            <a:r>
              <a:rPr lang="es-419" dirty="0" err="1"/>
              <a:t>by</a:t>
            </a:r>
            <a:r>
              <a:rPr lang="es-419" dirty="0"/>
              <a:t> </a:t>
            </a:r>
            <a:r>
              <a:rPr lang="es-419" dirty="0" err="1"/>
              <a:t>authors</a:t>
            </a:r>
            <a:r>
              <a:rPr lang="es-419" dirty="0"/>
              <a:t> </a:t>
            </a:r>
            <a:r>
              <a:rPr lang="es-419" dirty="0" err="1"/>
              <a:t>were</a:t>
            </a:r>
            <a:r>
              <a:rPr lang="es-419" dirty="0"/>
              <a:t> removed         -</a:t>
            </a:r>
            <a:r>
              <a:rPr lang="es-419" dirty="0" err="1"/>
              <a:t>Streaming</a:t>
            </a:r>
            <a:r>
              <a:rPr lang="es-419" dirty="0"/>
              <a:t>: 1409 </a:t>
            </a:r>
            <a:r>
              <a:rPr lang="es-419" dirty="0" err="1"/>
              <a:t>rows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                                                               -Startup: 1314  </a:t>
            </a:r>
            <a:r>
              <a:rPr lang="es-419" dirty="0" err="1"/>
              <a:t>rows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Removed: -HTML </a:t>
            </a:r>
            <a:r>
              <a:rPr lang="es-419" dirty="0" err="1"/>
              <a:t>format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                 -Non-</a:t>
            </a:r>
            <a:r>
              <a:rPr lang="es-419" dirty="0" err="1"/>
              <a:t>letter</a:t>
            </a:r>
            <a:r>
              <a:rPr lang="es-419" dirty="0"/>
              <a:t> </a:t>
            </a:r>
            <a:r>
              <a:rPr lang="es-419" dirty="0" err="1"/>
              <a:t>items</a:t>
            </a:r>
            <a:r>
              <a:rPr lang="es-419" dirty="0"/>
              <a:t> ex: </a:t>
            </a:r>
            <a:r>
              <a:rPr lang="es-419" dirty="0" err="1"/>
              <a:t>punctuation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                 -</a:t>
            </a:r>
            <a:r>
              <a:rPr lang="es-419" dirty="0" err="1"/>
              <a:t>Unnecessary</a:t>
            </a:r>
            <a:r>
              <a:rPr lang="es-419" dirty="0"/>
              <a:t> </a:t>
            </a:r>
            <a:r>
              <a:rPr lang="es-419" dirty="0" err="1"/>
              <a:t>words</a:t>
            </a:r>
            <a:r>
              <a:rPr lang="es-419" dirty="0"/>
              <a:t> ex: “removed”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dirty="0"/>
              <a:t>               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50600" y="43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Preprocessing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Combined dataframes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Columns chosen: Title and Selftext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Applied the Lemma -tokenizer to all models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Parameters taken into account: - N grams (1, 1) and(1, 2)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                                         -Max Features : 100, 250, 500, 1000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                                                     -Stop words: ‘None’ and ‘English’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473</Words>
  <Application>Microsoft Office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Oswald</vt:lpstr>
      <vt:lpstr>Arial</vt:lpstr>
      <vt:lpstr>Average</vt:lpstr>
      <vt:lpstr>Slate</vt:lpstr>
      <vt:lpstr>NLP Classifiers: Subreddits</vt:lpstr>
      <vt:lpstr>Agenda</vt:lpstr>
      <vt:lpstr>Problem Statement  </vt:lpstr>
      <vt:lpstr>Subreddits</vt:lpstr>
      <vt:lpstr>Words Frequency Streaming Subreddit</vt:lpstr>
      <vt:lpstr>Words Frequency Startup Subreddit </vt:lpstr>
      <vt:lpstr>Subreddit Class</vt:lpstr>
      <vt:lpstr>Data Cleaning</vt:lpstr>
      <vt:lpstr>Preprocessing  </vt:lpstr>
      <vt:lpstr>Model Selection</vt:lpstr>
      <vt:lpstr>Accuracy Results of the Models</vt:lpstr>
      <vt:lpstr>Best model: Count Vectorizer with Multinomial Naive Bayes Confusion Matrix </vt:lpstr>
      <vt:lpstr>Confusion Matrix Metrics</vt:lpstr>
      <vt:lpstr>Higher Presence of words  (coefficient) </vt:lpstr>
      <vt:lpstr>Conclusions and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Classifiers: Subreddits</dc:title>
  <dc:creator>Rodriguez, Alicia 050</dc:creator>
  <cp:lastModifiedBy>Rodriguez, Alicia 050</cp:lastModifiedBy>
  <cp:revision>5</cp:revision>
  <dcterms:modified xsi:type="dcterms:W3CDTF">2020-04-28T02:50:04Z</dcterms:modified>
</cp:coreProperties>
</file>