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26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7095" y="2435809"/>
            <a:ext cx="279780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518403"/>
            <a:ext cx="1586484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9413" y="305561"/>
            <a:ext cx="277317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91" y="1900555"/>
            <a:ext cx="10821416" cy="2453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395" y="2275459"/>
            <a:ext cx="78879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15" dirty="0">
                <a:latin typeface="Trebuchet MS"/>
                <a:cs typeface="Trebuchet MS"/>
              </a:rPr>
              <a:t>Cocos2d-x</a:t>
            </a:r>
            <a:r>
              <a:rPr sz="6600" b="1" spc="-565" dirty="0">
                <a:latin typeface="Trebuchet MS"/>
                <a:cs typeface="Trebuchet MS"/>
              </a:rPr>
              <a:t> </a:t>
            </a:r>
            <a:r>
              <a:rPr sz="6600" dirty="0">
                <a:latin typeface="Noto Sans Mono CJK JP Regular"/>
                <a:cs typeface="Noto Sans Mono CJK JP Regular"/>
              </a:rPr>
              <a:t>期末</a:t>
            </a:r>
            <a:r>
              <a:rPr sz="6600" b="1" spc="-465" dirty="0">
                <a:latin typeface="Trebuchet MS"/>
                <a:cs typeface="Trebuchet MS"/>
              </a:rPr>
              <a:t>Project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1" y="320802"/>
            <a:ext cx="3733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Mono CJK JP Regular"/>
                <a:cs typeface="Noto Sans Mono CJK JP Regular"/>
              </a:rPr>
              <a:t>期末</a:t>
            </a:r>
            <a:r>
              <a:rPr spc="-254" dirty="0"/>
              <a:t>P</a:t>
            </a:r>
            <a:r>
              <a:rPr spc="-360" dirty="0"/>
              <a:t>r</a:t>
            </a:r>
            <a:r>
              <a:rPr spc="-390" dirty="0"/>
              <a:t>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091" y="1900554"/>
            <a:ext cx="8131809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项目要求：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9020" indent="-121920">
              <a:lnSpc>
                <a:spcPts val="2090"/>
              </a:lnSpc>
              <a:buFont typeface="Arial"/>
              <a:buChar char="•"/>
              <a:tabLst>
                <a:tab pos="1049655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小组使用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cocos2d-x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编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写一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7750" indent="-120650">
              <a:lnSpc>
                <a:spcPct val="100000"/>
              </a:lnSpc>
              <a:buFont typeface="Arial"/>
              <a:buChar char="•"/>
              <a:tabLst>
                <a:tab pos="104775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书写</a:t>
            </a:r>
            <a:r>
              <a:rPr sz="1800" spc="94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“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期末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验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报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告</a:t>
            </a:r>
            <a:r>
              <a:rPr sz="1800" spc="4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”(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按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照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末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验报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告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模</a:t>
            </a:r>
            <a:r>
              <a:rPr sz="1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板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)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9020" indent="-121920">
              <a:lnSpc>
                <a:spcPct val="100000"/>
              </a:lnSpc>
              <a:buFont typeface="Arial"/>
              <a:buChar char="•"/>
              <a:tabLst>
                <a:tab pos="1049655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录制视频建议在</a:t>
            </a:r>
            <a:r>
              <a:rPr sz="1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【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分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钟内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】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推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荐录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制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软</a:t>
            </a:r>
            <a:r>
              <a:rPr sz="1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: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屏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幕录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像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专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家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,</a:t>
            </a:r>
            <a:r>
              <a:rPr sz="1800" spc="-9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bandicam)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高分捷径：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4575" indent="-117475">
              <a:lnSpc>
                <a:spcPts val="2110"/>
              </a:lnSpc>
              <a:buFont typeface="Arial"/>
              <a:buChar char="•"/>
              <a:tabLst>
                <a:tab pos="104521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使用尽量多的已学的知识点(不要简单功能的叠加)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5844" indent="-118745">
              <a:lnSpc>
                <a:spcPct val="100000"/>
              </a:lnSpc>
              <a:buFont typeface="Arial"/>
              <a:buChar char="•"/>
              <a:tabLst>
                <a:tab pos="104648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游戏界面美观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5844" indent="-118745">
              <a:lnSpc>
                <a:spcPct val="100000"/>
              </a:lnSpc>
              <a:buFont typeface="Arial"/>
              <a:buChar char="•"/>
              <a:tabLst>
                <a:tab pos="104648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游戏实现有难度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4575" indent="-117475">
              <a:lnSpc>
                <a:spcPct val="100000"/>
              </a:lnSpc>
              <a:buFont typeface="Arial"/>
              <a:buChar char="•"/>
              <a:tabLst>
                <a:tab pos="1045210" algn="l"/>
              </a:tabLst>
            </a:pPr>
            <a:r>
              <a:rPr sz="1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游戏具有创新性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1" y="320802"/>
            <a:ext cx="3733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Mono CJK JP Regular"/>
                <a:cs typeface="Noto Sans Mono CJK JP Regular"/>
              </a:rPr>
              <a:t>期末</a:t>
            </a:r>
            <a:r>
              <a:rPr spc="-254" dirty="0"/>
              <a:t>P</a:t>
            </a:r>
            <a:r>
              <a:rPr spc="-360" dirty="0"/>
              <a:t>r</a:t>
            </a:r>
            <a:r>
              <a:rPr spc="-390" dirty="0"/>
              <a:t>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291" y="1900555"/>
            <a:ext cx="7379970" cy="24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提交要求：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1064260" indent="-137160">
              <a:lnSpc>
                <a:spcPts val="2320"/>
              </a:lnSpc>
              <a:buFont typeface="Arial"/>
              <a:buChar char="•"/>
              <a:tabLst>
                <a:tab pos="1064895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提交文件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成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zip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</a:t>
            </a:r>
            <a:endParaRPr sz="2000">
              <a:latin typeface="Noto Sans Mono CJK JP Regular"/>
              <a:cs typeface="Noto Sans Mono CJK JP Regular"/>
            </a:endParaRPr>
          </a:p>
          <a:p>
            <a:pPr marL="1085850" indent="-158750">
              <a:lnSpc>
                <a:spcPct val="100000"/>
              </a:lnSpc>
              <a:buFont typeface="Arial"/>
              <a:buChar char="•"/>
              <a:tabLst>
                <a:tab pos="1085850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提交文件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命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格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式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000" spc="-4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组长学号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组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长姓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末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Project.zip</a:t>
            </a:r>
            <a:endParaRPr sz="2000">
              <a:latin typeface="Trebuchet MS"/>
              <a:cs typeface="Trebuchet MS"/>
            </a:endParaRPr>
          </a:p>
          <a:p>
            <a:pPr marL="1059815" indent="-132715">
              <a:lnSpc>
                <a:spcPts val="2370"/>
              </a:lnSpc>
              <a:spcBef>
                <a:spcPts val="60"/>
              </a:spcBef>
              <a:buFont typeface="Arial"/>
              <a:buChar char="•"/>
              <a:tabLst>
                <a:tab pos="1060450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提交压缩文件内目录结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构</a:t>
            </a:r>
            <a:r>
              <a:rPr sz="20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16075" lvl="1" indent="-231775">
              <a:lnSpc>
                <a:spcPts val="2370"/>
              </a:lnSpc>
              <a:buFont typeface="Wingdings"/>
              <a:buChar char=""/>
              <a:tabLst>
                <a:tab pos="1616710" algn="l"/>
              </a:tabLst>
            </a:pP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夹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包括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夹和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文件夹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38935" lvl="1" indent="-254635">
              <a:lnSpc>
                <a:spcPct val="100000"/>
              </a:lnSpc>
              <a:buFont typeface="Wingdings"/>
              <a:buChar char=""/>
              <a:tabLst>
                <a:tab pos="1639570" algn="l"/>
              </a:tabLst>
            </a:pP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期末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实验报</a:t>
            </a:r>
            <a:r>
              <a:rPr sz="20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告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.pdf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29410" lvl="1" indent="-24511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1630045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录制的视频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20520">
              <a:lnSpc>
                <a:spcPct val="100000"/>
              </a:lnSpc>
              <a:spcBef>
                <a:spcPts val="15"/>
              </a:spcBef>
            </a:pPr>
            <a:r>
              <a:rPr sz="2000" spc="-14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打包后的可执行</a:t>
            </a:r>
            <a:r>
              <a:rPr sz="2000" spc="-1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1331975"/>
            <a:ext cx="3694176" cy="4835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De</a:t>
            </a:r>
            <a:r>
              <a:rPr spc="-160" dirty="0"/>
              <a:t>a</a:t>
            </a:r>
            <a:r>
              <a:rPr spc="-170" dirty="0"/>
              <a:t>d</a:t>
            </a:r>
            <a:r>
              <a:rPr spc="-220" dirty="0"/>
              <a:t>li</a:t>
            </a:r>
            <a:r>
              <a:rPr spc="-430" dirty="0"/>
              <a:t>n</a:t>
            </a:r>
            <a:r>
              <a:rPr spc="-2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546" y="2184019"/>
            <a:ext cx="6573520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展示时间</a:t>
            </a:r>
            <a:r>
              <a:rPr lang="zh-CN" altLang="en-US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：（</a:t>
            </a:r>
            <a:r>
              <a:rPr lang="zh-CN" altLang="en-US" sz="2400" spc="-35" dirty="0">
                <a:solidFill>
                  <a:srgbClr val="FFFFFF"/>
                </a:solidFill>
                <a:latin typeface="Trebuchet MS"/>
                <a:cs typeface="Trebuchet MS"/>
              </a:rPr>
              <a:t>待定）</a:t>
            </a:r>
            <a:r>
              <a:rPr sz="2400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展示idea或</a:t>
            </a:r>
            <a:r>
              <a:rPr sz="2400" spc="-1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者</a:t>
            </a:r>
            <a:r>
              <a:rPr sz="2400" spc="-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demo</a:t>
            </a:r>
            <a:endParaRPr sz="2400" dirty="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项目最终制品截止</a:t>
            </a:r>
            <a:r>
              <a:rPr sz="2400" spc="-1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时</a:t>
            </a:r>
            <a:r>
              <a:rPr sz="2400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间</a:t>
            </a:r>
            <a:r>
              <a:rPr lang="zh-CN" altLang="en-US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  <a:sym typeface="Wingdings" panose="05000000000000000000" pitchFamily="2" charset="2"/>
              </a:rPr>
              <a:t>：（待定）</a:t>
            </a:r>
            <a:endParaRPr sz="2400" dirty="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0050" y="4385817"/>
            <a:ext cx="365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Noto Sans Mono CJK JP Regular</vt:lpstr>
      <vt:lpstr>宋体</vt:lpstr>
      <vt:lpstr>Arial</vt:lpstr>
      <vt:lpstr>Calibri</vt:lpstr>
      <vt:lpstr>Times New Roman</vt:lpstr>
      <vt:lpstr>Trebuchet MS</vt:lpstr>
      <vt:lpstr>Wingdings</vt:lpstr>
      <vt:lpstr>Office Theme</vt:lpstr>
      <vt:lpstr>Cocos2d-x 期末Project</vt:lpstr>
      <vt:lpstr>期末Project</vt:lpstr>
      <vt:lpstr>期末Project</vt:lpstr>
      <vt:lpstr>Deadline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dc:creator>何家豪</dc:creator>
  <cp:lastModifiedBy>伟涵 林</cp:lastModifiedBy>
  <cp:revision>1</cp:revision>
  <dcterms:created xsi:type="dcterms:W3CDTF">2018-05-28T14:40:58Z</dcterms:created>
  <dcterms:modified xsi:type="dcterms:W3CDTF">2018-05-28T14:44:45Z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2018-05-28T00:00:00Z</vt:filetime>
  </property>
</Properties>
</file>