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89" r:id="rId3"/>
    <p:sldMasterId id="2147483728" r:id="rId4"/>
    <p:sldMasterId id="2147483757" r:id="rId5"/>
  </p:sldMasterIdLst>
  <p:notesMasterIdLst>
    <p:notesMasterId r:id="rId28"/>
  </p:notesMasterIdLst>
  <p:handoutMasterIdLst>
    <p:handoutMasterId r:id="rId29"/>
  </p:handoutMasterIdLst>
  <p:sldIdLst>
    <p:sldId id="256" r:id="rId6"/>
    <p:sldId id="300" r:id="rId7"/>
    <p:sldId id="301" r:id="rId8"/>
    <p:sldId id="303" r:id="rId9"/>
    <p:sldId id="302" r:id="rId10"/>
    <p:sldId id="304" r:id="rId11"/>
    <p:sldId id="305" r:id="rId12"/>
    <p:sldId id="307" r:id="rId13"/>
    <p:sldId id="308" r:id="rId14"/>
    <p:sldId id="309" r:id="rId15"/>
    <p:sldId id="310" r:id="rId16"/>
    <p:sldId id="316" r:id="rId17"/>
    <p:sldId id="312" r:id="rId18"/>
    <p:sldId id="317" r:id="rId19"/>
    <p:sldId id="318" r:id="rId20"/>
    <p:sldId id="320" r:id="rId21"/>
    <p:sldId id="313" r:id="rId22"/>
    <p:sldId id="322" r:id="rId23"/>
    <p:sldId id="314" r:id="rId24"/>
    <p:sldId id="321" r:id="rId25"/>
    <p:sldId id="315" r:id="rId26"/>
    <p:sldId id="298" r:id="rId2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124"/>
    <a:srgbClr val="2F5994"/>
    <a:srgbClr val="0B5A99"/>
    <a:srgbClr val="216398"/>
    <a:srgbClr val="0078D7"/>
    <a:srgbClr val="69A1C7"/>
    <a:srgbClr val="206296"/>
    <a:srgbClr val="6BA2C9"/>
    <a:srgbClr val="6FA7CD"/>
    <a:srgbClr val="5B99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18" autoAdjust="0"/>
    <p:restoredTop sz="95394" autoAdjust="0"/>
  </p:normalViewPr>
  <p:slideViewPr>
    <p:cSldViewPr snapToGrid="0">
      <p:cViewPr varScale="1">
        <p:scale>
          <a:sx n="84" d="100"/>
          <a:sy n="84" d="100"/>
        </p:scale>
        <p:origin x="250" y="8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274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handoutMaster" Target="handoutMasters/handoutMaster1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64F5833-6C60-4082-AD3B-D70721FF8A3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8EB7A1E-F434-4EAC-AEBD-7592D792080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B2A63B0-0A9F-4A15-A3C9-4160253A81C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FAC0659-34C9-4BAF-A7FA-59E8DF72899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5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5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9" y="6118623"/>
            <a:ext cx="1255413" cy="2689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ya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spAutoFit/>
          </a:bodyPr>
          <a:lstStyle/>
          <a:p>
            <a:pPr defTabSz="913765" eaLnBrk="0" hangingPunct="0"/>
            <a:r>
              <a:rPr lang="en-US" sz="685" dirty="0">
                <a:gradFill>
                  <a:gsLst>
                    <a:gs pos="0">
                      <a:srgbClr val="333333"/>
                    </a:gs>
                    <a:gs pos="100000">
                      <a:srgbClr val="333333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© 2015 Microsoft Corporation. All rights reserved. </a:t>
            </a:r>
            <a:endParaRPr lang="en-US" sz="685" dirty="0">
              <a:gradFill>
                <a:gsLst>
                  <a:gs pos="0">
                    <a:srgbClr val="333333"/>
                  </a:gs>
                  <a:gs pos="100000">
                    <a:srgbClr val="333333"/>
                  </a:gs>
                </a:gsLst>
                <a:lin ang="5400000" scaled="0"/>
              </a:gradFill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203" y="3083652"/>
            <a:ext cx="3227129" cy="69205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480" indent="-284480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353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560070" indent="-275590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313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845185" indent="-284480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069340" indent="-224155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235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293495" indent="-224155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196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anose="020B0604020202020204" pitchFamily="34" charset="0"/>
              <a:buNone/>
              <a:defRPr sz="3625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  <a:endParaRPr lang="en-US" dirty="0" smtClean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5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0">
                <a:latin typeface="+mn-lt"/>
              </a:defRPr>
            </a:lvl1pPr>
            <a:lvl2pPr marL="335915" indent="0">
              <a:buNone/>
              <a:defRPr sz="1960"/>
            </a:lvl2pPr>
            <a:lvl3pPr marL="560070" indent="0">
              <a:buNone/>
              <a:defRPr sz="1960"/>
            </a:lvl3pPr>
            <a:lvl4pPr marL="784225" indent="0">
              <a:buNone/>
              <a:defRPr sz="1960"/>
            </a:lvl4pPr>
            <a:lvl5pPr marL="1008380" indent="0">
              <a:buNone/>
              <a:defRPr sz="196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  <a:endParaRPr lang="en-US" dirty="0" smtClean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5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89642" tIns="44821" rIns="89642" bIns="44821" numCol="1" anchor="t" anchorCtr="0" compatLnSpc="1"/>
          <a:lstStyle/>
          <a:p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0">
                <a:latin typeface="+mn-lt"/>
              </a:defRPr>
            </a:lvl1pPr>
            <a:lvl2pPr marL="335915" indent="0">
              <a:buNone/>
              <a:defRPr sz="1960"/>
            </a:lvl2pPr>
            <a:lvl3pPr marL="560070" indent="0">
              <a:buNone/>
              <a:defRPr sz="1960"/>
            </a:lvl3pPr>
            <a:lvl4pPr marL="784225" indent="0">
              <a:buNone/>
              <a:defRPr sz="1960"/>
            </a:lvl4pPr>
            <a:lvl5pPr marL="1008380" indent="0">
              <a:buNone/>
              <a:defRPr sz="196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5"/>
            </a:lvl3pPr>
            <a:lvl4pPr>
              <a:defRPr sz="1960"/>
            </a:lvl4pPr>
            <a:lvl5pPr>
              <a:defRPr sz="1960"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5"/>
            </a:lvl3pPr>
            <a:lvl4pPr>
              <a:defRPr sz="1960"/>
            </a:lvl4pPr>
            <a:lvl5pPr>
              <a:defRPr sz="1960"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5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59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smtClean="0"/>
              <a:t>Edit Master text styles</a:t>
            </a:r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5915" indent="-335915">
              <a:buNone/>
              <a:defRPr kumimoji="0" lang="en-US" sz="2355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59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None/>
              <a:defRPr lang="en-US" sz="3530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5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5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5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5">
                <a:solidFill>
                  <a:srgbClr val="FFFFFF"/>
                </a:solidFill>
              </a:defRPr>
            </a:lvl5pPr>
          </a:lstStyle>
          <a:p>
            <a:pPr marL="0" lvl="0" indent="0" algn="l" defTabSz="895985" rtl="0" eaLnBrk="1" latinLnBrk="0" hangingPunct="1">
              <a:spcBef>
                <a:spcPct val="20000"/>
              </a:spcBef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-1" fmla="*/ 0 w 2610228"/>
              <a:gd name="connsiteY0-2" fmla="*/ 704193 h 1280265"/>
              <a:gd name="connsiteX1-3" fmla="*/ 2610228 w 2610228"/>
              <a:gd name="connsiteY1-4" fmla="*/ 0 h 1280265"/>
              <a:gd name="connsiteX2-5" fmla="*/ 2431552 w 2610228"/>
              <a:gd name="connsiteY2-6" fmla="*/ 1280265 h 1280265"/>
              <a:gd name="connsiteX3-7" fmla="*/ 0 w 2610228"/>
              <a:gd name="connsiteY3-8" fmla="*/ 1280265 h 1280265"/>
              <a:gd name="connsiteX4-9" fmla="*/ 0 w 2610228"/>
              <a:gd name="connsiteY4-10" fmla="*/ 704193 h 1280265"/>
              <a:gd name="connsiteX0-11" fmla="*/ 0 w 2620739"/>
              <a:gd name="connsiteY0-12" fmla="*/ 704193 h 2037009"/>
              <a:gd name="connsiteX1-13" fmla="*/ 2610228 w 2620739"/>
              <a:gd name="connsiteY1-14" fmla="*/ 0 h 2037009"/>
              <a:gd name="connsiteX2-15" fmla="*/ 2620739 w 2620739"/>
              <a:gd name="connsiteY2-16" fmla="*/ 2037009 h 2037009"/>
              <a:gd name="connsiteX3-17" fmla="*/ 0 w 2620739"/>
              <a:gd name="connsiteY3-18" fmla="*/ 1280265 h 2037009"/>
              <a:gd name="connsiteX4-19" fmla="*/ 0 w 2620739"/>
              <a:gd name="connsiteY4-20" fmla="*/ 704193 h 2037009"/>
              <a:gd name="connsiteX0-21" fmla="*/ 0 w 2620739"/>
              <a:gd name="connsiteY0-22" fmla="*/ 483476 h 1816292"/>
              <a:gd name="connsiteX1-23" fmla="*/ 2389511 w 2620739"/>
              <a:gd name="connsiteY1-24" fmla="*/ 0 h 1816292"/>
              <a:gd name="connsiteX2-25" fmla="*/ 2620739 w 2620739"/>
              <a:gd name="connsiteY2-26" fmla="*/ 1816292 h 1816292"/>
              <a:gd name="connsiteX3-27" fmla="*/ 0 w 2620739"/>
              <a:gd name="connsiteY3-28" fmla="*/ 1059548 h 1816292"/>
              <a:gd name="connsiteX4-29" fmla="*/ 0 w 2620739"/>
              <a:gd name="connsiteY4-30" fmla="*/ 483476 h 1816292"/>
              <a:gd name="connsiteX0-31" fmla="*/ 0 w 2620739"/>
              <a:gd name="connsiteY0-32" fmla="*/ 704193 h 2037009"/>
              <a:gd name="connsiteX1-33" fmla="*/ 2589207 w 2620739"/>
              <a:gd name="connsiteY1-34" fmla="*/ 0 h 2037009"/>
              <a:gd name="connsiteX2-35" fmla="*/ 2620739 w 2620739"/>
              <a:gd name="connsiteY2-36" fmla="*/ 2037009 h 2037009"/>
              <a:gd name="connsiteX3-37" fmla="*/ 0 w 2620739"/>
              <a:gd name="connsiteY3-38" fmla="*/ 1280265 h 2037009"/>
              <a:gd name="connsiteX4-39" fmla="*/ 0 w 2620739"/>
              <a:gd name="connsiteY4-40" fmla="*/ 704193 h 2037009"/>
              <a:gd name="connsiteX0-41" fmla="*/ 0 w 2862477"/>
              <a:gd name="connsiteY0-42" fmla="*/ 0 h 2425892"/>
              <a:gd name="connsiteX1-43" fmla="*/ 2830945 w 2862477"/>
              <a:gd name="connsiteY1-44" fmla="*/ 388883 h 2425892"/>
              <a:gd name="connsiteX2-45" fmla="*/ 2862477 w 2862477"/>
              <a:gd name="connsiteY2-46" fmla="*/ 2425892 h 2425892"/>
              <a:gd name="connsiteX3-47" fmla="*/ 241738 w 2862477"/>
              <a:gd name="connsiteY3-48" fmla="*/ 1669148 h 2425892"/>
              <a:gd name="connsiteX4-49" fmla="*/ 0 w 2862477"/>
              <a:gd name="connsiteY4-50" fmla="*/ 0 h 2425892"/>
              <a:gd name="connsiteX0-51" fmla="*/ 0 w 2862477"/>
              <a:gd name="connsiteY0-52" fmla="*/ 0 h 2804265"/>
              <a:gd name="connsiteX1-53" fmla="*/ 2830945 w 2862477"/>
              <a:gd name="connsiteY1-54" fmla="*/ 388883 h 2804265"/>
              <a:gd name="connsiteX2-55" fmla="*/ 2862477 w 2862477"/>
              <a:gd name="connsiteY2-56" fmla="*/ 2425892 h 2804265"/>
              <a:gd name="connsiteX3-57" fmla="*/ 21021 w 2862477"/>
              <a:gd name="connsiteY3-58" fmla="*/ 2804265 h 2804265"/>
              <a:gd name="connsiteX4-59" fmla="*/ 0 w 2862477"/>
              <a:gd name="connsiteY4-60" fmla="*/ 0 h 2804265"/>
              <a:gd name="connsiteX0-61" fmla="*/ 0 w 2967580"/>
              <a:gd name="connsiteY0-62" fmla="*/ 0 h 2961920"/>
              <a:gd name="connsiteX1-63" fmla="*/ 2936048 w 2967580"/>
              <a:gd name="connsiteY1-64" fmla="*/ 546538 h 2961920"/>
              <a:gd name="connsiteX2-65" fmla="*/ 2967580 w 2967580"/>
              <a:gd name="connsiteY2-66" fmla="*/ 2583547 h 2961920"/>
              <a:gd name="connsiteX3-67" fmla="*/ 126124 w 2967580"/>
              <a:gd name="connsiteY3-68" fmla="*/ 2961920 h 2961920"/>
              <a:gd name="connsiteX4-69" fmla="*/ 0 w 2967580"/>
              <a:gd name="connsiteY4-70" fmla="*/ 0 h 2961920"/>
              <a:gd name="connsiteX0-71" fmla="*/ 10511 w 2841456"/>
              <a:gd name="connsiteY0-72" fmla="*/ 0 h 2814775"/>
              <a:gd name="connsiteX1-73" fmla="*/ 2809924 w 2841456"/>
              <a:gd name="connsiteY1-74" fmla="*/ 399393 h 2814775"/>
              <a:gd name="connsiteX2-75" fmla="*/ 2841456 w 2841456"/>
              <a:gd name="connsiteY2-76" fmla="*/ 2436402 h 2814775"/>
              <a:gd name="connsiteX3-77" fmla="*/ 0 w 2841456"/>
              <a:gd name="connsiteY3-78" fmla="*/ 2814775 h 2814775"/>
              <a:gd name="connsiteX4-79" fmla="*/ 10511 w 2841456"/>
              <a:gd name="connsiteY4-80" fmla="*/ 0 h 2814775"/>
              <a:gd name="connsiteX0-81" fmla="*/ 10511 w 2845941"/>
              <a:gd name="connsiteY0-82" fmla="*/ 0 h 2814775"/>
              <a:gd name="connsiteX1-83" fmla="*/ 2842437 w 2845941"/>
              <a:gd name="connsiteY1-84" fmla="*/ 415742 h 2814775"/>
              <a:gd name="connsiteX2-85" fmla="*/ 2841456 w 2845941"/>
              <a:gd name="connsiteY2-86" fmla="*/ 2436402 h 2814775"/>
              <a:gd name="connsiteX3-87" fmla="*/ 0 w 2845941"/>
              <a:gd name="connsiteY3-88" fmla="*/ 2814775 h 2814775"/>
              <a:gd name="connsiteX4-89" fmla="*/ 10511 w 2845941"/>
              <a:gd name="connsiteY4-90" fmla="*/ 0 h 2814775"/>
              <a:gd name="connsiteX0-91" fmla="*/ 10511 w 2841456"/>
              <a:gd name="connsiteY0-92" fmla="*/ 0 h 2814775"/>
              <a:gd name="connsiteX1-93" fmla="*/ 2834309 w 2841456"/>
              <a:gd name="connsiteY1-94" fmla="*/ 391219 h 2814775"/>
              <a:gd name="connsiteX2-95" fmla="*/ 2841456 w 2841456"/>
              <a:gd name="connsiteY2-96" fmla="*/ 2436402 h 2814775"/>
              <a:gd name="connsiteX3-97" fmla="*/ 0 w 2841456"/>
              <a:gd name="connsiteY3-98" fmla="*/ 2814775 h 2814775"/>
              <a:gd name="connsiteX4-99" fmla="*/ 10511 w 2841456"/>
              <a:gd name="connsiteY4-100" fmla="*/ 0 h 2814775"/>
              <a:gd name="connsiteX0-101" fmla="*/ 3504 w 2834449"/>
              <a:gd name="connsiteY0-102" fmla="*/ 0 h 2847473"/>
              <a:gd name="connsiteX1-103" fmla="*/ 2827302 w 2834449"/>
              <a:gd name="connsiteY1-104" fmla="*/ 391219 h 2847473"/>
              <a:gd name="connsiteX2-105" fmla="*/ 2834449 w 2834449"/>
              <a:gd name="connsiteY2-106" fmla="*/ 2436402 h 2847473"/>
              <a:gd name="connsiteX3-107" fmla="*/ 1122 w 2834449"/>
              <a:gd name="connsiteY3-108" fmla="*/ 2847473 h 2847473"/>
              <a:gd name="connsiteX4-109" fmla="*/ 3504 w 2834449"/>
              <a:gd name="connsiteY4-110" fmla="*/ 0 h 28474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82880" tIns="146304" rIns="182880" bIns="146304" numCol="1" anchor="ctr" anchorCtr="0" compatLnSpc="1">
            <a:noAutofit/>
          </a:bodyPr>
          <a:lstStyle>
            <a:lvl1pPr>
              <a:lnSpc>
                <a:spcPct val="95000"/>
              </a:lnSpc>
              <a:defRPr lang="en-US" sz="392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/>
                <a:ea typeface="MS PGothic" panose="020B0600070205080204" charset="-128"/>
                <a:cs typeface="Segoe UI Light" panose="020B0502040204020203"/>
              </a:defRPr>
            </a:lvl1pPr>
          </a:lstStyle>
          <a:p>
            <a:pPr marL="0" lvl="0" indent="0" algn="l" defTabSz="12185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30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5985" rtl="0" eaLnBrk="1" latinLnBrk="0" hangingPunct="1">
              <a:spcBef>
                <a:spcPct val="20000"/>
              </a:spcBef>
              <a:spcAft>
                <a:spcPts val="1600"/>
              </a:spcAft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-1" fmla="*/ 0 w 2610228"/>
              <a:gd name="connsiteY0-2" fmla="*/ 704193 h 1280265"/>
              <a:gd name="connsiteX1-3" fmla="*/ 2610228 w 2610228"/>
              <a:gd name="connsiteY1-4" fmla="*/ 0 h 1280265"/>
              <a:gd name="connsiteX2-5" fmla="*/ 2431552 w 2610228"/>
              <a:gd name="connsiteY2-6" fmla="*/ 1280265 h 1280265"/>
              <a:gd name="connsiteX3-7" fmla="*/ 0 w 2610228"/>
              <a:gd name="connsiteY3-8" fmla="*/ 1280265 h 1280265"/>
              <a:gd name="connsiteX4-9" fmla="*/ 0 w 2610228"/>
              <a:gd name="connsiteY4-10" fmla="*/ 704193 h 1280265"/>
              <a:gd name="connsiteX0-11" fmla="*/ 0 w 2620739"/>
              <a:gd name="connsiteY0-12" fmla="*/ 704193 h 2037009"/>
              <a:gd name="connsiteX1-13" fmla="*/ 2610228 w 2620739"/>
              <a:gd name="connsiteY1-14" fmla="*/ 0 h 2037009"/>
              <a:gd name="connsiteX2-15" fmla="*/ 2620739 w 2620739"/>
              <a:gd name="connsiteY2-16" fmla="*/ 2037009 h 2037009"/>
              <a:gd name="connsiteX3-17" fmla="*/ 0 w 2620739"/>
              <a:gd name="connsiteY3-18" fmla="*/ 1280265 h 2037009"/>
              <a:gd name="connsiteX4-19" fmla="*/ 0 w 2620739"/>
              <a:gd name="connsiteY4-20" fmla="*/ 704193 h 2037009"/>
              <a:gd name="connsiteX0-21" fmla="*/ 0 w 2620739"/>
              <a:gd name="connsiteY0-22" fmla="*/ 483476 h 1816292"/>
              <a:gd name="connsiteX1-23" fmla="*/ 2389511 w 2620739"/>
              <a:gd name="connsiteY1-24" fmla="*/ 0 h 1816292"/>
              <a:gd name="connsiteX2-25" fmla="*/ 2620739 w 2620739"/>
              <a:gd name="connsiteY2-26" fmla="*/ 1816292 h 1816292"/>
              <a:gd name="connsiteX3-27" fmla="*/ 0 w 2620739"/>
              <a:gd name="connsiteY3-28" fmla="*/ 1059548 h 1816292"/>
              <a:gd name="connsiteX4-29" fmla="*/ 0 w 2620739"/>
              <a:gd name="connsiteY4-30" fmla="*/ 483476 h 1816292"/>
              <a:gd name="connsiteX0-31" fmla="*/ 0 w 2620739"/>
              <a:gd name="connsiteY0-32" fmla="*/ 704193 h 2037009"/>
              <a:gd name="connsiteX1-33" fmla="*/ 2589207 w 2620739"/>
              <a:gd name="connsiteY1-34" fmla="*/ 0 h 2037009"/>
              <a:gd name="connsiteX2-35" fmla="*/ 2620739 w 2620739"/>
              <a:gd name="connsiteY2-36" fmla="*/ 2037009 h 2037009"/>
              <a:gd name="connsiteX3-37" fmla="*/ 0 w 2620739"/>
              <a:gd name="connsiteY3-38" fmla="*/ 1280265 h 2037009"/>
              <a:gd name="connsiteX4-39" fmla="*/ 0 w 2620739"/>
              <a:gd name="connsiteY4-40" fmla="*/ 704193 h 2037009"/>
              <a:gd name="connsiteX0-41" fmla="*/ 0 w 2862477"/>
              <a:gd name="connsiteY0-42" fmla="*/ 0 h 2425892"/>
              <a:gd name="connsiteX1-43" fmla="*/ 2830945 w 2862477"/>
              <a:gd name="connsiteY1-44" fmla="*/ 388883 h 2425892"/>
              <a:gd name="connsiteX2-45" fmla="*/ 2862477 w 2862477"/>
              <a:gd name="connsiteY2-46" fmla="*/ 2425892 h 2425892"/>
              <a:gd name="connsiteX3-47" fmla="*/ 241738 w 2862477"/>
              <a:gd name="connsiteY3-48" fmla="*/ 1669148 h 2425892"/>
              <a:gd name="connsiteX4-49" fmla="*/ 0 w 2862477"/>
              <a:gd name="connsiteY4-50" fmla="*/ 0 h 2425892"/>
              <a:gd name="connsiteX0-51" fmla="*/ 0 w 2862477"/>
              <a:gd name="connsiteY0-52" fmla="*/ 0 h 2804265"/>
              <a:gd name="connsiteX1-53" fmla="*/ 2830945 w 2862477"/>
              <a:gd name="connsiteY1-54" fmla="*/ 388883 h 2804265"/>
              <a:gd name="connsiteX2-55" fmla="*/ 2862477 w 2862477"/>
              <a:gd name="connsiteY2-56" fmla="*/ 2425892 h 2804265"/>
              <a:gd name="connsiteX3-57" fmla="*/ 21021 w 2862477"/>
              <a:gd name="connsiteY3-58" fmla="*/ 2804265 h 2804265"/>
              <a:gd name="connsiteX4-59" fmla="*/ 0 w 2862477"/>
              <a:gd name="connsiteY4-60" fmla="*/ 0 h 2804265"/>
              <a:gd name="connsiteX0-61" fmla="*/ 0 w 2967580"/>
              <a:gd name="connsiteY0-62" fmla="*/ 0 h 2961920"/>
              <a:gd name="connsiteX1-63" fmla="*/ 2936048 w 2967580"/>
              <a:gd name="connsiteY1-64" fmla="*/ 546538 h 2961920"/>
              <a:gd name="connsiteX2-65" fmla="*/ 2967580 w 2967580"/>
              <a:gd name="connsiteY2-66" fmla="*/ 2583547 h 2961920"/>
              <a:gd name="connsiteX3-67" fmla="*/ 126124 w 2967580"/>
              <a:gd name="connsiteY3-68" fmla="*/ 2961920 h 2961920"/>
              <a:gd name="connsiteX4-69" fmla="*/ 0 w 2967580"/>
              <a:gd name="connsiteY4-70" fmla="*/ 0 h 2961920"/>
              <a:gd name="connsiteX0-71" fmla="*/ 10511 w 2841456"/>
              <a:gd name="connsiteY0-72" fmla="*/ 0 h 2814775"/>
              <a:gd name="connsiteX1-73" fmla="*/ 2809924 w 2841456"/>
              <a:gd name="connsiteY1-74" fmla="*/ 399393 h 2814775"/>
              <a:gd name="connsiteX2-75" fmla="*/ 2841456 w 2841456"/>
              <a:gd name="connsiteY2-76" fmla="*/ 2436402 h 2814775"/>
              <a:gd name="connsiteX3-77" fmla="*/ 0 w 2841456"/>
              <a:gd name="connsiteY3-78" fmla="*/ 2814775 h 2814775"/>
              <a:gd name="connsiteX4-79" fmla="*/ 10511 w 2841456"/>
              <a:gd name="connsiteY4-80" fmla="*/ 0 h 2814775"/>
              <a:gd name="connsiteX0-81" fmla="*/ 10511 w 2845941"/>
              <a:gd name="connsiteY0-82" fmla="*/ 0 h 2814775"/>
              <a:gd name="connsiteX1-83" fmla="*/ 2842437 w 2845941"/>
              <a:gd name="connsiteY1-84" fmla="*/ 415742 h 2814775"/>
              <a:gd name="connsiteX2-85" fmla="*/ 2841456 w 2845941"/>
              <a:gd name="connsiteY2-86" fmla="*/ 2436402 h 2814775"/>
              <a:gd name="connsiteX3-87" fmla="*/ 0 w 2845941"/>
              <a:gd name="connsiteY3-88" fmla="*/ 2814775 h 2814775"/>
              <a:gd name="connsiteX4-89" fmla="*/ 10511 w 2845941"/>
              <a:gd name="connsiteY4-90" fmla="*/ 0 h 2814775"/>
              <a:gd name="connsiteX0-91" fmla="*/ 10511 w 2841456"/>
              <a:gd name="connsiteY0-92" fmla="*/ 0 h 2814775"/>
              <a:gd name="connsiteX1-93" fmla="*/ 2834309 w 2841456"/>
              <a:gd name="connsiteY1-94" fmla="*/ 391219 h 2814775"/>
              <a:gd name="connsiteX2-95" fmla="*/ 2841456 w 2841456"/>
              <a:gd name="connsiteY2-96" fmla="*/ 2436402 h 2814775"/>
              <a:gd name="connsiteX3-97" fmla="*/ 0 w 2841456"/>
              <a:gd name="connsiteY3-98" fmla="*/ 2814775 h 2814775"/>
              <a:gd name="connsiteX4-99" fmla="*/ 10511 w 2841456"/>
              <a:gd name="connsiteY4-100" fmla="*/ 0 h 2814775"/>
              <a:gd name="connsiteX0-101" fmla="*/ 3504 w 2834449"/>
              <a:gd name="connsiteY0-102" fmla="*/ 0 h 2847473"/>
              <a:gd name="connsiteX1-103" fmla="*/ 2827302 w 2834449"/>
              <a:gd name="connsiteY1-104" fmla="*/ 391219 h 2847473"/>
              <a:gd name="connsiteX2-105" fmla="*/ 2834449 w 2834449"/>
              <a:gd name="connsiteY2-106" fmla="*/ 2436402 h 2847473"/>
              <a:gd name="connsiteX3-107" fmla="*/ 1122 w 2834449"/>
              <a:gd name="connsiteY3-108" fmla="*/ 2847473 h 2847473"/>
              <a:gd name="connsiteX4-109" fmla="*/ 3504 w 2834449"/>
              <a:gd name="connsiteY4-110" fmla="*/ 0 h 28474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82880" tIns="146304" rIns="182880" bIns="146304" numCol="1" anchor="ctr" anchorCtr="0" compatLnSpc="1">
            <a:noAutofit/>
          </a:bodyPr>
          <a:lstStyle>
            <a:lvl1pPr>
              <a:lnSpc>
                <a:spcPct val="95000"/>
              </a:lnSpc>
              <a:defRPr lang="en-US" sz="392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/>
                <a:ea typeface="MS PGothic" panose="020B0600070205080204" charset="-128"/>
                <a:cs typeface="Segoe UI Light" panose="020B0502040204020203"/>
              </a:defRPr>
            </a:lvl1pPr>
          </a:lstStyle>
          <a:p>
            <a:pPr marL="0" lvl="0" indent="0" algn="l" defTabSz="12185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30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5985" rtl="0" eaLnBrk="1" latinLnBrk="0" hangingPunct="1">
              <a:spcBef>
                <a:spcPct val="20000"/>
              </a:spcBef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8574 w 10000"/>
              <a:gd name="connsiteY2-6" fmla="*/ 10000 h 10000"/>
              <a:gd name="connsiteX3-7" fmla="*/ 2000 w 10000"/>
              <a:gd name="connsiteY3-8" fmla="*/ 10000 h 10000"/>
              <a:gd name="connsiteX4-9" fmla="*/ 0 w 10000"/>
              <a:gd name="connsiteY4-10" fmla="*/ 0 h 10000"/>
              <a:gd name="connsiteX0-11" fmla="*/ 0 w 10000"/>
              <a:gd name="connsiteY0-12" fmla="*/ 0 h 10028"/>
              <a:gd name="connsiteX1-13" fmla="*/ 10000 w 10000"/>
              <a:gd name="connsiteY1-14" fmla="*/ 0 h 10028"/>
              <a:gd name="connsiteX2-15" fmla="*/ 8574 w 10000"/>
              <a:gd name="connsiteY2-16" fmla="*/ 10000 h 10028"/>
              <a:gd name="connsiteX3-17" fmla="*/ 1399 w 10000"/>
              <a:gd name="connsiteY3-18" fmla="*/ 10028 h 10028"/>
              <a:gd name="connsiteX4-19" fmla="*/ 0 w 10000"/>
              <a:gd name="connsiteY4-20" fmla="*/ 0 h 10028"/>
              <a:gd name="connsiteX0-21" fmla="*/ 0 w 10000"/>
              <a:gd name="connsiteY0-22" fmla="*/ 0 h 10028"/>
              <a:gd name="connsiteX1-23" fmla="*/ 10000 w 10000"/>
              <a:gd name="connsiteY1-24" fmla="*/ 1460 h 10028"/>
              <a:gd name="connsiteX2-25" fmla="*/ 8574 w 10000"/>
              <a:gd name="connsiteY2-26" fmla="*/ 10000 h 10028"/>
              <a:gd name="connsiteX3-27" fmla="*/ 1399 w 10000"/>
              <a:gd name="connsiteY3-28" fmla="*/ 10028 h 10028"/>
              <a:gd name="connsiteX4-29" fmla="*/ 0 w 10000"/>
              <a:gd name="connsiteY4-30" fmla="*/ 0 h 10028"/>
              <a:gd name="connsiteX0-31" fmla="*/ 0 w 10022"/>
              <a:gd name="connsiteY0-32" fmla="*/ 0 h 10028"/>
              <a:gd name="connsiteX1-33" fmla="*/ 10000 w 10022"/>
              <a:gd name="connsiteY1-34" fmla="*/ 1460 h 10028"/>
              <a:gd name="connsiteX2-35" fmla="*/ 10022 w 10022"/>
              <a:gd name="connsiteY2-36" fmla="*/ 8623 h 10028"/>
              <a:gd name="connsiteX3-37" fmla="*/ 1399 w 10022"/>
              <a:gd name="connsiteY3-38" fmla="*/ 10028 h 10028"/>
              <a:gd name="connsiteX4-39" fmla="*/ 0 w 10022"/>
              <a:gd name="connsiteY4-40" fmla="*/ 0 h 10028"/>
              <a:gd name="connsiteX0-41" fmla="*/ 0 w 10022"/>
              <a:gd name="connsiteY0-42" fmla="*/ 0 h 10028"/>
              <a:gd name="connsiteX1-43" fmla="*/ 10000 w 10022"/>
              <a:gd name="connsiteY1-44" fmla="*/ 1460 h 10028"/>
              <a:gd name="connsiteX2-45" fmla="*/ 10022 w 10022"/>
              <a:gd name="connsiteY2-46" fmla="*/ 8623 h 10028"/>
              <a:gd name="connsiteX3-47" fmla="*/ 115 w 10022"/>
              <a:gd name="connsiteY3-48" fmla="*/ 10028 h 10028"/>
              <a:gd name="connsiteX4-49" fmla="*/ 0 w 10022"/>
              <a:gd name="connsiteY4-50" fmla="*/ 0 h 10028"/>
              <a:gd name="connsiteX0-51" fmla="*/ 0 w 10418"/>
              <a:gd name="connsiteY0-52" fmla="*/ 0 h 10028"/>
              <a:gd name="connsiteX1-53" fmla="*/ 10411 w 10418"/>
              <a:gd name="connsiteY1-54" fmla="*/ 992 h 10028"/>
              <a:gd name="connsiteX2-55" fmla="*/ 10022 w 10418"/>
              <a:gd name="connsiteY2-56" fmla="*/ 8623 h 10028"/>
              <a:gd name="connsiteX3-57" fmla="*/ 115 w 10418"/>
              <a:gd name="connsiteY3-58" fmla="*/ 10028 h 10028"/>
              <a:gd name="connsiteX4-59" fmla="*/ 0 w 10418"/>
              <a:gd name="connsiteY4-60" fmla="*/ 0 h 10028"/>
              <a:gd name="connsiteX0-61" fmla="*/ 0 w 10022"/>
              <a:gd name="connsiteY0-62" fmla="*/ 0 h 10028"/>
              <a:gd name="connsiteX1-63" fmla="*/ 10000 w 10022"/>
              <a:gd name="connsiteY1-64" fmla="*/ 1405 h 10028"/>
              <a:gd name="connsiteX2-65" fmla="*/ 10022 w 10022"/>
              <a:gd name="connsiteY2-66" fmla="*/ 8623 h 10028"/>
              <a:gd name="connsiteX3-67" fmla="*/ 115 w 10022"/>
              <a:gd name="connsiteY3-68" fmla="*/ 10028 h 10028"/>
              <a:gd name="connsiteX4-69" fmla="*/ 0 w 10022"/>
              <a:gd name="connsiteY4-70" fmla="*/ 0 h 10028"/>
              <a:gd name="connsiteX0-71" fmla="*/ 0 w 10022"/>
              <a:gd name="connsiteY0-72" fmla="*/ 0 h 10028"/>
              <a:gd name="connsiteX1-73" fmla="*/ 10000 w 10022"/>
              <a:gd name="connsiteY1-74" fmla="*/ 1405 h 10028"/>
              <a:gd name="connsiteX2-75" fmla="*/ 10022 w 10022"/>
              <a:gd name="connsiteY2-76" fmla="*/ 8623 h 10028"/>
              <a:gd name="connsiteX3-77" fmla="*/ 38 w 10022"/>
              <a:gd name="connsiteY3-78" fmla="*/ 10028 h 10028"/>
              <a:gd name="connsiteX4-79" fmla="*/ 0 w 10022"/>
              <a:gd name="connsiteY4-80" fmla="*/ 0 h 10028"/>
              <a:gd name="connsiteX0-81" fmla="*/ 1 w 9997"/>
              <a:gd name="connsiteY0-82" fmla="*/ 0 h 10028"/>
              <a:gd name="connsiteX1-83" fmla="*/ 9975 w 9997"/>
              <a:gd name="connsiteY1-84" fmla="*/ 1405 h 10028"/>
              <a:gd name="connsiteX2-85" fmla="*/ 9997 w 9997"/>
              <a:gd name="connsiteY2-86" fmla="*/ 8623 h 10028"/>
              <a:gd name="connsiteX3-87" fmla="*/ 13 w 9997"/>
              <a:gd name="connsiteY3-88" fmla="*/ 10028 h 10028"/>
              <a:gd name="connsiteX4-89" fmla="*/ 1 w 9997"/>
              <a:gd name="connsiteY4-90" fmla="*/ 0 h 10028"/>
              <a:gd name="connsiteX0-91" fmla="*/ 1 w 10029"/>
              <a:gd name="connsiteY0-92" fmla="*/ 0 h 10000"/>
              <a:gd name="connsiteX1-93" fmla="*/ 10029 w 10029"/>
              <a:gd name="connsiteY1-94" fmla="*/ 1452 h 10000"/>
              <a:gd name="connsiteX2-95" fmla="*/ 10000 w 10029"/>
              <a:gd name="connsiteY2-96" fmla="*/ 8599 h 10000"/>
              <a:gd name="connsiteX3-97" fmla="*/ 13 w 10029"/>
              <a:gd name="connsiteY3-98" fmla="*/ 10000 h 10000"/>
              <a:gd name="connsiteX4-99" fmla="*/ 1 w 10029"/>
              <a:gd name="connsiteY4-100" fmla="*/ 0 h 10000"/>
              <a:gd name="connsiteX0-101" fmla="*/ 1 w 10077"/>
              <a:gd name="connsiteY0-102" fmla="*/ 0 h 10000"/>
              <a:gd name="connsiteX1-103" fmla="*/ 10029 w 10077"/>
              <a:gd name="connsiteY1-104" fmla="*/ 1452 h 10000"/>
              <a:gd name="connsiteX2-105" fmla="*/ 10077 w 10077"/>
              <a:gd name="connsiteY2-106" fmla="*/ 8599 h 10000"/>
              <a:gd name="connsiteX3-107" fmla="*/ 13 w 10077"/>
              <a:gd name="connsiteY3-108" fmla="*/ 10000 h 10000"/>
              <a:gd name="connsiteX4-109" fmla="*/ 1 w 10077"/>
              <a:gd name="connsiteY4-110" fmla="*/ 0 h 10000"/>
              <a:gd name="connsiteX0-111" fmla="*/ 1 w 10077"/>
              <a:gd name="connsiteY0-112" fmla="*/ 0 h 10000"/>
              <a:gd name="connsiteX1-113" fmla="*/ 10029 w 10077"/>
              <a:gd name="connsiteY1-114" fmla="*/ 1442 h 10000"/>
              <a:gd name="connsiteX2-115" fmla="*/ 10077 w 10077"/>
              <a:gd name="connsiteY2-116" fmla="*/ 8599 h 10000"/>
              <a:gd name="connsiteX3-117" fmla="*/ 13 w 10077"/>
              <a:gd name="connsiteY3-118" fmla="*/ 10000 h 10000"/>
              <a:gd name="connsiteX4-119" fmla="*/ 1 w 10077"/>
              <a:gd name="connsiteY4-120" fmla="*/ 0 h 10000"/>
              <a:gd name="connsiteX0-121" fmla="*/ 1 w 10046"/>
              <a:gd name="connsiteY0-122" fmla="*/ 0 h 10000"/>
              <a:gd name="connsiteX1-123" fmla="*/ 10029 w 10046"/>
              <a:gd name="connsiteY1-124" fmla="*/ 1442 h 10000"/>
              <a:gd name="connsiteX2-125" fmla="*/ 10046 w 10046"/>
              <a:gd name="connsiteY2-126" fmla="*/ 8589 h 10000"/>
              <a:gd name="connsiteX3-127" fmla="*/ 13 w 10046"/>
              <a:gd name="connsiteY3-128" fmla="*/ 10000 h 10000"/>
              <a:gd name="connsiteX4-129" fmla="*/ 1 w 10046"/>
              <a:gd name="connsiteY4-130" fmla="*/ 0 h 10000"/>
              <a:gd name="connsiteX0-131" fmla="*/ 1 w 10046"/>
              <a:gd name="connsiteY0-132" fmla="*/ 0 h 10000"/>
              <a:gd name="connsiteX1-133" fmla="*/ 10029 w 10046"/>
              <a:gd name="connsiteY1-134" fmla="*/ 1442 h 10000"/>
              <a:gd name="connsiteX2-135" fmla="*/ 10046 w 10046"/>
              <a:gd name="connsiteY2-136" fmla="*/ 8589 h 10000"/>
              <a:gd name="connsiteX3-137" fmla="*/ 13 w 10046"/>
              <a:gd name="connsiteY3-138" fmla="*/ 10000 h 10000"/>
              <a:gd name="connsiteX4-139" fmla="*/ 1 w 10046"/>
              <a:gd name="connsiteY4-140" fmla="*/ 0 h 10000"/>
              <a:gd name="connsiteX0-141" fmla="*/ 1 w 10036"/>
              <a:gd name="connsiteY0-142" fmla="*/ 0 h 10000"/>
              <a:gd name="connsiteX1-143" fmla="*/ 10029 w 10036"/>
              <a:gd name="connsiteY1-144" fmla="*/ 1442 h 10000"/>
              <a:gd name="connsiteX2-145" fmla="*/ 10036 w 10036"/>
              <a:gd name="connsiteY2-146" fmla="*/ 8579 h 10000"/>
              <a:gd name="connsiteX3-147" fmla="*/ 13 w 10036"/>
              <a:gd name="connsiteY3-148" fmla="*/ 10000 h 10000"/>
              <a:gd name="connsiteX4-149" fmla="*/ 1 w 10036"/>
              <a:gd name="connsiteY4-150" fmla="*/ 0 h 10000"/>
              <a:gd name="connsiteX0-151" fmla="*/ 1 w 10036"/>
              <a:gd name="connsiteY0-152" fmla="*/ 0 h 10000"/>
              <a:gd name="connsiteX1-153" fmla="*/ 10029 w 10036"/>
              <a:gd name="connsiteY1-154" fmla="*/ 1442 h 10000"/>
              <a:gd name="connsiteX2-155" fmla="*/ 10036 w 10036"/>
              <a:gd name="connsiteY2-156" fmla="*/ 8579 h 10000"/>
              <a:gd name="connsiteX3-157" fmla="*/ 13 w 10036"/>
              <a:gd name="connsiteY3-158" fmla="*/ 10000 h 10000"/>
              <a:gd name="connsiteX4-159" fmla="*/ 1 w 10036"/>
              <a:gd name="connsiteY4-160" fmla="*/ 0 h 10000"/>
              <a:gd name="connsiteX0-161" fmla="*/ 1 w 10040"/>
              <a:gd name="connsiteY0-162" fmla="*/ 0 h 10000"/>
              <a:gd name="connsiteX1-163" fmla="*/ 10039 w 10040"/>
              <a:gd name="connsiteY1-164" fmla="*/ 1442 h 10000"/>
              <a:gd name="connsiteX2-165" fmla="*/ 10036 w 10040"/>
              <a:gd name="connsiteY2-166" fmla="*/ 8579 h 10000"/>
              <a:gd name="connsiteX3-167" fmla="*/ 13 w 10040"/>
              <a:gd name="connsiteY3-168" fmla="*/ 10000 h 10000"/>
              <a:gd name="connsiteX4-169" fmla="*/ 1 w 10040"/>
              <a:gd name="connsiteY4-170" fmla="*/ 0 h 10000"/>
              <a:gd name="connsiteX0-171" fmla="*/ 1 w 10040"/>
              <a:gd name="connsiteY0-172" fmla="*/ 0 h 10000"/>
              <a:gd name="connsiteX1-173" fmla="*/ 10039 w 10040"/>
              <a:gd name="connsiteY1-174" fmla="*/ 1452 h 10000"/>
              <a:gd name="connsiteX2-175" fmla="*/ 10036 w 10040"/>
              <a:gd name="connsiteY2-176" fmla="*/ 8579 h 10000"/>
              <a:gd name="connsiteX3-177" fmla="*/ 13 w 10040"/>
              <a:gd name="connsiteY3-178" fmla="*/ 10000 h 10000"/>
              <a:gd name="connsiteX4-179" fmla="*/ 1 w 10040"/>
              <a:gd name="connsiteY4-180" fmla="*/ 0 h 10000"/>
              <a:gd name="connsiteX0-181" fmla="*/ 28 w 10067"/>
              <a:gd name="connsiteY0-182" fmla="*/ 0 h 10000"/>
              <a:gd name="connsiteX1-183" fmla="*/ 10066 w 10067"/>
              <a:gd name="connsiteY1-184" fmla="*/ 1452 h 10000"/>
              <a:gd name="connsiteX2-185" fmla="*/ 10063 w 10067"/>
              <a:gd name="connsiteY2-186" fmla="*/ 8579 h 10000"/>
              <a:gd name="connsiteX3-187" fmla="*/ 9 w 10067"/>
              <a:gd name="connsiteY3-188" fmla="*/ 10000 h 10000"/>
              <a:gd name="connsiteX4-189" fmla="*/ 28 w 10067"/>
              <a:gd name="connsiteY4-190" fmla="*/ 0 h 10000"/>
              <a:gd name="connsiteX0-191" fmla="*/ 19 w 10058"/>
              <a:gd name="connsiteY0-192" fmla="*/ 0 h 10000"/>
              <a:gd name="connsiteX1-193" fmla="*/ 10057 w 10058"/>
              <a:gd name="connsiteY1-194" fmla="*/ 1452 h 10000"/>
              <a:gd name="connsiteX2-195" fmla="*/ 10054 w 10058"/>
              <a:gd name="connsiteY2-196" fmla="*/ 8579 h 10000"/>
              <a:gd name="connsiteX3-197" fmla="*/ 0 w 10058"/>
              <a:gd name="connsiteY3-198" fmla="*/ 10000 h 10000"/>
              <a:gd name="connsiteX4-199" fmla="*/ 19 w 10058"/>
              <a:gd name="connsiteY4-200" fmla="*/ 0 h 10000"/>
              <a:gd name="connsiteX0-201" fmla="*/ 9 w 10058"/>
              <a:gd name="connsiteY0-202" fmla="*/ 0 h 10000"/>
              <a:gd name="connsiteX1-203" fmla="*/ 10057 w 10058"/>
              <a:gd name="connsiteY1-204" fmla="*/ 1452 h 10000"/>
              <a:gd name="connsiteX2-205" fmla="*/ 10054 w 10058"/>
              <a:gd name="connsiteY2-206" fmla="*/ 8579 h 10000"/>
              <a:gd name="connsiteX3-207" fmla="*/ 0 w 10058"/>
              <a:gd name="connsiteY3-208" fmla="*/ 10000 h 10000"/>
              <a:gd name="connsiteX4-209" fmla="*/ 9 w 10058"/>
              <a:gd name="connsiteY4-21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5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572770" indent="-236855">
              <a:defRPr lang="en-US" sz="2355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560070" indent="-335915">
              <a:defRPr lang="en-US" sz="2355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>
              <a:defRPr sz="1960"/>
            </a:lvl4pPr>
            <a:lvl5pPr>
              <a:defRPr sz="1960"/>
            </a:lvl5pPr>
          </a:lstStyle>
          <a:p>
            <a:pPr marL="0" lvl="0" indent="0" algn="l" defTabSz="895985" rtl="0" eaLnBrk="1" latinLnBrk="0" hangingPunct="1">
              <a:spcBef>
                <a:spcPct val="200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  <a:endParaRPr lang="en-US" smtClean="0"/>
          </a:p>
          <a:p>
            <a:pPr marL="0" lvl="1" indent="0" algn="l" defTabSz="895985" rtl="0" eaLnBrk="1" latinLnBrk="0" hangingPunct="1">
              <a:spcBef>
                <a:spcPct val="200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mtClean="0"/>
              <a:t>Second level</a:t>
            </a:r>
            <a:endParaRPr lang="en-US" smtClean="0"/>
          </a:p>
          <a:p>
            <a:pPr marL="0" lvl="2" indent="0" algn="l" defTabSz="895985" rtl="0" eaLnBrk="1" latinLnBrk="0" hangingPunct="1">
              <a:spcBef>
                <a:spcPct val="200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mtClean="0"/>
              <a:t>Third level</a:t>
            </a:r>
            <a:endParaRPr lang="en-US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spAutoFit/>
          </a:bodyPr>
          <a:lstStyle/>
          <a:p>
            <a:pPr defTabSz="913765" eaLnBrk="0" hangingPunct="0"/>
            <a:r>
              <a:rPr lang="en-US" sz="685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© 2015 Microsoft Corporation. All rights reserved. </a:t>
            </a:r>
            <a:endParaRPr lang="en-US" sz="685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5" y="3085694"/>
            <a:ext cx="3227129" cy="6879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8574 w 10000"/>
              <a:gd name="connsiteY2-6" fmla="*/ 10000 h 10000"/>
              <a:gd name="connsiteX3-7" fmla="*/ 2000 w 10000"/>
              <a:gd name="connsiteY3-8" fmla="*/ 10000 h 10000"/>
              <a:gd name="connsiteX4-9" fmla="*/ 0 w 10000"/>
              <a:gd name="connsiteY4-10" fmla="*/ 0 h 10000"/>
              <a:gd name="connsiteX0-11" fmla="*/ 0 w 10000"/>
              <a:gd name="connsiteY0-12" fmla="*/ 0 h 10028"/>
              <a:gd name="connsiteX1-13" fmla="*/ 10000 w 10000"/>
              <a:gd name="connsiteY1-14" fmla="*/ 0 h 10028"/>
              <a:gd name="connsiteX2-15" fmla="*/ 8574 w 10000"/>
              <a:gd name="connsiteY2-16" fmla="*/ 10000 h 10028"/>
              <a:gd name="connsiteX3-17" fmla="*/ 1399 w 10000"/>
              <a:gd name="connsiteY3-18" fmla="*/ 10028 h 10028"/>
              <a:gd name="connsiteX4-19" fmla="*/ 0 w 10000"/>
              <a:gd name="connsiteY4-20" fmla="*/ 0 h 10028"/>
              <a:gd name="connsiteX0-21" fmla="*/ 0 w 10000"/>
              <a:gd name="connsiteY0-22" fmla="*/ 0 h 10028"/>
              <a:gd name="connsiteX1-23" fmla="*/ 10000 w 10000"/>
              <a:gd name="connsiteY1-24" fmla="*/ 1460 h 10028"/>
              <a:gd name="connsiteX2-25" fmla="*/ 8574 w 10000"/>
              <a:gd name="connsiteY2-26" fmla="*/ 10000 h 10028"/>
              <a:gd name="connsiteX3-27" fmla="*/ 1399 w 10000"/>
              <a:gd name="connsiteY3-28" fmla="*/ 10028 h 10028"/>
              <a:gd name="connsiteX4-29" fmla="*/ 0 w 10000"/>
              <a:gd name="connsiteY4-30" fmla="*/ 0 h 10028"/>
              <a:gd name="connsiteX0-31" fmla="*/ 0 w 10022"/>
              <a:gd name="connsiteY0-32" fmla="*/ 0 h 10028"/>
              <a:gd name="connsiteX1-33" fmla="*/ 10000 w 10022"/>
              <a:gd name="connsiteY1-34" fmla="*/ 1460 h 10028"/>
              <a:gd name="connsiteX2-35" fmla="*/ 10022 w 10022"/>
              <a:gd name="connsiteY2-36" fmla="*/ 8623 h 10028"/>
              <a:gd name="connsiteX3-37" fmla="*/ 1399 w 10022"/>
              <a:gd name="connsiteY3-38" fmla="*/ 10028 h 10028"/>
              <a:gd name="connsiteX4-39" fmla="*/ 0 w 10022"/>
              <a:gd name="connsiteY4-40" fmla="*/ 0 h 10028"/>
              <a:gd name="connsiteX0-41" fmla="*/ 0 w 10022"/>
              <a:gd name="connsiteY0-42" fmla="*/ 0 h 10028"/>
              <a:gd name="connsiteX1-43" fmla="*/ 10000 w 10022"/>
              <a:gd name="connsiteY1-44" fmla="*/ 1460 h 10028"/>
              <a:gd name="connsiteX2-45" fmla="*/ 10022 w 10022"/>
              <a:gd name="connsiteY2-46" fmla="*/ 8623 h 10028"/>
              <a:gd name="connsiteX3-47" fmla="*/ 115 w 10022"/>
              <a:gd name="connsiteY3-48" fmla="*/ 10028 h 10028"/>
              <a:gd name="connsiteX4-49" fmla="*/ 0 w 10022"/>
              <a:gd name="connsiteY4-50" fmla="*/ 0 h 10028"/>
              <a:gd name="connsiteX0-51" fmla="*/ 0 w 10418"/>
              <a:gd name="connsiteY0-52" fmla="*/ 0 h 10028"/>
              <a:gd name="connsiteX1-53" fmla="*/ 10411 w 10418"/>
              <a:gd name="connsiteY1-54" fmla="*/ 992 h 10028"/>
              <a:gd name="connsiteX2-55" fmla="*/ 10022 w 10418"/>
              <a:gd name="connsiteY2-56" fmla="*/ 8623 h 10028"/>
              <a:gd name="connsiteX3-57" fmla="*/ 115 w 10418"/>
              <a:gd name="connsiteY3-58" fmla="*/ 10028 h 10028"/>
              <a:gd name="connsiteX4-59" fmla="*/ 0 w 10418"/>
              <a:gd name="connsiteY4-60" fmla="*/ 0 h 10028"/>
              <a:gd name="connsiteX0-61" fmla="*/ 0 w 10022"/>
              <a:gd name="connsiteY0-62" fmla="*/ 0 h 10028"/>
              <a:gd name="connsiteX1-63" fmla="*/ 10000 w 10022"/>
              <a:gd name="connsiteY1-64" fmla="*/ 1405 h 10028"/>
              <a:gd name="connsiteX2-65" fmla="*/ 10022 w 10022"/>
              <a:gd name="connsiteY2-66" fmla="*/ 8623 h 10028"/>
              <a:gd name="connsiteX3-67" fmla="*/ 115 w 10022"/>
              <a:gd name="connsiteY3-68" fmla="*/ 10028 h 10028"/>
              <a:gd name="connsiteX4-69" fmla="*/ 0 w 10022"/>
              <a:gd name="connsiteY4-70" fmla="*/ 0 h 10028"/>
              <a:gd name="connsiteX0-71" fmla="*/ 0 w 10022"/>
              <a:gd name="connsiteY0-72" fmla="*/ 0 h 10028"/>
              <a:gd name="connsiteX1-73" fmla="*/ 10000 w 10022"/>
              <a:gd name="connsiteY1-74" fmla="*/ 1405 h 10028"/>
              <a:gd name="connsiteX2-75" fmla="*/ 10022 w 10022"/>
              <a:gd name="connsiteY2-76" fmla="*/ 8623 h 10028"/>
              <a:gd name="connsiteX3-77" fmla="*/ 38 w 10022"/>
              <a:gd name="connsiteY3-78" fmla="*/ 10028 h 10028"/>
              <a:gd name="connsiteX4-79" fmla="*/ 0 w 10022"/>
              <a:gd name="connsiteY4-80" fmla="*/ 0 h 10028"/>
              <a:gd name="connsiteX0-81" fmla="*/ 1 w 9997"/>
              <a:gd name="connsiteY0-82" fmla="*/ 0 h 10028"/>
              <a:gd name="connsiteX1-83" fmla="*/ 9975 w 9997"/>
              <a:gd name="connsiteY1-84" fmla="*/ 1405 h 10028"/>
              <a:gd name="connsiteX2-85" fmla="*/ 9997 w 9997"/>
              <a:gd name="connsiteY2-86" fmla="*/ 8623 h 10028"/>
              <a:gd name="connsiteX3-87" fmla="*/ 13 w 9997"/>
              <a:gd name="connsiteY3-88" fmla="*/ 10028 h 10028"/>
              <a:gd name="connsiteX4-89" fmla="*/ 1 w 9997"/>
              <a:gd name="connsiteY4-90" fmla="*/ 0 h 10028"/>
              <a:gd name="connsiteX0-91" fmla="*/ 1 w 10029"/>
              <a:gd name="connsiteY0-92" fmla="*/ 0 h 10000"/>
              <a:gd name="connsiteX1-93" fmla="*/ 10029 w 10029"/>
              <a:gd name="connsiteY1-94" fmla="*/ 1452 h 10000"/>
              <a:gd name="connsiteX2-95" fmla="*/ 10000 w 10029"/>
              <a:gd name="connsiteY2-96" fmla="*/ 8599 h 10000"/>
              <a:gd name="connsiteX3-97" fmla="*/ 13 w 10029"/>
              <a:gd name="connsiteY3-98" fmla="*/ 10000 h 10000"/>
              <a:gd name="connsiteX4-99" fmla="*/ 1 w 10029"/>
              <a:gd name="connsiteY4-100" fmla="*/ 0 h 10000"/>
              <a:gd name="connsiteX0-101" fmla="*/ 1 w 10077"/>
              <a:gd name="connsiteY0-102" fmla="*/ 0 h 10000"/>
              <a:gd name="connsiteX1-103" fmla="*/ 10029 w 10077"/>
              <a:gd name="connsiteY1-104" fmla="*/ 1452 h 10000"/>
              <a:gd name="connsiteX2-105" fmla="*/ 10077 w 10077"/>
              <a:gd name="connsiteY2-106" fmla="*/ 8599 h 10000"/>
              <a:gd name="connsiteX3-107" fmla="*/ 13 w 10077"/>
              <a:gd name="connsiteY3-108" fmla="*/ 10000 h 10000"/>
              <a:gd name="connsiteX4-109" fmla="*/ 1 w 10077"/>
              <a:gd name="connsiteY4-110" fmla="*/ 0 h 10000"/>
              <a:gd name="connsiteX0-111" fmla="*/ 1 w 10077"/>
              <a:gd name="connsiteY0-112" fmla="*/ 0 h 10000"/>
              <a:gd name="connsiteX1-113" fmla="*/ 10029 w 10077"/>
              <a:gd name="connsiteY1-114" fmla="*/ 1442 h 10000"/>
              <a:gd name="connsiteX2-115" fmla="*/ 10077 w 10077"/>
              <a:gd name="connsiteY2-116" fmla="*/ 8599 h 10000"/>
              <a:gd name="connsiteX3-117" fmla="*/ 13 w 10077"/>
              <a:gd name="connsiteY3-118" fmla="*/ 10000 h 10000"/>
              <a:gd name="connsiteX4-119" fmla="*/ 1 w 10077"/>
              <a:gd name="connsiteY4-120" fmla="*/ 0 h 10000"/>
              <a:gd name="connsiteX0-121" fmla="*/ 1 w 10046"/>
              <a:gd name="connsiteY0-122" fmla="*/ 0 h 10000"/>
              <a:gd name="connsiteX1-123" fmla="*/ 10029 w 10046"/>
              <a:gd name="connsiteY1-124" fmla="*/ 1442 h 10000"/>
              <a:gd name="connsiteX2-125" fmla="*/ 10046 w 10046"/>
              <a:gd name="connsiteY2-126" fmla="*/ 8589 h 10000"/>
              <a:gd name="connsiteX3-127" fmla="*/ 13 w 10046"/>
              <a:gd name="connsiteY3-128" fmla="*/ 10000 h 10000"/>
              <a:gd name="connsiteX4-129" fmla="*/ 1 w 10046"/>
              <a:gd name="connsiteY4-130" fmla="*/ 0 h 10000"/>
              <a:gd name="connsiteX0-131" fmla="*/ 1 w 10046"/>
              <a:gd name="connsiteY0-132" fmla="*/ 0 h 10000"/>
              <a:gd name="connsiteX1-133" fmla="*/ 10029 w 10046"/>
              <a:gd name="connsiteY1-134" fmla="*/ 1442 h 10000"/>
              <a:gd name="connsiteX2-135" fmla="*/ 10046 w 10046"/>
              <a:gd name="connsiteY2-136" fmla="*/ 8589 h 10000"/>
              <a:gd name="connsiteX3-137" fmla="*/ 13 w 10046"/>
              <a:gd name="connsiteY3-138" fmla="*/ 10000 h 10000"/>
              <a:gd name="connsiteX4-139" fmla="*/ 1 w 10046"/>
              <a:gd name="connsiteY4-140" fmla="*/ 0 h 10000"/>
              <a:gd name="connsiteX0-141" fmla="*/ 1 w 10036"/>
              <a:gd name="connsiteY0-142" fmla="*/ 0 h 10000"/>
              <a:gd name="connsiteX1-143" fmla="*/ 10029 w 10036"/>
              <a:gd name="connsiteY1-144" fmla="*/ 1442 h 10000"/>
              <a:gd name="connsiteX2-145" fmla="*/ 10036 w 10036"/>
              <a:gd name="connsiteY2-146" fmla="*/ 8579 h 10000"/>
              <a:gd name="connsiteX3-147" fmla="*/ 13 w 10036"/>
              <a:gd name="connsiteY3-148" fmla="*/ 10000 h 10000"/>
              <a:gd name="connsiteX4-149" fmla="*/ 1 w 10036"/>
              <a:gd name="connsiteY4-150" fmla="*/ 0 h 10000"/>
              <a:gd name="connsiteX0-151" fmla="*/ 1 w 10036"/>
              <a:gd name="connsiteY0-152" fmla="*/ 0 h 10000"/>
              <a:gd name="connsiteX1-153" fmla="*/ 10029 w 10036"/>
              <a:gd name="connsiteY1-154" fmla="*/ 1442 h 10000"/>
              <a:gd name="connsiteX2-155" fmla="*/ 10036 w 10036"/>
              <a:gd name="connsiteY2-156" fmla="*/ 8579 h 10000"/>
              <a:gd name="connsiteX3-157" fmla="*/ 13 w 10036"/>
              <a:gd name="connsiteY3-158" fmla="*/ 10000 h 10000"/>
              <a:gd name="connsiteX4-159" fmla="*/ 1 w 10036"/>
              <a:gd name="connsiteY4-160" fmla="*/ 0 h 10000"/>
              <a:gd name="connsiteX0-161" fmla="*/ 1 w 10040"/>
              <a:gd name="connsiteY0-162" fmla="*/ 0 h 10000"/>
              <a:gd name="connsiteX1-163" fmla="*/ 10039 w 10040"/>
              <a:gd name="connsiteY1-164" fmla="*/ 1442 h 10000"/>
              <a:gd name="connsiteX2-165" fmla="*/ 10036 w 10040"/>
              <a:gd name="connsiteY2-166" fmla="*/ 8579 h 10000"/>
              <a:gd name="connsiteX3-167" fmla="*/ 13 w 10040"/>
              <a:gd name="connsiteY3-168" fmla="*/ 10000 h 10000"/>
              <a:gd name="connsiteX4-169" fmla="*/ 1 w 10040"/>
              <a:gd name="connsiteY4-170" fmla="*/ 0 h 10000"/>
              <a:gd name="connsiteX0-171" fmla="*/ 1 w 10040"/>
              <a:gd name="connsiteY0-172" fmla="*/ 0 h 10000"/>
              <a:gd name="connsiteX1-173" fmla="*/ 10039 w 10040"/>
              <a:gd name="connsiteY1-174" fmla="*/ 1452 h 10000"/>
              <a:gd name="connsiteX2-175" fmla="*/ 10036 w 10040"/>
              <a:gd name="connsiteY2-176" fmla="*/ 8579 h 10000"/>
              <a:gd name="connsiteX3-177" fmla="*/ 13 w 10040"/>
              <a:gd name="connsiteY3-178" fmla="*/ 10000 h 10000"/>
              <a:gd name="connsiteX4-179" fmla="*/ 1 w 10040"/>
              <a:gd name="connsiteY4-180" fmla="*/ 0 h 10000"/>
              <a:gd name="connsiteX0-181" fmla="*/ 28 w 10067"/>
              <a:gd name="connsiteY0-182" fmla="*/ 0 h 10000"/>
              <a:gd name="connsiteX1-183" fmla="*/ 10066 w 10067"/>
              <a:gd name="connsiteY1-184" fmla="*/ 1452 h 10000"/>
              <a:gd name="connsiteX2-185" fmla="*/ 10063 w 10067"/>
              <a:gd name="connsiteY2-186" fmla="*/ 8579 h 10000"/>
              <a:gd name="connsiteX3-187" fmla="*/ 9 w 10067"/>
              <a:gd name="connsiteY3-188" fmla="*/ 10000 h 10000"/>
              <a:gd name="connsiteX4-189" fmla="*/ 28 w 10067"/>
              <a:gd name="connsiteY4-190" fmla="*/ 0 h 10000"/>
              <a:gd name="connsiteX0-191" fmla="*/ 19 w 10058"/>
              <a:gd name="connsiteY0-192" fmla="*/ 0 h 10000"/>
              <a:gd name="connsiteX1-193" fmla="*/ 10057 w 10058"/>
              <a:gd name="connsiteY1-194" fmla="*/ 1452 h 10000"/>
              <a:gd name="connsiteX2-195" fmla="*/ 10054 w 10058"/>
              <a:gd name="connsiteY2-196" fmla="*/ 8579 h 10000"/>
              <a:gd name="connsiteX3-197" fmla="*/ 0 w 10058"/>
              <a:gd name="connsiteY3-198" fmla="*/ 10000 h 10000"/>
              <a:gd name="connsiteX4-199" fmla="*/ 19 w 10058"/>
              <a:gd name="connsiteY4-200" fmla="*/ 0 h 10000"/>
              <a:gd name="connsiteX0-201" fmla="*/ 9 w 10058"/>
              <a:gd name="connsiteY0-202" fmla="*/ 0 h 10000"/>
              <a:gd name="connsiteX1-203" fmla="*/ 10057 w 10058"/>
              <a:gd name="connsiteY1-204" fmla="*/ 1452 h 10000"/>
              <a:gd name="connsiteX2-205" fmla="*/ 10054 w 10058"/>
              <a:gd name="connsiteY2-206" fmla="*/ 8579 h 10000"/>
              <a:gd name="connsiteX3-207" fmla="*/ 0 w 10058"/>
              <a:gd name="connsiteY3-208" fmla="*/ 10000 h 10000"/>
              <a:gd name="connsiteX4-209" fmla="*/ 9 w 10058"/>
              <a:gd name="connsiteY4-210" fmla="*/ 0 h 10000"/>
              <a:gd name="connsiteX0-211" fmla="*/ 9 w 10057"/>
              <a:gd name="connsiteY0-212" fmla="*/ 0 h 10000"/>
              <a:gd name="connsiteX1-213" fmla="*/ 10057 w 10057"/>
              <a:gd name="connsiteY1-214" fmla="*/ 1452 h 10000"/>
              <a:gd name="connsiteX2-215" fmla="*/ 10054 w 10057"/>
              <a:gd name="connsiteY2-216" fmla="*/ 8579 h 10000"/>
              <a:gd name="connsiteX3-217" fmla="*/ 0 w 10057"/>
              <a:gd name="connsiteY3-218" fmla="*/ 10000 h 10000"/>
              <a:gd name="connsiteX4-219" fmla="*/ 9 w 10057"/>
              <a:gd name="connsiteY4-220" fmla="*/ 0 h 10000"/>
              <a:gd name="connsiteX0-221" fmla="*/ 9 w 10057"/>
              <a:gd name="connsiteY0-222" fmla="*/ 0 h 10000"/>
              <a:gd name="connsiteX1-223" fmla="*/ 10057 w 10057"/>
              <a:gd name="connsiteY1-224" fmla="*/ 1452 h 10000"/>
              <a:gd name="connsiteX2-225" fmla="*/ 10054 w 10057"/>
              <a:gd name="connsiteY2-226" fmla="*/ 8579 h 10000"/>
              <a:gd name="connsiteX3-227" fmla="*/ 0 w 10057"/>
              <a:gd name="connsiteY3-228" fmla="*/ 10000 h 10000"/>
              <a:gd name="connsiteX4-229" fmla="*/ 9 w 10057"/>
              <a:gd name="connsiteY4-230" fmla="*/ 0 h 10000"/>
              <a:gd name="connsiteX0-231" fmla="*/ 9 w 10057"/>
              <a:gd name="connsiteY0-232" fmla="*/ 0 h 10000"/>
              <a:gd name="connsiteX1-233" fmla="*/ 10057 w 10057"/>
              <a:gd name="connsiteY1-234" fmla="*/ 1452 h 10000"/>
              <a:gd name="connsiteX2-235" fmla="*/ 10054 w 10057"/>
              <a:gd name="connsiteY2-236" fmla="*/ 8579 h 10000"/>
              <a:gd name="connsiteX3-237" fmla="*/ 0 w 10057"/>
              <a:gd name="connsiteY3-238" fmla="*/ 10000 h 10000"/>
              <a:gd name="connsiteX4-239" fmla="*/ 9 w 10057"/>
              <a:gd name="connsiteY4-240" fmla="*/ 0 h 10000"/>
              <a:gd name="connsiteX0-241" fmla="*/ 9 w 10057"/>
              <a:gd name="connsiteY0-242" fmla="*/ 0 h 10000"/>
              <a:gd name="connsiteX1-243" fmla="*/ 10057 w 10057"/>
              <a:gd name="connsiteY1-244" fmla="*/ 1452 h 10000"/>
              <a:gd name="connsiteX2-245" fmla="*/ 10054 w 10057"/>
              <a:gd name="connsiteY2-246" fmla="*/ 8579 h 10000"/>
              <a:gd name="connsiteX3-247" fmla="*/ 0 w 10057"/>
              <a:gd name="connsiteY3-248" fmla="*/ 10000 h 10000"/>
              <a:gd name="connsiteX4-249" fmla="*/ 9 w 10057"/>
              <a:gd name="connsiteY4-250" fmla="*/ 0 h 10000"/>
              <a:gd name="connsiteX0-251" fmla="*/ 9 w 10057"/>
              <a:gd name="connsiteY0-252" fmla="*/ 0 h 10000"/>
              <a:gd name="connsiteX1-253" fmla="*/ 10057 w 10057"/>
              <a:gd name="connsiteY1-254" fmla="*/ 1452 h 10000"/>
              <a:gd name="connsiteX2-255" fmla="*/ 10054 w 10057"/>
              <a:gd name="connsiteY2-256" fmla="*/ 8579 h 10000"/>
              <a:gd name="connsiteX3-257" fmla="*/ 0 w 10057"/>
              <a:gd name="connsiteY3-258" fmla="*/ 10000 h 10000"/>
              <a:gd name="connsiteX4-259" fmla="*/ 9 w 10057"/>
              <a:gd name="connsiteY4-260" fmla="*/ 0 h 10000"/>
              <a:gd name="connsiteX0-261" fmla="*/ 9 w 10057"/>
              <a:gd name="connsiteY0-262" fmla="*/ 0 h 10000"/>
              <a:gd name="connsiteX1-263" fmla="*/ 10057 w 10057"/>
              <a:gd name="connsiteY1-264" fmla="*/ 1452 h 10000"/>
              <a:gd name="connsiteX2-265" fmla="*/ 10054 w 10057"/>
              <a:gd name="connsiteY2-266" fmla="*/ 8579 h 10000"/>
              <a:gd name="connsiteX3-267" fmla="*/ 0 w 10057"/>
              <a:gd name="connsiteY3-268" fmla="*/ 10000 h 10000"/>
              <a:gd name="connsiteX4-269" fmla="*/ 9 w 10057"/>
              <a:gd name="connsiteY4-270" fmla="*/ 0 h 10000"/>
              <a:gd name="connsiteX0-271" fmla="*/ 9 w 10057"/>
              <a:gd name="connsiteY0-272" fmla="*/ 0 h 10000"/>
              <a:gd name="connsiteX1-273" fmla="*/ 10057 w 10057"/>
              <a:gd name="connsiteY1-274" fmla="*/ 1452 h 10000"/>
              <a:gd name="connsiteX2-275" fmla="*/ 10054 w 10057"/>
              <a:gd name="connsiteY2-276" fmla="*/ 8579 h 10000"/>
              <a:gd name="connsiteX3-277" fmla="*/ 0 w 10057"/>
              <a:gd name="connsiteY3-278" fmla="*/ 10000 h 10000"/>
              <a:gd name="connsiteX4-279" fmla="*/ 9 w 10057"/>
              <a:gd name="connsiteY4-280" fmla="*/ 0 h 10000"/>
              <a:gd name="connsiteX0-281" fmla="*/ 9 w 10057"/>
              <a:gd name="connsiteY0-282" fmla="*/ 0 h 10000"/>
              <a:gd name="connsiteX1-283" fmla="*/ 10057 w 10057"/>
              <a:gd name="connsiteY1-284" fmla="*/ 1452 h 10000"/>
              <a:gd name="connsiteX2-285" fmla="*/ 10054 w 10057"/>
              <a:gd name="connsiteY2-286" fmla="*/ 8579 h 10000"/>
              <a:gd name="connsiteX3-287" fmla="*/ 0 w 10057"/>
              <a:gd name="connsiteY3-288" fmla="*/ 10000 h 10000"/>
              <a:gd name="connsiteX4-289" fmla="*/ 9 w 10057"/>
              <a:gd name="connsiteY4-290" fmla="*/ 0 h 10000"/>
              <a:gd name="connsiteX0-291" fmla="*/ 9 w 10057"/>
              <a:gd name="connsiteY0-292" fmla="*/ 0 h 10000"/>
              <a:gd name="connsiteX1-293" fmla="*/ 10057 w 10057"/>
              <a:gd name="connsiteY1-294" fmla="*/ 1452 h 10000"/>
              <a:gd name="connsiteX2-295" fmla="*/ 10054 w 10057"/>
              <a:gd name="connsiteY2-296" fmla="*/ 8579 h 10000"/>
              <a:gd name="connsiteX3-297" fmla="*/ 0 w 10057"/>
              <a:gd name="connsiteY3-298" fmla="*/ 10000 h 10000"/>
              <a:gd name="connsiteX4-299" fmla="*/ 9 w 10057"/>
              <a:gd name="connsiteY4-300" fmla="*/ 0 h 10000"/>
              <a:gd name="connsiteX0-301" fmla="*/ 9 w 10057"/>
              <a:gd name="connsiteY0-302" fmla="*/ 0 h 10000"/>
              <a:gd name="connsiteX1-303" fmla="*/ 10057 w 10057"/>
              <a:gd name="connsiteY1-304" fmla="*/ 1452 h 10000"/>
              <a:gd name="connsiteX2-305" fmla="*/ 10054 w 10057"/>
              <a:gd name="connsiteY2-306" fmla="*/ 8579 h 10000"/>
              <a:gd name="connsiteX3-307" fmla="*/ 0 w 10057"/>
              <a:gd name="connsiteY3-308" fmla="*/ 10000 h 10000"/>
              <a:gd name="connsiteX4-309" fmla="*/ 9 w 10057"/>
              <a:gd name="connsiteY4-310" fmla="*/ 0 h 10000"/>
              <a:gd name="connsiteX0-311" fmla="*/ 9 w 10057"/>
              <a:gd name="connsiteY0-312" fmla="*/ 0 h 10000"/>
              <a:gd name="connsiteX1-313" fmla="*/ 10057 w 10057"/>
              <a:gd name="connsiteY1-314" fmla="*/ 1452 h 10000"/>
              <a:gd name="connsiteX2-315" fmla="*/ 10054 w 10057"/>
              <a:gd name="connsiteY2-316" fmla="*/ 8579 h 10000"/>
              <a:gd name="connsiteX3-317" fmla="*/ 0 w 10057"/>
              <a:gd name="connsiteY3-318" fmla="*/ 10000 h 10000"/>
              <a:gd name="connsiteX4-319" fmla="*/ 9 w 10057"/>
              <a:gd name="connsiteY4-320" fmla="*/ 0 h 10000"/>
              <a:gd name="connsiteX0-321" fmla="*/ 9 w 10057"/>
              <a:gd name="connsiteY0-322" fmla="*/ 0 h 10000"/>
              <a:gd name="connsiteX1-323" fmla="*/ 10057 w 10057"/>
              <a:gd name="connsiteY1-324" fmla="*/ 1452 h 10000"/>
              <a:gd name="connsiteX2-325" fmla="*/ 10054 w 10057"/>
              <a:gd name="connsiteY2-326" fmla="*/ 8579 h 10000"/>
              <a:gd name="connsiteX3-327" fmla="*/ 0 w 10057"/>
              <a:gd name="connsiteY3-328" fmla="*/ 10000 h 10000"/>
              <a:gd name="connsiteX4-329" fmla="*/ 9 w 10057"/>
              <a:gd name="connsiteY4-330" fmla="*/ 0 h 10000"/>
              <a:gd name="connsiteX0-331" fmla="*/ 9 w 10057"/>
              <a:gd name="connsiteY0-332" fmla="*/ 0 h 10000"/>
              <a:gd name="connsiteX1-333" fmla="*/ 10057 w 10057"/>
              <a:gd name="connsiteY1-334" fmla="*/ 1452 h 10000"/>
              <a:gd name="connsiteX2-335" fmla="*/ 10054 w 10057"/>
              <a:gd name="connsiteY2-336" fmla="*/ 5606 h 10000"/>
              <a:gd name="connsiteX3-337" fmla="*/ 0 w 10057"/>
              <a:gd name="connsiteY3-338" fmla="*/ 10000 h 10000"/>
              <a:gd name="connsiteX4-339" fmla="*/ 9 w 10057"/>
              <a:gd name="connsiteY4-340" fmla="*/ 0 h 10000"/>
              <a:gd name="connsiteX0-341" fmla="*/ 9 w 10057"/>
              <a:gd name="connsiteY0-342" fmla="*/ 0 h 10000"/>
              <a:gd name="connsiteX1-343" fmla="*/ 10057 w 10057"/>
              <a:gd name="connsiteY1-344" fmla="*/ 1452 h 10000"/>
              <a:gd name="connsiteX2-345" fmla="*/ 10054 w 10057"/>
              <a:gd name="connsiteY2-346" fmla="*/ 5606 h 10000"/>
              <a:gd name="connsiteX3-347" fmla="*/ 0 w 10057"/>
              <a:gd name="connsiteY3-348" fmla="*/ 10000 h 10000"/>
              <a:gd name="connsiteX4-349" fmla="*/ 9 w 10057"/>
              <a:gd name="connsiteY4-350" fmla="*/ 0 h 10000"/>
              <a:gd name="connsiteX0-351" fmla="*/ 9 w 10057"/>
              <a:gd name="connsiteY0-352" fmla="*/ 0 h 7951"/>
              <a:gd name="connsiteX1-353" fmla="*/ 10057 w 10057"/>
              <a:gd name="connsiteY1-354" fmla="*/ 1452 h 7951"/>
              <a:gd name="connsiteX2-355" fmla="*/ 10054 w 10057"/>
              <a:gd name="connsiteY2-356" fmla="*/ 5606 h 7951"/>
              <a:gd name="connsiteX3-357" fmla="*/ 0 w 10057"/>
              <a:gd name="connsiteY3-358" fmla="*/ 7951 h 7951"/>
              <a:gd name="connsiteX4-359" fmla="*/ 9 w 10057"/>
              <a:gd name="connsiteY4-360" fmla="*/ 0 h 7951"/>
              <a:gd name="connsiteX0-361" fmla="*/ 9 w 10000"/>
              <a:gd name="connsiteY0-362" fmla="*/ 0 h 10000"/>
              <a:gd name="connsiteX1-363" fmla="*/ 10000 w 10000"/>
              <a:gd name="connsiteY1-364" fmla="*/ 1826 h 10000"/>
              <a:gd name="connsiteX2-365" fmla="*/ 9997 w 10000"/>
              <a:gd name="connsiteY2-366" fmla="*/ 7051 h 10000"/>
              <a:gd name="connsiteX3-367" fmla="*/ 0 w 10000"/>
              <a:gd name="connsiteY3-368" fmla="*/ 10000 h 10000"/>
              <a:gd name="connsiteX4-369" fmla="*/ 9 w 10000"/>
              <a:gd name="connsiteY4-370" fmla="*/ 0 h 10000"/>
              <a:gd name="connsiteX0-371" fmla="*/ 9 w 10000"/>
              <a:gd name="connsiteY0-372" fmla="*/ 0 h 10000"/>
              <a:gd name="connsiteX1-373" fmla="*/ 10000 w 10000"/>
              <a:gd name="connsiteY1-374" fmla="*/ 1826 h 10000"/>
              <a:gd name="connsiteX2-375" fmla="*/ 9969 w 10000"/>
              <a:gd name="connsiteY2-376" fmla="*/ 7131 h 10000"/>
              <a:gd name="connsiteX3-377" fmla="*/ 0 w 10000"/>
              <a:gd name="connsiteY3-378" fmla="*/ 10000 h 10000"/>
              <a:gd name="connsiteX4-379" fmla="*/ 9 w 10000"/>
              <a:gd name="connsiteY4-380" fmla="*/ 0 h 10000"/>
              <a:gd name="connsiteX0-381" fmla="*/ 9 w 10000"/>
              <a:gd name="connsiteY0-382" fmla="*/ 0 h 10000"/>
              <a:gd name="connsiteX1-383" fmla="*/ 10000 w 10000"/>
              <a:gd name="connsiteY1-384" fmla="*/ 2854 h 10000"/>
              <a:gd name="connsiteX2-385" fmla="*/ 9969 w 10000"/>
              <a:gd name="connsiteY2-386" fmla="*/ 7131 h 10000"/>
              <a:gd name="connsiteX3-387" fmla="*/ 0 w 10000"/>
              <a:gd name="connsiteY3-388" fmla="*/ 10000 h 10000"/>
              <a:gd name="connsiteX4-389" fmla="*/ 9 w 10000"/>
              <a:gd name="connsiteY4-39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565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defRPr sz="157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8574 w 10000"/>
              <a:gd name="connsiteY2-6" fmla="*/ 10000 h 10000"/>
              <a:gd name="connsiteX3-7" fmla="*/ 2000 w 10000"/>
              <a:gd name="connsiteY3-8" fmla="*/ 10000 h 10000"/>
              <a:gd name="connsiteX4-9" fmla="*/ 0 w 10000"/>
              <a:gd name="connsiteY4-10" fmla="*/ 0 h 10000"/>
              <a:gd name="connsiteX0-11" fmla="*/ 0 w 10000"/>
              <a:gd name="connsiteY0-12" fmla="*/ 0 h 10028"/>
              <a:gd name="connsiteX1-13" fmla="*/ 10000 w 10000"/>
              <a:gd name="connsiteY1-14" fmla="*/ 0 h 10028"/>
              <a:gd name="connsiteX2-15" fmla="*/ 8574 w 10000"/>
              <a:gd name="connsiteY2-16" fmla="*/ 10000 h 10028"/>
              <a:gd name="connsiteX3-17" fmla="*/ 1399 w 10000"/>
              <a:gd name="connsiteY3-18" fmla="*/ 10028 h 10028"/>
              <a:gd name="connsiteX4-19" fmla="*/ 0 w 10000"/>
              <a:gd name="connsiteY4-20" fmla="*/ 0 h 10028"/>
              <a:gd name="connsiteX0-21" fmla="*/ 0 w 10000"/>
              <a:gd name="connsiteY0-22" fmla="*/ 0 h 10028"/>
              <a:gd name="connsiteX1-23" fmla="*/ 10000 w 10000"/>
              <a:gd name="connsiteY1-24" fmla="*/ 1460 h 10028"/>
              <a:gd name="connsiteX2-25" fmla="*/ 8574 w 10000"/>
              <a:gd name="connsiteY2-26" fmla="*/ 10000 h 10028"/>
              <a:gd name="connsiteX3-27" fmla="*/ 1399 w 10000"/>
              <a:gd name="connsiteY3-28" fmla="*/ 10028 h 10028"/>
              <a:gd name="connsiteX4-29" fmla="*/ 0 w 10000"/>
              <a:gd name="connsiteY4-30" fmla="*/ 0 h 10028"/>
              <a:gd name="connsiteX0-31" fmla="*/ 0 w 10022"/>
              <a:gd name="connsiteY0-32" fmla="*/ 0 h 10028"/>
              <a:gd name="connsiteX1-33" fmla="*/ 10000 w 10022"/>
              <a:gd name="connsiteY1-34" fmla="*/ 1460 h 10028"/>
              <a:gd name="connsiteX2-35" fmla="*/ 10022 w 10022"/>
              <a:gd name="connsiteY2-36" fmla="*/ 8623 h 10028"/>
              <a:gd name="connsiteX3-37" fmla="*/ 1399 w 10022"/>
              <a:gd name="connsiteY3-38" fmla="*/ 10028 h 10028"/>
              <a:gd name="connsiteX4-39" fmla="*/ 0 w 10022"/>
              <a:gd name="connsiteY4-40" fmla="*/ 0 h 10028"/>
              <a:gd name="connsiteX0-41" fmla="*/ 0 w 10022"/>
              <a:gd name="connsiteY0-42" fmla="*/ 0 h 10028"/>
              <a:gd name="connsiteX1-43" fmla="*/ 10000 w 10022"/>
              <a:gd name="connsiteY1-44" fmla="*/ 1460 h 10028"/>
              <a:gd name="connsiteX2-45" fmla="*/ 10022 w 10022"/>
              <a:gd name="connsiteY2-46" fmla="*/ 8623 h 10028"/>
              <a:gd name="connsiteX3-47" fmla="*/ 115 w 10022"/>
              <a:gd name="connsiteY3-48" fmla="*/ 10028 h 10028"/>
              <a:gd name="connsiteX4-49" fmla="*/ 0 w 10022"/>
              <a:gd name="connsiteY4-50" fmla="*/ 0 h 10028"/>
              <a:gd name="connsiteX0-51" fmla="*/ 0 w 10418"/>
              <a:gd name="connsiteY0-52" fmla="*/ 0 h 10028"/>
              <a:gd name="connsiteX1-53" fmla="*/ 10411 w 10418"/>
              <a:gd name="connsiteY1-54" fmla="*/ 992 h 10028"/>
              <a:gd name="connsiteX2-55" fmla="*/ 10022 w 10418"/>
              <a:gd name="connsiteY2-56" fmla="*/ 8623 h 10028"/>
              <a:gd name="connsiteX3-57" fmla="*/ 115 w 10418"/>
              <a:gd name="connsiteY3-58" fmla="*/ 10028 h 10028"/>
              <a:gd name="connsiteX4-59" fmla="*/ 0 w 10418"/>
              <a:gd name="connsiteY4-60" fmla="*/ 0 h 10028"/>
              <a:gd name="connsiteX0-61" fmla="*/ 0 w 10022"/>
              <a:gd name="connsiteY0-62" fmla="*/ 0 h 10028"/>
              <a:gd name="connsiteX1-63" fmla="*/ 10000 w 10022"/>
              <a:gd name="connsiteY1-64" fmla="*/ 1405 h 10028"/>
              <a:gd name="connsiteX2-65" fmla="*/ 10022 w 10022"/>
              <a:gd name="connsiteY2-66" fmla="*/ 8623 h 10028"/>
              <a:gd name="connsiteX3-67" fmla="*/ 115 w 10022"/>
              <a:gd name="connsiteY3-68" fmla="*/ 10028 h 10028"/>
              <a:gd name="connsiteX4-69" fmla="*/ 0 w 10022"/>
              <a:gd name="connsiteY4-70" fmla="*/ 0 h 10028"/>
              <a:gd name="connsiteX0-71" fmla="*/ 0 w 10022"/>
              <a:gd name="connsiteY0-72" fmla="*/ 0 h 10028"/>
              <a:gd name="connsiteX1-73" fmla="*/ 10000 w 10022"/>
              <a:gd name="connsiteY1-74" fmla="*/ 1405 h 10028"/>
              <a:gd name="connsiteX2-75" fmla="*/ 10022 w 10022"/>
              <a:gd name="connsiteY2-76" fmla="*/ 8623 h 10028"/>
              <a:gd name="connsiteX3-77" fmla="*/ 38 w 10022"/>
              <a:gd name="connsiteY3-78" fmla="*/ 10028 h 10028"/>
              <a:gd name="connsiteX4-79" fmla="*/ 0 w 10022"/>
              <a:gd name="connsiteY4-80" fmla="*/ 0 h 10028"/>
              <a:gd name="connsiteX0-81" fmla="*/ 1 w 9997"/>
              <a:gd name="connsiteY0-82" fmla="*/ 0 h 10028"/>
              <a:gd name="connsiteX1-83" fmla="*/ 9975 w 9997"/>
              <a:gd name="connsiteY1-84" fmla="*/ 1405 h 10028"/>
              <a:gd name="connsiteX2-85" fmla="*/ 9997 w 9997"/>
              <a:gd name="connsiteY2-86" fmla="*/ 8623 h 10028"/>
              <a:gd name="connsiteX3-87" fmla="*/ 13 w 9997"/>
              <a:gd name="connsiteY3-88" fmla="*/ 10028 h 10028"/>
              <a:gd name="connsiteX4-89" fmla="*/ 1 w 9997"/>
              <a:gd name="connsiteY4-90" fmla="*/ 0 h 10028"/>
              <a:gd name="connsiteX0-91" fmla="*/ 1 w 10029"/>
              <a:gd name="connsiteY0-92" fmla="*/ 0 h 10000"/>
              <a:gd name="connsiteX1-93" fmla="*/ 10029 w 10029"/>
              <a:gd name="connsiteY1-94" fmla="*/ 1452 h 10000"/>
              <a:gd name="connsiteX2-95" fmla="*/ 10000 w 10029"/>
              <a:gd name="connsiteY2-96" fmla="*/ 8599 h 10000"/>
              <a:gd name="connsiteX3-97" fmla="*/ 13 w 10029"/>
              <a:gd name="connsiteY3-98" fmla="*/ 10000 h 10000"/>
              <a:gd name="connsiteX4-99" fmla="*/ 1 w 10029"/>
              <a:gd name="connsiteY4-100" fmla="*/ 0 h 10000"/>
              <a:gd name="connsiteX0-101" fmla="*/ 1 w 10077"/>
              <a:gd name="connsiteY0-102" fmla="*/ 0 h 10000"/>
              <a:gd name="connsiteX1-103" fmla="*/ 10029 w 10077"/>
              <a:gd name="connsiteY1-104" fmla="*/ 1452 h 10000"/>
              <a:gd name="connsiteX2-105" fmla="*/ 10077 w 10077"/>
              <a:gd name="connsiteY2-106" fmla="*/ 8599 h 10000"/>
              <a:gd name="connsiteX3-107" fmla="*/ 13 w 10077"/>
              <a:gd name="connsiteY3-108" fmla="*/ 10000 h 10000"/>
              <a:gd name="connsiteX4-109" fmla="*/ 1 w 10077"/>
              <a:gd name="connsiteY4-110" fmla="*/ 0 h 10000"/>
              <a:gd name="connsiteX0-111" fmla="*/ 1 w 10077"/>
              <a:gd name="connsiteY0-112" fmla="*/ 0 h 10000"/>
              <a:gd name="connsiteX1-113" fmla="*/ 10029 w 10077"/>
              <a:gd name="connsiteY1-114" fmla="*/ 1442 h 10000"/>
              <a:gd name="connsiteX2-115" fmla="*/ 10077 w 10077"/>
              <a:gd name="connsiteY2-116" fmla="*/ 8599 h 10000"/>
              <a:gd name="connsiteX3-117" fmla="*/ 13 w 10077"/>
              <a:gd name="connsiteY3-118" fmla="*/ 10000 h 10000"/>
              <a:gd name="connsiteX4-119" fmla="*/ 1 w 10077"/>
              <a:gd name="connsiteY4-120" fmla="*/ 0 h 10000"/>
              <a:gd name="connsiteX0-121" fmla="*/ 1 w 10046"/>
              <a:gd name="connsiteY0-122" fmla="*/ 0 h 10000"/>
              <a:gd name="connsiteX1-123" fmla="*/ 10029 w 10046"/>
              <a:gd name="connsiteY1-124" fmla="*/ 1442 h 10000"/>
              <a:gd name="connsiteX2-125" fmla="*/ 10046 w 10046"/>
              <a:gd name="connsiteY2-126" fmla="*/ 8589 h 10000"/>
              <a:gd name="connsiteX3-127" fmla="*/ 13 w 10046"/>
              <a:gd name="connsiteY3-128" fmla="*/ 10000 h 10000"/>
              <a:gd name="connsiteX4-129" fmla="*/ 1 w 10046"/>
              <a:gd name="connsiteY4-130" fmla="*/ 0 h 10000"/>
              <a:gd name="connsiteX0-131" fmla="*/ 1 w 10046"/>
              <a:gd name="connsiteY0-132" fmla="*/ 0 h 10000"/>
              <a:gd name="connsiteX1-133" fmla="*/ 10029 w 10046"/>
              <a:gd name="connsiteY1-134" fmla="*/ 1442 h 10000"/>
              <a:gd name="connsiteX2-135" fmla="*/ 10046 w 10046"/>
              <a:gd name="connsiteY2-136" fmla="*/ 8589 h 10000"/>
              <a:gd name="connsiteX3-137" fmla="*/ 13 w 10046"/>
              <a:gd name="connsiteY3-138" fmla="*/ 10000 h 10000"/>
              <a:gd name="connsiteX4-139" fmla="*/ 1 w 10046"/>
              <a:gd name="connsiteY4-140" fmla="*/ 0 h 10000"/>
              <a:gd name="connsiteX0-141" fmla="*/ 1 w 10036"/>
              <a:gd name="connsiteY0-142" fmla="*/ 0 h 10000"/>
              <a:gd name="connsiteX1-143" fmla="*/ 10029 w 10036"/>
              <a:gd name="connsiteY1-144" fmla="*/ 1442 h 10000"/>
              <a:gd name="connsiteX2-145" fmla="*/ 10036 w 10036"/>
              <a:gd name="connsiteY2-146" fmla="*/ 8579 h 10000"/>
              <a:gd name="connsiteX3-147" fmla="*/ 13 w 10036"/>
              <a:gd name="connsiteY3-148" fmla="*/ 10000 h 10000"/>
              <a:gd name="connsiteX4-149" fmla="*/ 1 w 10036"/>
              <a:gd name="connsiteY4-150" fmla="*/ 0 h 10000"/>
              <a:gd name="connsiteX0-151" fmla="*/ 1 w 10036"/>
              <a:gd name="connsiteY0-152" fmla="*/ 0 h 10000"/>
              <a:gd name="connsiteX1-153" fmla="*/ 10029 w 10036"/>
              <a:gd name="connsiteY1-154" fmla="*/ 1442 h 10000"/>
              <a:gd name="connsiteX2-155" fmla="*/ 10036 w 10036"/>
              <a:gd name="connsiteY2-156" fmla="*/ 8579 h 10000"/>
              <a:gd name="connsiteX3-157" fmla="*/ 13 w 10036"/>
              <a:gd name="connsiteY3-158" fmla="*/ 10000 h 10000"/>
              <a:gd name="connsiteX4-159" fmla="*/ 1 w 10036"/>
              <a:gd name="connsiteY4-160" fmla="*/ 0 h 10000"/>
              <a:gd name="connsiteX0-161" fmla="*/ 1 w 10040"/>
              <a:gd name="connsiteY0-162" fmla="*/ 0 h 10000"/>
              <a:gd name="connsiteX1-163" fmla="*/ 10039 w 10040"/>
              <a:gd name="connsiteY1-164" fmla="*/ 1442 h 10000"/>
              <a:gd name="connsiteX2-165" fmla="*/ 10036 w 10040"/>
              <a:gd name="connsiteY2-166" fmla="*/ 8579 h 10000"/>
              <a:gd name="connsiteX3-167" fmla="*/ 13 w 10040"/>
              <a:gd name="connsiteY3-168" fmla="*/ 10000 h 10000"/>
              <a:gd name="connsiteX4-169" fmla="*/ 1 w 10040"/>
              <a:gd name="connsiteY4-170" fmla="*/ 0 h 10000"/>
              <a:gd name="connsiteX0-171" fmla="*/ 1 w 10040"/>
              <a:gd name="connsiteY0-172" fmla="*/ 0 h 10000"/>
              <a:gd name="connsiteX1-173" fmla="*/ 10039 w 10040"/>
              <a:gd name="connsiteY1-174" fmla="*/ 1452 h 10000"/>
              <a:gd name="connsiteX2-175" fmla="*/ 10036 w 10040"/>
              <a:gd name="connsiteY2-176" fmla="*/ 8579 h 10000"/>
              <a:gd name="connsiteX3-177" fmla="*/ 13 w 10040"/>
              <a:gd name="connsiteY3-178" fmla="*/ 10000 h 10000"/>
              <a:gd name="connsiteX4-179" fmla="*/ 1 w 10040"/>
              <a:gd name="connsiteY4-180" fmla="*/ 0 h 10000"/>
              <a:gd name="connsiteX0-181" fmla="*/ 28 w 10067"/>
              <a:gd name="connsiteY0-182" fmla="*/ 0 h 10000"/>
              <a:gd name="connsiteX1-183" fmla="*/ 10066 w 10067"/>
              <a:gd name="connsiteY1-184" fmla="*/ 1452 h 10000"/>
              <a:gd name="connsiteX2-185" fmla="*/ 10063 w 10067"/>
              <a:gd name="connsiteY2-186" fmla="*/ 8579 h 10000"/>
              <a:gd name="connsiteX3-187" fmla="*/ 9 w 10067"/>
              <a:gd name="connsiteY3-188" fmla="*/ 10000 h 10000"/>
              <a:gd name="connsiteX4-189" fmla="*/ 28 w 10067"/>
              <a:gd name="connsiteY4-190" fmla="*/ 0 h 10000"/>
              <a:gd name="connsiteX0-191" fmla="*/ 19 w 10058"/>
              <a:gd name="connsiteY0-192" fmla="*/ 0 h 10000"/>
              <a:gd name="connsiteX1-193" fmla="*/ 10057 w 10058"/>
              <a:gd name="connsiteY1-194" fmla="*/ 1452 h 10000"/>
              <a:gd name="connsiteX2-195" fmla="*/ 10054 w 10058"/>
              <a:gd name="connsiteY2-196" fmla="*/ 8579 h 10000"/>
              <a:gd name="connsiteX3-197" fmla="*/ 0 w 10058"/>
              <a:gd name="connsiteY3-198" fmla="*/ 10000 h 10000"/>
              <a:gd name="connsiteX4-199" fmla="*/ 19 w 10058"/>
              <a:gd name="connsiteY4-200" fmla="*/ 0 h 10000"/>
              <a:gd name="connsiteX0-201" fmla="*/ 9 w 10058"/>
              <a:gd name="connsiteY0-202" fmla="*/ 0 h 10000"/>
              <a:gd name="connsiteX1-203" fmla="*/ 10057 w 10058"/>
              <a:gd name="connsiteY1-204" fmla="*/ 1452 h 10000"/>
              <a:gd name="connsiteX2-205" fmla="*/ 10054 w 10058"/>
              <a:gd name="connsiteY2-206" fmla="*/ 8579 h 10000"/>
              <a:gd name="connsiteX3-207" fmla="*/ 0 w 10058"/>
              <a:gd name="connsiteY3-208" fmla="*/ 10000 h 10000"/>
              <a:gd name="connsiteX4-209" fmla="*/ 9 w 10058"/>
              <a:gd name="connsiteY4-21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7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8574 w 10000"/>
              <a:gd name="connsiteY2-6" fmla="*/ 10000 h 10000"/>
              <a:gd name="connsiteX3-7" fmla="*/ 2000 w 10000"/>
              <a:gd name="connsiteY3-8" fmla="*/ 10000 h 10000"/>
              <a:gd name="connsiteX4-9" fmla="*/ 0 w 10000"/>
              <a:gd name="connsiteY4-10" fmla="*/ 0 h 10000"/>
              <a:gd name="connsiteX0-11" fmla="*/ 0 w 10000"/>
              <a:gd name="connsiteY0-12" fmla="*/ 0 h 10028"/>
              <a:gd name="connsiteX1-13" fmla="*/ 10000 w 10000"/>
              <a:gd name="connsiteY1-14" fmla="*/ 0 h 10028"/>
              <a:gd name="connsiteX2-15" fmla="*/ 8574 w 10000"/>
              <a:gd name="connsiteY2-16" fmla="*/ 10000 h 10028"/>
              <a:gd name="connsiteX3-17" fmla="*/ 1399 w 10000"/>
              <a:gd name="connsiteY3-18" fmla="*/ 10028 h 10028"/>
              <a:gd name="connsiteX4-19" fmla="*/ 0 w 10000"/>
              <a:gd name="connsiteY4-20" fmla="*/ 0 h 10028"/>
              <a:gd name="connsiteX0-21" fmla="*/ 0 w 10000"/>
              <a:gd name="connsiteY0-22" fmla="*/ 0 h 10028"/>
              <a:gd name="connsiteX1-23" fmla="*/ 10000 w 10000"/>
              <a:gd name="connsiteY1-24" fmla="*/ 1460 h 10028"/>
              <a:gd name="connsiteX2-25" fmla="*/ 8574 w 10000"/>
              <a:gd name="connsiteY2-26" fmla="*/ 10000 h 10028"/>
              <a:gd name="connsiteX3-27" fmla="*/ 1399 w 10000"/>
              <a:gd name="connsiteY3-28" fmla="*/ 10028 h 10028"/>
              <a:gd name="connsiteX4-29" fmla="*/ 0 w 10000"/>
              <a:gd name="connsiteY4-30" fmla="*/ 0 h 10028"/>
              <a:gd name="connsiteX0-31" fmla="*/ 0 w 10022"/>
              <a:gd name="connsiteY0-32" fmla="*/ 0 h 10028"/>
              <a:gd name="connsiteX1-33" fmla="*/ 10000 w 10022"/>
              <a:gd name="connsiteY1-34" fmla="*/ 1460 h 10028"/>
              <a:gd name="connsiteX2-35" fmla="*/ 10022 w 10022"/>
              <a:gd name="connsiteY2-36" fmla="*/ 8623 h 10028"/>
              <a:gd name="connsiteX3-37" fmla="*/ 1399 w 10022"/>
              <a:gd name="connsiteY3-38" fmla="*/ 10028 h 10028"/>
              <a:gd name="connsiteX4-39" fmla="*/ 0 w 10022"/>
              <a:gd name="connsiteY4-40" fmla="*/ 0 h 10028"/>
              <a:gd name="connsiteX0-41" fmla="*/ 0 w 10022"/>
              <a:gd name="connsiteY0-42" fmla="*/ 0 h 10028"/>
              <a:gd name="connsiteX1-43" fmla="*/ 10000 w 10022"/>
              <a:gd name="connsiteY1-44" fmla="*/ 1460 h 10028"/>
              <a:gd name="connsiteX2-45" fmla="*/ 10022 w 10022"/>
              <a:gd name="connsiteY2-46" fmla="*/ 8623 h 10028"/>
              <a:gd name="connsiteX3-47" fmla="*/ 115 w 10022"/>
              <a:gd name="connsiteY3-48" fmla="*/ 10028 h 10028"/>
              <a:gd name="connsiteX4-49" fmla="*/ 0 w 10022"/>
              <a:gd name="connsiteY4-50" fmla="*/ 0 h 10028"/>
              <a:gd name="connsiteX0-51" fmla="*/ 0 w 10418"/>
              <a:gd name="connsiteY0-52" fmla="*/ 0 h 10028"/>
              <a:gd name="connsiteX1-53" fmla="*/ 10411 w 10418"/>
              <a:gd name="connsiteY1-54" fmla="*/ 992 h 10028"/>
              <a:gd name="connsiteX2-55" fmla="*/ 10022 w 10418"/>
              <a:gd name="connsiteY2-56" fmla="*/ 8623 h 10028"/>
              <a:gd name="connsiteX3-57" fmla="*/ 115 w 10418"/>
              <a:gd name="connsiteY3-58" fmla="*/ 10028 h 10028"/>
              <a:gd name="connsiteX4-59" fmla="*/ 0 w 10418"/>
              <a:gd name="connsiteY4-60" fmla="*/ 0 h 10028"/>
              <a:gd name="connsiteX0-61" fmla="*/ 0 w 10022"/>
              <a:gd name="connsiteY0-62" fmla="*/ 0 h 10028"/>
              <a:gd name="connsiteX1-63" fmla="*/ 10000 w 10022"/>
              <a:gd name="connsiteY1-64" fmla="*/ 1405 h 10028"/>
              <a:gd name="connsiteX2-65" fmla="*/ 10022 w 10022"/>
              <a:gd name="connsiteY2-66" fmla="*/ 8623 h 10028"/>
              <a:gd name="connsiteX3-67" fmla="*/ 115 w 10022"/>
              <a:gd name="connsiteY3-68" fmla="*/ 10028 h 10028"/>
              <a:gd name="connsiteX4-69" fmla="*/ 0 w 10022"/>
              <a:gd name="connsiteY4-70" fmla="*/ 0 h 10028"/>
              <a:gd name="connsiteX0-71" fmla="*/ 0 w 10022"/>
              <a:gd name="connsiteY0-72" fmla="*/ 0 h 10028"/>
              <a:gd name="connsiteX1-73" fmla="*/ 10000 w 10022"/>
              <a:gd name="connsiteY1-74" fmla="*/ 1405 h 10028"/>
              <a:gd name="connsiteX2-75" fmla="*/ 10022 w 10022"/>
              <a:gd name="connsiteY2-76" fmla="*/ 8623 h 10028"/>
              <a:gd name="connsiteX3-77" fmla="*/ 38 w 10022"/>
              <a:gd name="connsiteY3-78" fmla="*/ 10028 h 10028"/>
              <a:gd name="connsiteX4-79" fmla="*/ 0 w 10022"/>
              <a:gd name="connsiteY4-80" fmla="*/ 0 h 10028"/>
              <a:gd name="connsiteX0-81" fmla="*/ 1 w 9997"/>
              <a:gd name="connsiteY0-82" fmla="*/ 0 h 10028"/>
              <a:gd name="connsiteX1-83" fmla="*/ 9975 w 9997"/>
              <a:gd name="connsiteY1-84" fmla="*/ 1405 h 10028"/>
              <a:gd name="connsiteX2-85" fmla="*/ 9997 w 9997"/>
              <a:gd name="connsiteY2-86" fmla="*/ 8623 h 10028"/>
              <a:gd name="connsiteX3-87" fmla="*/ 13 w 9997"/>
              <a:gd name="connsiteY3-88" fmla="*/ 10028 h 10028"/>
              <a:gd name="connsiteX4-89" fmla="*/ 1 w 9997"/>
              <a:gd name="connsiteY4-90" fmla="*/ 0 h 10028"/>
              <a:gd name="connsiteX0-91" fmla="*/ 1 w 10029"/>
              <a:gd name="connsiteY0-92" fmla="*/ 0 h 10000"/>
              <a:gd name="connsiteX1-93" fmla="*/ 10029 w 10029"/>
              <a:gd name="connsiteY1-94" fmla="*/ 1452 h 10000"/>
              <a:gd name="connsiteX2-95" fmla="*/ 10000 w 10029"/>
              <a:gd name="connsiteY2-96" fmla="*/ 8599 h 10000"/>
              <a:gd name="connsiteX3-97" fmla="*/ 13 w 10029"/>
              <a:gd name="connsiteY3-98" fmla="*/ 10000 h 10000"/>
              <a:gd name="connsiteX4-99" fmla="*/ 1 w 10029"/>
              <a:gd name="connsiteY4-100" fmla="*/ 0 h 10000"/>
              <a:gd name="connsiteX0-101" fmla="*/ 1 w 10077"/>
              <a:gd name="connsiteY0-102" fmla="*/ 0 h 10000"/>
              <a:gd name="connsiteX1-103" fmla="*/ 10029 w 10077"/>
              <a:gd name="connsiteY1-104" fmla="*/ 1452 h 10000"/>
              <a:gd name="connsiteX2-105" fmla="*/ 10077 w 10077"/>
              <a:gd name="connsiteY2-106" fmla="*/ 8599 h 10000"/>
              <a:gd name="connsiteX3-107" fmla="*/ 13 w 10077"/>
              <a:gd name="connsiteY3-108" fmla="*/ 10000 h 10000"/>
              <a:gd name="connsiteX4-109" fmla="*/ 1 w 10077"/>
              <a:gd name="connsiteY4-110" fmla="*/ 0 h 10000"/>
              <a:gd name="connsiteX0-111" fmla="*/ 1 w 10077"/>
              <a:gd name="connsiteY0-112" fmla="*/ 0 h 10000"/>
              <a:gd name="connsiteX1-113" fmla="*/ 10029 w 10077"/>
              <a:gd name="connsiteY1-114" fmla="*/ 1442 h 10000"/>
              <a:gd name="connsiteX2-115" fmla="*/ 10077 w 10077"/>
              <a:gd name="connsiteY2-116" fmla="*/ 8599 h 10000"/>
              <a:gd name="connsiteX3-117" fmla="*/ 13 w 10077"/>
              <a:gd name="connsiteY3-118" fmla="*/ 10000 h 10000"/>
              <a:gd name="connsiteX4-119" fmla="*/ 1 w 10077"/>
              <a:gd name="connsiteY4-120" fmla="*/ 0 h 10000"/>
              <a:gd name="connsiteX0-121" fmla="*/ 1 w 10046"/>
              <a:gd name="connsiteY0-122" fmla="*/ 0 h 10000"/>
              <a:gd name="connsiteX1-123" fmla="*/ 10029 w 10046"/>
              <a:gd name="connsiteY1-124" fmla="*/ 1442 h 10000"/>
              <a:gd name="connsiteX2-125" fmla="*/ 10046 w 10046"/>
              <a:gd name="connsiteY2-126" fmla="*/ 8589 h 10000"/>
              <a:gd name="connsiteX3-127" fmla="*/ 13 w 10046"/>
              <a:gd name="connsiteY3-128" fmla="*/ 10000 h 10000"/>
              <a:gd name="connsiteX4-129" fmla="*/ 1 w 10046"/>
              <a:gd name="connsiteY4-130" fmla="*/ 0 h 10000"/>
              <a:gd name="connsiteX0-131" fmla="*/ 1 w 10046"/>
              <a:gd name="connsiteY0-132" fmla="*/ 0 h 10000"/>
              <a:gd name="connsiteX1-133" fmla="*/ 10029 w 10046"/>
              <a:gd name="connsiteY1-134" fmla="*/ 1442 h 10000"/>
              <a:gd name="connsiteX2-135" fmla="*/ 10046 w 10046"/>
              <a:gd name="connsiteY2-136" fmla="*/ 8589 h 10000"/>
              <a:gd name="connsiteX3-137" fmla="*/ 13 w 10046"/>
              <a:gd name="connsiteY3-138" fmla="*/ 10000 h 10000"/>
              <a:gd name="connsiteX4-139" fmla="*/ 1 w 10046"/>
              <a:gd name="connsiteY4-140" fmla="*/ 0 h 10000"/>
              <a:gd name="connsiteX0-141" fmla="*/ 1 w 10036"/>
              <a:gd name="connsiteY0-142" fmla="*/ 0 h 10000"/>
              <a:gd name="connsiteX1-143" fmla="*/ 10029 w 10036"/>
              <a:gd name="connsiteY1-144" fmla="*/ 1442 h 10000"/>
              <a:gd name="connsiteX2-145" fmla="*/ 10036 w 10036"/>
              <a:gd name="connsiteY2-146" fmla="*/ 8579 h 10000"/>
              <a:gd name="connsiteX3-147" fmla="*/ 13 w 10036"/>
              <a:gd name="connsiteY3-148" fmla="*/ 10000 h 10000"/>
              <a:gd name="connsiteX4-149" fmla="*/ 1 w 10036"/>
              <a:gd name="connsiteY4-150" fmla="*/ 0 h 10000"/>
              <a:gd name="connsiteX0-151" fmla="*/ 1 w 10036"/>
              <a:gd name="connsiteY0-152" fmla="*/ 0 h 10000"/>
              <a:gd name="connsiteX1-153" fmla="*/ 10029 w 10036"/>
              <a:gd name="connsiteY1-154" fmla="*/ 1442 h 10000"/>
              <a:gd name="connsiteX2-155" fmla="*/ 10036 w 10036"/>
              <a:gd name="connsiteY2-156" fmla="*/ 8579 h 10000"/>
              <a:gd name="connsiteX3-157" fmla="*/ 13 w 10036"/>
              <a:gd name="connsiteY3-158" fmla="*/ 10000 h 10000"/>
              <a:gd name="connsiteX4-159" fmla="*/ 1 w 10036"/>
              <a:gd name="connsiteY4-160" fmla="*/ 0 h 10000"/>
              <a:gd name="connsiteX0-161" fmla="*/ 1 w 10040"/>
              <a:gd name="connsiteY0-162" fmla="*/ 0 h 10000"/>
              <a:gd name="connsiteX1-163" fmla="*/ 10039 w 10040"/>
              <a:gd name="connsiteY1-164" fmla="*/ 1442 h 10000"/>
              <a:gd name="connsiteX2-165" fmla="*/ 10036 w 10040"/>
              <a:gd name="connsiteY2-166" fmla="*/ 8579 h 10000"/>
              <a:gd name="connsiteX3-167" fmla="*/ 13 w 10040"/>
              <a:gd name="connsiteY3-168" fmla="*/ 10000 h 10000"/>
              <a:gd name="connsiteX4-169" fmla="*/ 1 w 10040"/>
              <a:gd name="connsiteY4-170" fmla="*/ 0 h 10000"/>
              <a:gd name="connsiteX0-171" fmla="*/ 1 w 10040"/>
              <a:gd name="connsiteY0-172" fmla="*/ 0 h 10000"/>
              <a:gd name="connsiteX1-173" fmla="*/ 10039 w 10040"/>
              <a:gd name="connsiteY1-174" fmla="*/ 1452 h 10000"/>
              <a:gd name="connsiteX2-175" fmla="*/ 10036 w 10040"/>
              <a:gd name="connsiteY2-176" fmla="*/ 8579 h 10000"/>
              <a:gd name="connsiteX3-177" fmla="*/ 13 w 10040"/>
              <a:gd name="connsiteY3-178" fmla="*/ 10000 h 10000"/>
              <a:gd name="connsiteX4-179" fmla="*/ 1 w 10040"/>
              <a:gd name="connsiteY4-180" fmla="*/ 0 h 10000"/>
              <a:gd name="connsiteX0-181" fmla="*/ 28 w 10067"/>
              <a:gd name="connsiteY0-182" fmla="*/ 0 h 10000"/>
              <a:gd name="connsiteX1-183" fmla="*/ 10066 w 10067"/>
              <a:gd name="connsiteY1-184" fmla="*/ 1452 h 10000"/>
              <a:gd name="connsiteX2-185" fmla="*/ 10063 w 10067"/>
              <a:gd name="connsiteY2-186" fmla="*/ 8579 h 10000"/>
              <a:gd name="connsiteX3-187" fmla="*/ 9 w 10067"/>
              <a:gd name="connsiteY3-188" fmla="*/ 10000 h 10000"/>
              <a:gd name="connsiteX4-189" fmla="*/ 28 w 10067"/>
              <a:gd name="connsiteY4-190" fmla="*/ 0 h 10000"/>
              <a:gd name="connsiteX0-191" fmla="*/ 19 w 10058"/>
              <a:gd name="connsiteY0-192" fmla="*/ 0 h 10000"/>
              <a:gd name="connsiteX1-193" fmla="*/ 10057 w 10058"/>
              <a:gd name="connsiteY1-194" fmla="*/ 1452 h 10000"/>
              <a:gd name="connsiteX2-195" fmla="*/ 10054 w 10058"/>
              <a:gd name="connsiteY2-196" fmla="*/ 8579 h 10000"/>
              <a:gd name="connsiteX3-197" fmla="*/ 0 w 10058"/>
              <a:gd name="connsiteY3-198" fmla="*/ 10000 h 10000"/>
              <a:gd name="connsiteX4-199" fmla="*/ 19 w 10058"/>
              <a:gd name="connsiteY4-200" fmla="*/ 0 h 10000"/>
              <a:gd name="connsiteX0-201" fmla="*/ 9 w 10058"/>
              <a:gd name="connsiteY0-202" fmla="*/ 0 h 10000"/>
              <a:gd name="connsiteX1-203" fmla="*/ 10057 w 10058"/>
              <a:gd name="connsiteY1-204" fmla="*/ 1452 h 10000"/>
              <a:gd name="connsiteX2-205" fmla="*/ 10054 w 10058"/>
              <a:gd name="connsiteY2-206" fmla="*/ 8579 h 10000"/>
              <a:gd name="connsiteX3-207" fmla="*/ 0 w 10058"/>
              <a:gd name="connsiteY3-208" fmla="*/ 10000 h 10000"/>
              <a:gd name="connsiteX4-209" fmla="*/ 9 w 10058"/>
              <a:gd name="connsiteY4-210" fmla="*/ 0 h 10000"/>
              <a:gd name="connsiteX0-211" fmla="*/ 9 w 10054"/>
              <a:gd name="connsiteY0-212" fmla="*/ 0 h 10000"/>
              <a:gd name="connsiteX1-213" fmla="*/ 10046 w 10054"/>
              <a:gd name="connsiteY1-214" fmla="*/ 693 h 10000"/>
              <a:gd name="connsiteX2-215" fmla="*/ 10054 w 10054"/>
              <a:gd name="connsiteY2-216" fmla="*/ 8579 h 10000"/>
              <a:gd name="connsiteX3-217" fmla="*/ 0 w 10054"/>
              <a:gd name="connsiteY3-218" fmla="*/ 10000 h 10000"/>
              <a:gd name="connsiteX4-219" fmla="*/ 9 w 10054"/>
              <a:gd name="connsiteY4-220" fmla="*/ 0 h 10000"/>
              <a:gd name="connsiteX0-221" fmla="*/ 9 w 10054"/>
              <a:gd name="connsiteY0-222" fmla="*/ 0 h 10000"/>
              <a:gd name="connsiteX1-223" fmla="*/ 10046 w 10054"/>
              <a:gd name="connsiteY1-224" fmla="*/ 693 h 10000"/>
              <a:gd name="connsiteX2-225" fmla="*/ 10054 w 10054"/>
              <a:gd name="connsiteY2-226" fmla="*/ 8579 h 10000"/>
              <a:gd name="connsiteX3-227" fmla="*/ 0 w 10054"/>
              <a:gd name="connsiteY3-228" fmla="*/ 10000 h 10000"/>
              <a:gd name="connsiteX4-229" fmla="*/ 9 w 10054"/>
              <a:gd name="connsiteY4-230" fmla="*/ 0 h 10000"/>
              <a:gd name="connsiteX0-231" fmla="*/ 9 w 10054"/>
              <a:gd name="connsiteY0-232" fmla="*/ 0 h 10000"/>
              <a:gd name="connsiteX1-233" fmla="*/ 10046 w 10054"/>
              <a:gd name="connsiteY1-234" fmla="*/ 693 h 10000"/>
              <a:gd name="connsiteX2-235" fmla="*/ 10054 w 10054"/>
              <a:gd name="connsiteY2-236" fmla="*/ 8579 h 10000"/>
              <a:gd name="connsiteX3-237" fmla="*/ 0 w 10054"/>
              <a:gd name="connsiteY3-238" fmla="*/ 10000 h 10000"/>
              <a:gd name="connsiteX4-239" fmla="*/ 9 w 10054"/>
              <a:gd name="connsiteY4-240" fmla="*/ 0 h 10000"/>
              <a:gd name="connsiteX0-241" fmla="*/ 9 w 10054"/>
              <a:gd name="connsiteY0-242" fmla="*/ 0 h 10000"/>
              <a:gd name="connsiteX1-243" fmla="*/ 10046 w 10054"/>
              <a:gd name="connsiteY1-244" fmla="*/ 693 h 10000"/>
              <a:gd name="connsiteX2-245" fmla="*/ 10054 w 10054"/>
              <a:gd name="connsiteY2-246" fmla="*/ 8579 h 10000"/>
              <a:gd name="connsiteX3-247" fmla="*/ 0 w 10054"/>
              <a:gd name="connsiteY3-248" fmla="*/ 10000 h 10000"/>
              <a:gd name="connsiteX4-249" fmla="*/ 9 w 10054"/>
              <a:gd name="connsiteY4-250" fmla="*/ 0 h 10000"/>
              <a:gd name="connsiteX0-251" fmla="*/ 9 w 10054"/>
              <a:gd name="connsiteY0-252" fmla="*/ 0 h 10000"/>
              <a:gd name="connsiteX1-253" fmla="*/ 10046 w 10054"/>
              <a:gd name="connsiteY1-254" fmla="*/ 693 h 10000"/>
              <a:gd name="connsiteX2-255" fmla="*/ 10054 w 10054"/>
              <a:gd name="connsiteY2-256" fmla="*/ 8579 h 10000"/>
              <a:gd name="connsiteX3-257" fmla="*/ 0 w 10054"/>
              <a:gd name="connsiteY3-258" fmla="*/ 10000 h 10000"/>
              <a:gd name="connsiteX4-259" fmla="*/ 9 w 10054"/>
              <a:gd name="connsiteY4-260" fmla="*/ 0 h 10000"/>
              <a:gd name="connsiteX0-261" fmla="*/ 9 w 10047"/>
              <a:gd name="connsiteY0-262" fmla="*/ 0 h 10000"/>
              <a:gd name="connsiteX1-263" fmla="*/ 10046 w 10047"/>
              <a:gd name="connsiteY1-264" fmla="*/ 693 h 10000"/>
              <a:gd name="connsiteX2-265" fmla="*/ 10043 w 10047"/>
              <a:gd name="connsiteY2-266" fmla="*/ 9284 h 10000"/>
              <a:gd name="connsiteX3-267" fmla="*/ 0 w 10047"/>
              <a:gd name="connsiteY3-268" fmla="*/ 10000 h 10000"/>
              <a:gd name="connsiteX4-269" fmla="*/ 9 w 10047"/>
              <a:gd name="connsiteY4-27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7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8574 w 10000"/>
              <a:gd name="connsiteY2-6" fmla="*/ 10000 h 10000"/>
              <a:gd name="connsiteX3-7" fmla="*/ 2000 w 10000"/>
              <a:gd name="connsiteY3-8" fmla="*/ 10000 h 10000"/>
              <a:gd name="connsiteX4-9" fmla="*/ 0 w 10000"/>
              <a:gd name="connsiteY4-10" fmla="*/ 0 h 10000"/>
              <a:gd name="connsiteX0-11" fmla="*/ 0 w 10000"/>
              <a:gd name="connsiteY0-12" fmla="*/ 0 h 10028"/>
              <a:gd name="connsiteX1-13" fmla="*/ 10000 w 10000"/>
              <a:gd name="connsiteY1-14" fmla="*/ 0 h 10028"/>
              <a:gd name="connsiteX2-15" fmla="*/ 8574 w 10000"/>
              <a:gd name="connsiteY2-16" fmla="*/ 10000 h 10028"/>
              <a:gd name="connsiteX3-17" fmla="*/ 1399 w 10000"/>
              <a:gd name="connsiteY3-18" fmla="*/ 10028 h 10028"/>
              <a:gd name="connsiteX4-19" fmla="*/ 0 w 10000"/>
              <a:gd name="connsiteY4-20" fmla="*/ 0 h 10028"/>
              <a:gd name="connsiteX0-21" fmla="*/ 0 w 10000"/>
              <a:gd name="connsiteY0-22" fmla="*/ 0 h 10028"/>
              <a:gd name="connsiteX1-23" fmla="*/ 10000 w 10000"/>
              <a:gd name="connsiteY1-24" fmla="*/ 1460 h 10028"/>
              <a:gd name="connsiteX2-25" fmla="*/ 8574 w 10000"/>
              <a:gd name="connsiteY2-26" fmla="*/ 10000 h 10028"/>
              <a:gd name="connsiteX3-27" fmla="*/ 1399 w 10000"/>
              <a:gd name="connsiteY3-28" fmla="*/ 10028 h 10028"/>
              <a:gd name="connsiteX4-29" fmla="*/ 0 w 10000"/>
              <a:gd name="connsiteY4-30" fmla="*/ 0 h 10028"/>
              <a:gd name="connsiteX0-31" fmla="*/ 0 w 10022"/>
              <a:gd name="connsiteY0-32" fmla="*/ 0 h 10028"/>
              <a:gd name="connsiteX1-33" fmla="*/ 10000 w 10022"/>
              <a:gd name="connsiteY1-34" fmla="*/ 1460 h 10028"/>
              <a:gd name="connsiteX2-35" fmla="*/ 10022 w 10022"/>
              <a:gd name="connsiteY2-36" fmla="*/ 8623 h 10028"/>
              <a:gd name="connsiteX3-37" fmla="*/ 1399 w 10022"/>
              <a:gd name="connsiteY3-38" fmla="*/ 10028 h 10028"/>
              <a:gd name="connsiteX4-39" fmla="*/ 0 w 10022"/>
              <a:gd name="connsiteY4-40" fmla="*/ 0 h 10028"/>
              <a:gd name="connsiteX0-41" fmla="*/ 0 w 10022"/>
              <a:gd name="connsiteY0-42" fmla="*/ 0 h 10028"/>
              <a:gd name="connsiteX1-43" fmla="*/ 10000 w 10022"/>
              <a:gd name="connsiteY1-44" fmla="*/ 1460 h 10028"/>
              <a:gd name="connsiteX2-45" fmla="*/ 10022 w 10022"/>
              <a:gd name="connsiteY2-46" fmla="*/ 8623 h 10028"/>
              <a:gd name="connsiteX3-47" fmla="*/ 115 w 10022"/>
              <a:gd name="connsiteY3-48" fmla="*/ 10028 h 10028"/>
              <a:gd name="connsiteX4-49" fmla="*/ 0 w 10022"/>
              <a:gd name="connsiteY4-50" fmla="*/ 0 h 10028"/>
              <a:gd name="connsiteX0-51" fmla="*/ 0 w 10418"/>
              <a:gd name="connsiteY0-52" fmla="*/ 0 h 10028"/>
              <a:gd name="connsiteX1-53" fmla="*/ 10411 w 10418"/>
              <a:gd name="connsiteY1-54" fmla="*/ 992 h 10028"/>
              <a:gd name="connsiteX2-55" fmla="*/ 10022 w 10418"/>
              <a:gd name="connsiteY2-56" fmla="*/ 8623 h 10028"/>
              <a:gd name="connsiteX3-57" fmla="*/ 115 w 10418"/>
              <a:gd name="connsiteY3-58" fmla="*/ 10028 h 10028"/>
              <a:gd name="connsiteX4-59" fmla="*/ 0 w 10418"/>
              <a:gd name="connsiteY4-60" fmla="*/ 0 h 10028"/>
              <a:gd name="connsiteX0-61" fmla="*/ 0 w 10022"/>
              <a:gd name="connsiteY0-62" fmla="*/ 0 h 10028"/>
              <a:gd name="connsiteX1-63" fmla="*/ 10000 w 10022"/>
              <a:gd name="connsiteY1-64" fmla="*/ 1405 h 10028"/>
              <a:gd name="connsiteX2-65" fmla="*/ 10022 w 10022"/>
              <a:gd name="connsiteY2-66" fmla="*/ 8623 h 10028"/>
              <a:gd name="connsiteX3-67" fmla="*/ 115 w 10022"/>
              <a:gd name="connsiteY3-68" fmla="*/ 10028 h 10028"/>
              <a:gd name="connsiteX4-69" fmla="*/ 0 w 10022"/>
              <a:gd name="connsiteY4-70" fmla="*/ 0 h 10028"/>
              <a:gd name="connsiteX0-71" fmla="*/ 0 w 10022"/>
              <a:gd name="connsiteY0-72" fmla="*/ 0 h 10028"/>
              <a:gd name="connsiteX1-73" fmla="*/ 10000 w 10022"/>
              <a:gd name="connsiteY1-74" fmla="*/ 1405 h 10028"/>
              <a:gd name="connsiteX2-75" fmla="*/ 10022 w 10022"/>
              <a:gd name="connsiteY2-76" fmla="*/ 8623 h 10028"/>
              <a:gd name="connsiteX3-77" fmla="*/ 38 w 10022"/>
              <a:gd name="connsiteY3-78" fmla="*/ 10028 h 10028"/>
              <a:gd name="connsiteX4-79" fmla="*/ 0 w 10022"/>
              <a:gd name="connsiteY4-80" fmla="*/ 0 h 10028"/>
              <a:gd name="connsiteX0-81" fmla="*/ 1 w 9997"/>
              <a:gd name="connsiteY0-82" fmla="*/ 0 h 10028"/>
              <a:gd name="connsiteX1-83" fmla="*/ 9975 w 9997"/>
              <a:gd name="connsiteY1-84" fmla="*/ 1405 h 10028"/>
              <a:gd name="connsiteX2-85" fmla="*/ 9997 w 9997"/>
              <a:gd name="connsiteY2-86" fmla="*/ 8623 h 10028"/>
              <a:gd name="connsiteX3-87" fmla="*/ 13 w 9997"/>
              <a:gd name="connsiteY3-88" fmla="*/ 10028 h 10028"/>
              <a:gd name="connsiteX4-89" fmla="*/ 1 w 9997"/>
              <a:gd name="connsiteY4-90" fmla="*/ 0 h 10028"/>
              <a:gd name="connsiteX0-91" fmla="*/ 1 w 10029"/>
              <a:gd name="connsiteY0-92" fmla="*/ 0 h 10000"/>
              <a:gd name="connsiteX1-93" fmla="*/ 10029 w 10029"/>
              <a:gd name="connsiteY1-94" fmla="*/ 1452 h 10000"/>
              <a:gd name="connsiteX2-95" fmla="*/ 10000 w 10029"/>
              <a:gd name="connsiteY2-96" fmla="*/ 8599 h 10000"/>
              <a:gd name="connsiteX3-97" fmla="*/ 13 w 10029"/>
              <a:gd name="connsiteY3-98" fmla="*/ 10000 h 10000"/>
              <a:gd name="connsiteX4-99" fmla="*/ 1 w 10029"/>
              <a:gd name="connsiteY4-100" fmla="*/ 0 h 10000"/>
              <a:gd name="connsiteX0-101" fmla="*/ 1 w 10077"/>
              <a:gd name="connsiteY0-102" fmla="*/ 0 h 10000"/>
              <a:gd name="connsiteX1-103" fmla="*/ 10029 w 10077"/>
              <a:gd name="connsiteY1-104" fmla="*/ 1452 h 10000"/>
              <a:gd name="connsiteX2-105" fmla="*/ 10077 w 10077"/>
              <a:gd name="connsiteY2-106" fmla="*/ 8599 h 10000"/>
              <a:gd name="connsiteX3-107" fmla="*/ 13 w 10077"/>
              <a:gd name="connsiteY3-108" fmla="*/ 10000 h 10000"/>
              <a:gd name="connsiteX4-109" fmla="*/ 1 w 10077"/>
              <a:gd name="connsiteY4-110" fmla="*/ 0 h 10000"/>
              <a:gd name="connsiteX0-111" fmla="*/ 1 w 10077"/>
              <a:gd name="connsiteY0-112" fmla="*/ 0 h 10000"/>
              <a:gd name="connsiteX1-113" fmla="*/ 10029 w 10077"/>
              <a:gd name="connsiteY1-114" fmla="*/ 1442 h 10000"/>
              <a:gd name="connsiteX2-115" fmla="*/ 10077 w 10077"/>
              <a:gd name="connsiteY2-116" fmla="*/ 8599 h 10000"/>
              <a:gd name="connsiteX3-117" fmla="*/ 13 w 10077"/>
              <a:gd name="connsiteY3-118" fmla="*/ 10000 h 10000"/>
              <a:gd name="connsiteX4-119" fmla="*/ 1 w 10077"/>
              <a:gd name="connsiteY4-120" fmla="*/ 0 h 10000"/>
              <a:gd name="connsiteX0-121" fmla="*/ 1 w 10046"/>
              <a:gd name="connsiteY0-122" fmla="*/ 0 h 10000"/>
              <a:gd name="connsiteX1-123" fmla="*/ 10029 w 10046"/>
              <a:gd name="connsiteY1-124" fmla="*/ 1442 h 10000"/>
              <a:gd name="connsiteX2-125" fmla="*/ 10046 w 10046"/>
              <a:gd name="connsiteY2-126" fmla="*/ 8589 h 10000"/>
              <a:gd name="connsiteX3-127" fmla="*/ 13 w 10046"/>
              <a:gd name="connsiteY3-128" fmla="*/ 10000 h 10000"/>
              <a:gd name="connsiteX4-129" fmla="*/ 1 w 10046"/>
              <a:gd name="connsiteY4-130" fmla="*/ 0 h 10000"/>
              <a:gd name="connsiteX0-131" fmla="*/ 1 w 10046"/>
              <a:gd name="connsiteY0-132" fmla="*/ 0 h 10000"/>
              <a:gd name="connsiteX1-133" fmla="*/ 10029 w 10046"/>
              <a:gd name="connsiteY1-134" fmla="*/ 1442 h 10000"/>
              <a:gd name="connsiteX2-135" fmla="*/ 10046 w 10046"/>
              <a:gd name="connsiteY2-136" fmla="*/ 8589 h 10000"/>
              <a:gd name="connsiteX3-137" fmla="*/ 13 w 10046"/>
              <a:gd name="connsiteY3-138" fmla="*/ 10000 h 10000"/>
              <a:gd name="connsiteX4-139" fmla="*/ 1 w 10046"/>
              <a:gd name="connsiteY4-140" fmla="*/ 0 h 10000"/>
              <a:gd name="connsiteX0-141" fmla="*/ 1 w 10036"/>
              <a:gd name="connsiteY0-142" fmla="*/ 0 h 10000"/>
              <a:gd name="connsiteX1-143" fmla="*/ 10029 w 10036"/>
              <a:gd name="connsiteY1-144" fmla="*/ 1442 h 10000"/>
              <a:gd name="connsiteX2-145" fmla="*/ 10036 w 10036"/>
              <a:gd name="connsiteY2-146" fmla="*/ 8579 h 10000"/>
              <a:gd name="connsiteX3-147" fmla="*/ 13 w 10036"/>
              <a:gd name="connsiteY3-148" fmla="*/ 10000 h 10000"/>
              <a:gd name="connsiteX4-149" fmla="*/ 1 w 10036"/>
              <a:gd name="connsiteY4-150" fmla="*/ 0 h 10000"/>
              <a:gd name="connsiteX0-151" fmla="*/ 1 w 10036"/>
              <a:gd name="connsiteY0-152" fmla="*/ 0 h 10000"/>
              <a:gd name="connsiteX1-153" fmla="*/ 10029 w 10036"/>
              <a:gd name="connsiteY1-154" fmla="*/ 1442 h 10000"/>
              <a:gd name="connsiteX2-155" fmla="*/ 10036 w 10036"/>
              <a:gd name="connsiteY2-156" fmla="*/ 8579 h 10000"/>
              <a:gd name="connsiteX3-157" fmla="*/ 13 w 10036"/>
              <a:gd name="connsiteY3-158" fmla="*/ 10000 h 10000"/>
              <a:gd name="connsiteX4-159" fmla="*/ 1 w 10036"/>
              <a:gd name="connsiteY4-160" fmla="*/ 0 h 10000"/>
              <a:gd name="connsiteX0-161" fmla="*/ 1 w 10040"/>
              <a:gd name="connsiteY0-162" fmla="*/ 0 h 10000"/>
              <a:gd name="connsiteX1-163" fmla="*/ 10039 w 10040"/>
              <a:gd name="connsiteY1-164" fmla="*/ 1442 h 10000"/>
              <a:gd name="connsiteX2-165" fmla="*/ 10036 w 10040"/>
              <a:gd name="connsiteY2-166" fmla="*/ 8579 h 10000"/>
              <a:gd name="connsiteX3-167" fmla="*/ 13 w 10040"/>
              <a:gd name="connsiteY3-168" fmla="*/ 10000 h 10000"/>
              <a:gd name="connsiteX4-169" fmla="*/ 1 w 10040"/>
              <a:gd name="connsiteY4-170" fmla="*/ 0 h 10000"/>
              <a:gd name="connsiteX0-171" fmla="*/ 1 w 10040"/>
              <a:gd name="connsiteY0-172" fmla="*/ 0 h 10000"/>
              <a:gd name="connsiteX1-173" fmla="*/ 10039 w 10040"/>
              <a:gd name="connsiteY1-174" fmla="*/ 1452 h 10000"/>
              <a:gd name="connsiteX2-175" fmla="*/ 10036 w 10040"/>
              <a:gd name="connsiteY2-176" fmla="*/ 8579 h 10000"/>
              <a:gd name="connsiteX3-177" fmla="*/ 13 w 10040"/>
              <a:gd name="connsiteY3-178" fmla="*/ 10000 h 10000"/>
              <a:gd name="connsiteX4-179" fmla="*/ 1 w 10040"/>
              <a:gd name="connsiteY4-180" fmla="*/ 0 h 10000"/>
              <a:gd name="connsiteX0-181" fmla="*/ 28 w 10067"/>
              <a:gd name="connsiteY0-182" fmla="*/ 0 h 10000"/>
              <a:gd name="connsiteX1-183" fmla="*/ 10066 w 10067"/>
              <a:gd name="connsiteY1-184" fmla="*/ 1452 h 10000"/>
              <a:gd name="connsiteX2-185" fmla="*/ 10063 w 10067"/>
              <a:gd name="connsiteY2-186" fmla="*/ 8579 h 10000"/>
              <a:gd name="connsiteX3-187" fmla="*/ 9 w 10067"/>
              <a:gd name="connsiteY3-188" fmla="*/ 10000 h 10000"/>
              <a:gd name="connsiteX4-189" fmla="*/ 28 w 10067"/>
              <a:gd name="connsiteY4-190" fmla="*/ 0 h 10000"/>
              <a:gd name="connsiteX0-191" fmla="*/ 19 w 10058"/>
              <a:gd name="connsiteY0-192" fmla="*/ 0 h 10000"/>
              <a:gd name="connsiteX1-193" fmla="*/ 10057 w 10058"/>
              <a:gd name="connsiteY1-194" fmla="*/ 1452 h 10000"/>
              <a:gd name="connsiteX2-195" fmla="*/ 10054 w 10058"/>
              <a:gd name="connsiteY2-196" fmla="*/ 8579 h 10000"/>
              <a:gd name="connsiteX3-197" fmla="*/ 0 w 10058"/>
              <a:gd name="connsiteY3-198" fmla="*/ 10000 h 10000"/>
              <a:gd name="connsiteX4-199" fmla="*/ 19 w 10058"/>
              <a:gd name="connsiteY4-200" fmla="*/ 0 h 10000"/>
              <a:gd name="connsiteX0-201" fmla="*/ 9 w 10058"/>
              <a:gd name="connsiteY0-202" fmla="*/ 0 h 10000"/>
              <a:gd name="connsiteX1-203" fmla="*/ 10057 w 10058"/>
              <a:gd name="connsiteY1-204" fmla="*/ 1452 h 10000"/>
              <a:gd name="connsiteX2-205" fmla="*/ 10054 w 10058"/>
              <a:gd name="connsiteY2-206" fmla="*/ 8579 h 10000"/>
              <a:gd name="connsiteX3-207" fmla="*/ 0 w 10058"/>
              <a:gd name="connsiteY3-208" fmla="*/ 10000 h 10000"/>
              <a:gd name="connsiteX4-209" fmla="*/ 9 w 10058"/>
              <a:gd name="connsiteY4-210" fmla="*/ 0 h 10000"/>
              <a:gd name="connsiteX0-211" fmla="*/ 9 w 10057"/>
              <a:gd name="connsiteY0-212" fmla="*/ 0 h 10000"/>
              <a:gd name="connsiteX1-213" fmla="*/ 10057 w 10057"/>
              <a:gd name="connsiteY1-214" fmla="*/ 1452 h 10000"/>
              <a:gd name="connsiteX2-215" fmla="*/ 10054 w 10057"/>
              <a:gd name="connsiteY2-216" fmla="*/ 8579 h 10000"/>
              <a:gd name="connsiteX3-217" fmla="*/ 0 w 10057"/>
              <a:gd name="connsiteY3-218" fmla="*/ 10000 h 10000"/>
              <a:gd name="connsiteX4-219" fmla="*/ 9 w 10057"/>
              <a:gd name="connsiteY4-220" fmla="*/ 0 h 10000"/>
              <a:gd name="connsiteX0-221" fmla="*/ 9 w 10057"/>
              <a:gd name="connsiteY0-222" fmla="*/ 0 h 10000"/>
              <a:gd name="connsiteX1-223" fmla="*/ 10057 w 10057"/>
              <a:gd name="connsiteY1-224" fmla="*/ 1452 h 10000"/>
              <a:gd name="connsiteX2-225" fmla="*/ 10054 w 10057"/>
              <a:gd name="connsiteY2-226" fmla="*/ 8579 h 10000"/>
              <a:gd name="connsiteX3-227" fmla="*/ 0 w 10057"/>
              <a:gd name="connsiteY3-228" fmla="*/ 10000 h 10000"/>
              <a:gd name="connsiteX4-229" fmla="*/ 9 w 10057"/>
              <a:gd name="connsiteY4-230" fmla="*/ 0 h 10000"/>
              <a:gd name="connsiteX0-231" fmla="*/ 9 w 10057"/>
              <a:gd name="connsiteY0-232" fmla="*/ 0 h 10000"/>
              <a:gd name="connsiteX1-233" fmla="*/ 10057 w 10057"/>
              <a:gd name="connsiteY1-234" fmla="*/ 1452 h 10000"/>
              <a:gd name="connsiteX2-235" fmla="*/ 10054 w 10057"/>
              <a:gd name="connsiteY2-236" fmla="*/ 8579 h 10000"/>
              <a:gd name="connsiteX3-237" fmla="*/ 0 w 10057"/>
              <a:gd name="connsiteY3-238" fmla="*/ 10000 h 10000"/>
              <a:gd name="connsiteX4-239" fmla="*/ 9 w 10057"/>
              <a:gd name="connsiteY4-240" fmla="*/ 0 h 10000"/>
              <a:gd name="connsiteX0-241" fmla="*/ 9 w 10057"/>
              <a:gd name="connsiteY0-242" fmla="*/ 0 h 10000"/>
              <a:gd name="connsiteX1-243" fmla="*/ 10057 w 10057"/>
              <a:gd name="connsiteY1-244" fmla="*/ 1452 h 10000"/>
              <a:gd name="connsiteX2-245" fmla="*/ 10054 w 10057"/>
              <a:gd name="connsiteY2-246" fmla="*/ 8579 h 10000"/>
              <a:gd name="connsiteX3-247" fmla="*/ 0 w 10057"/>
              <a:gd name="connsiteY3-248" fmla="*/ 10000 h 10000"/>
              <a:gd name="connsiteX4-249" fmla="*/ 9 w 10057"/>
              <a:gd name="connsiteY4-250" fmla="*/ 0 h 10000"/>
              <a:gd name="connsiteX0-251" fmla="*/ 9 w 10057"/>
              <a:gd name="connsiteY0-252" fmla="*/ 0 h 10000"/>
              <a:gd name="connsiteX1-253" fmla="*/ 10057 w 10057"/>
              <a:gd name="connsiteY1-254" fmla="*/ 1452 h 10000"/>
              <a:gd name="connsiteX2-255" fmla="*/ 10054 w 10057"/>
              <a:gd name="connsiteY2-256" fmla="*/ 8579 h 10000"/>
              <a:gd name="connsiteX3-257" fmla="*/ 0 w 10057"/>
              <a:gd name="connsiteY3-258" fmla="*/ 10000 h 10000"/>
              <a:gd name="connsiteX4-259" fmla="*/ 9 w 10057"/>
              <a:gd name="connsiteY4-260" fmla="*/ 0 h 10000"/>
              <a:gd name="connsiteX0-261" fmla="*/ 9 w 10057"/>
              <a:gd name="connsiteY0-262" fmla="*/ 0 h 10000"/>
              <a:gd name="connsiteX1-263" fmla="*/ 10057 w 10057"/>
              <a:gd name="connsiteY1-264" fmla="*/ 1452 h 10000"/>
              <a:gd name="connsiteX2-265" fmla="*/ 10054 w 10057"/>
              <a:gd name="connsiteY2-266" fmla="*/ 8579 h 10000"/>
              <a:gd name="connsiteX3-267" fmla="*/ 0 w 10057"/>
              <a:gd name="connsiteY3-268" fmla="*/ 10000 h 10000"/>
              <a:gd name="connsiteX4-269" fmla="*/ 9 w 10057"/>
              <a:gd name="connsiteY4-270" fmla="*/ 0 h 10000"/>
              <a:gd name="connsiteX0-271" fmla="*/ 9 w 10057"/>
              <a:gd name="connsiteY0-272" fmla="*/ 0 h 10000"/>
              <a:gd name="connsiteX1-273" fmla="*/ 10057 w 10057"/>
              <a:gd name="connsiteY1-274" fmla="*/ 1452 h 10000"/>
              <a:gd name="connsiteX2-275" fmla="*/ 10054 w 10057"/>
              <a:gd name="connsiteY2-276" fmla="*/ 8579 h 10000"/>
              <a:gd name="connsiteX3-277" fmla="*/ 0 w 10057"/>
              <a:gd name="connsiteY3-278" fmla="*/ 10000 h 10000"/>
              <a:gd name="connsiteX4-279" fmla="*/ 9 w 10057"/>
              <a:gd name="connsiteY4-280" fmla="*/ 0 h 10000"/>
              <a:gd name="connsiteX0-281" fmla="*/ 9 w 10057"/>
              <a:gd name="connsiteY0-282" fmla="*/ 0 h 10000"/>
              <a:gd name="connsiteX1-283" fmla="*/ 10057 w 10057"/>
              <a:gd name="connsiteY1-284" fmla="*/ 1452 h 10000"/>
              <a:gd name="connsiteX2-285" fmla="*/ 10054 w 10057"/>
              <a:gd name="connsiteY2-286" fmla="*/ 8579 h 10000"/>
              <a:gd name="connsiteX3-287" fmla="*/ 0 w 10057"/>
              <a:gd name="connsiteY3-288" fmla="*/ 10000 h 10000"/>
              <a:gd name="connsiteX4-289" fmla="*/ 9 w 10057"/>
              <a:gd name="connsiteY4-290" fmla="*/ 0 h 10000"/>
              <a:gd name="connsiteX0-291" fmla="*/ 9 w 10057"/>
              <a:gd name="connsiteY0-292" fmla="*/ 0 h 10000"/>
              <a:gd name="connsiteX1-293" fmla="*/ 10057 w 10057"/>
              <a:gd name="connsiteY1-294" fmla="*/ 1452 h 10000"/>
              <a:gd name="connsiteX2-295" fmla="*/ 10054 w 10057"/>
              <a:gd name="connsiteY2-296" fmla="*/ 8579 h 10000"/>
              <a:gd name="connsiteX3-297" fmla="*/ 0 w 10057"/>
              <a:gd name="connsiteY3-298" fmla="*/ 10000 h 10000"/>
              <a:gd name="connsiteX4-299" fmla="*/ 9 w 10057"/>
              <a:gd name="connsiteY4-300" fmla="*/ 0 h 10000"/>
              <a:gd name="connsiteX0-301" fmla="*/ 9 w 10057"/>
              <a:gd name="connsiteY0-302" fmla="*/ 0 h 10000"/>
              <a:gd name="connsiteX1-303" fmla="*/ 10057 w 10057"/>
              <a:gd name="connsiteY1-304" fmla="*/ 1452 h 10000"/>
              <a:gd name="connsiteX2-305" fmla="*/ 10054 w 10057"/>
              <a:gd name="connsiteY2-306" fmla="*/ 8579 h 10000"/>
              <a:gd name="connsiteX3-307" fmla="*/ 0 w 10057"/>
              <a:gd name="connsiteY3-308" fmla="*/ 10000 h 10000"/>
              <a:gd name="connsiteX4-309" fmla="*/ 9 w 10057"/>
              <a:gd name="connsiteY4-310" fmla="*/ 0 h 10000"/>
              <a:gd name="connsiteX0-311" fmla="*/ 9 w 10057"/>
              <a:gd name="connsiteY0-312" fmla="*/ 0 h 10000"/>
              <a:gd name="connsiteX1-313" fmla="*/ 10057 w 10057"/>
              <a:gd name="connsiteY1-314" fmla="*/ 1452 h 10000"/>
              <a:gd name="connsiteX2-315" fmla="*/ 10054 w 10057"/>
              <a:gd name="connsiteY2-316" fmla="*/ 8579 h 10000"/>
              <a:gd name="connsiteX3-317" fmla="*/ 0 w 10057"/>
              <a:gd name="connsiteY3-318" fmla="*/ 10000 h 10000"/>
              <a:gd name="connsiteX4-319" fmla="*/ 9 w 10057"/>
              <a:gd name="connsiteY4-320" fmla="*/ 0 h 10000"/>
              <a:gd name="connsiteX0-321" fmla="*/ 9 w 10057"/>
              <a:gd name="connsiteY0-322" fmla="*/ 0 h 10000"/>
              <a:gd name="connsiteX1-323" fmla="*/ 10057 w 10057"/>
              <a:gd name="connsiteY1-324" fmla="*/ 1452 h 10000"/>
              <a:gd name="connsiteX2-325" fmla="*/ 10054 w 10057"/>
              <a:gd name="connsiteY2-326" fmla="*/ 8579 h 10000"/>
              <a:gd name="connsiteX3-327" fmla="*/ 0 w 10057"/>
              <a:gd name="connsiteY3-328" fmla="*/ 10000 h 10000"/>
              <a:gd name="connsiteX4-329" fmla="*/ 9 w 10057"/>
              <a:gd name="connsiteY4-330" fmla="*/ 0 h 10000"/>
              <a:gd name="connsiteX0-331" fmla="*/ 9 w 10057"/>
              <a:gd name="connsiteY0-332" fmla="*/ 0 h 10000"/>
              <a:gd name="connsiteX1-333" fmla="*/ 10057 w 10057"/>
              <a:gd name="connsiteY1-334" fmla="*/ 1452 h 10000"/>
              <a:gd name="connsiteX2-335" fmla="*/ 10054 w 10057"/>
              <a:gd name="connsiteY2-336" fmla="*/ 5606 h 10000"/>
              <a:gd name="connsiteX3-337" fmla="*/ 0 w 10057"/>
              <a:gd name="connsiteY3-338" fmla="*/ 10000 h 10000"/>
              <a:gd name="connsiteX4-339" fmla="*/ 9 w 10057"/>
              <a:gd name="connsiteY4-340" fmla="*/ 0 h 10000"/>
              <a:gd name="connsiteX0-341" fmla="*/ 9 w 10057"/>
              <a:gd name="connsiteY0-342" fmla="*/ 0 h 10000"/>
              <a:gd name="connsiteX1-343" fmla="*/ 10057 w 10057"/>
              <a:gd name="connsiteY1-344" fmla="*/ 1452 h 10000"/>
              <a:gd name="connsiteX2-345" fmla="*/ 10054 w 10057"/>
              <a:gd name="connsiteY2-346" fmla="*/ 5606 h 10000"/>
              <a:gd name="connsiteX3-347" fmla="*/ 0 w 10057"/>
              <a:gd name="connsiteY3-348" fmla="*/ 10000 h 10000"/>
              <a:gd name="connsiteX4-349" fmla="*/ 9 w 10057"/>
              <a:gd name="connsiteY4-350" fmla="*/ 0 h 10000"/>
              <a:gd name="connsiteX0-351" fmla="*/ 9 w 10057"/>
              <a:gd name="connsiteY0-352" fmla="*/ 0 h 7951"/>
              <a:gd name="connsiteX1-353" fmla="*/ 10057 w 10057"/>
              <a:gd name="connsiteY1-354" fmla="*/ 1452 h 7951"/>
              <a:gd name="connsiteX2-355" fmla="*/ 10054 w 10057"/>
              <a:gd name="connsiteY2-356" fmla="*/ 5606 h 7951"/>
              <a:gd name="connsiteX3-357" fmla="*/ 0 w 10057"/>
              <a:gd name="connsiteY3-358" fmla="*/ 7951 h 7951"/>
              <a:gd name="connsiteX4-359" fmla="*/ 9 w 10057"/>
              <a:gd name="connsiteY4-360" fmla="*/ 0 h 7951"/>
              <a:gd name="connsiteX0-361" fmla="*/ 9 w 10000"/>
              <a:gd name="connsiteY0-362" fmla="*/ 0 h 10000"/>
              <a:gd name="connsiteX1-363" fmla="*/ 10000 w 10000"/>
              <a:gd name="connsiteY1-364" fmla="*/ 1826 h 10000"/>
              <a:gd name="connsiteX2-365" fmla="*/ 9997 w 10000"/>
              <a:gd name="connsiteY2-366" fmla="*/ 7051 h 10000"/>
              <a:gd name="connsiteX3-367" fmla="*/ 0 w 10000"/>
              <a:gd name="connsiteY3-368" fmla="*/ 10000 h 10000"/>
              <a:gd name="connsiteX4-369" fmla="*/ 9 w 10000"/>
              <a:gd name="connsiteY4-370" fmla="*/ 0 h 10000"/>
              <a:gd name="connsiteX0-371" fmla="*/ 9 w 10000"/>
              <a:gd name="connsiteY0-372" fmla="*/ 0 h 10000"/>
              <a:gd name="connsiteX1-373" fmla="*/ 10000 w 10000"/>
              <a:gd name="connsiteY1-374" fmla="*/ 1826 h 10000"/>
              <a:gd name="connsiteX2-375" fmla="*/ 9969 w 10000"/>
              <a:gd name="connsiteY2-376" fmla="*/ 7131 h 10000"/>
              <a:gd name="connsiteX3-377" fmla="*/ 0 w 10000"/>
              <a:gd name="connsiteY3-378" fmla="*/ 10000 h 10000"/>
              <a:gd name="connsiteX4-379" fmla="*/ 9 w 10000"/>
              <a:gd name="connsiteY4-380" fmla="*/ 0 h 10000"/>
              <a:gd name="connsiteX0-381" fmla="*/ 9 w 10000"/>
              <a:gd name="connsiteY0-382" fmla="*/ 0 h 10000"/>
              <a:gd name="connsiteX1-383" fmla="*/ 10000 w 10000"/>
              <a:gd name="connsiteY1-384" fmla="*/ 2854 h 10000"/>
              <a:gd name="connsiteX2-385" fmla="*/ 9969 w 10000"/>
              <a:gd name="connsiteY2-386" fmla="*/ 7131 h 10000"/>
              <a:gd name="connsiteX3-387" fmla="*/ 0 w 10000"/>
              <a:gd name="connsiteY3-388" fmla="*/ 10000 h 10000"/>
              <a:gd name="connsiteX4-389" fmla="*/ 9 w 10000"/>
              <a:gd name="connsiteY4-390" fmla="*/ 0 h 10000"/>
              <a:gd name="connsiteX0-391" fmla="*/ 9 w 15000"/>
              <a:gd name="connsiteY0-392" fmla="*/ 0 h 10000"/>
              <a:gd name="connsiteX1-393" fmla="*/ 15000 w 15000"/>
              <a:gd name="connsiteY1-394" fmla="*/ 2173 h 10000"/>
              <a:gd name="connsiteX2-395" fmla="*/ 9969 w 15000"/>
              <a:gd name="connsiteY2-396" fmla="*/ 7131 h 10000"/>
              <a:gd name="connsiteX3-397" fmla="*/ 0 w 15000"/>
              <a:gd name="connsiteY3-398" fmla="*/ 10000 h 10000"/>
              <a:gd name="connsiteX4-399" fmla="*/ 9 w 15000"/>
              <a:gd name="connsiteY4-400" fmla="*/ 0 h 10000"/>
              <a:gd name="connsiteX0-401" fmla="*/ 9 w 15024"/>
              <a:gd name="connsiteY0-402" fmla="*/ 0 h 10000"/>
              <a:gd name="connsiteX1-403" fmla="*/ 15000 w 15024"/>
              <a:gd name="connsiteY1-404" fmla="*/ 2173 h 10000"/>
              <a:gd name="connsiteX2-405" fmla="*/ 15024 w 15024"/>
              <a:gd name="connsiteY2-406" fmla="*/ 7919 h 10000"/>
              <a:gd name="connsiteX3-407" fmla="*/ 0 w 15024"/>
              <a:gd name="connsiteY3-408" fmla="*/ 10000 h 10000"/>
              <a:gd name="connsiteX4-409" fmla="*/ 9 w 15024"/>
              <a:gd name="connsiteY4-410" fmla="*/ 0 h 10000"/>
              <a:gd name="connsiteX0-411" fmla="*/ 9 w 15024"/>
              <a:gd name="connsiteY0-412" fmla="*/ 0 h 10000"/>
              <a:gd name="connsiteX1-413" fmla="*/ 15000 w 15024"/>
              <a:gd name="connsiteY1-414" fmla="*/ 2173 h 10000"/>
              <a:gd name="connsiteX2-415" fmla="*/ 15024 w 15024"/>
              <a:gd name="connsiteY2-416" fmla="*/ 7906 h 10000"/>
              <a:gd name="connsiteX3-417" fmla="*/ 0 w 15024"/>
              <a:gd name="connsiteY3-418" fmla="*/ 10000 h 10000"/>
              <a:gd name="connsiteX4-419" fmla="*/ 9 w 15024"/>
              <a:gd name="connsiteY4-420" fmla="*/ 0 h 10000"/>
              <a:gd name="connsiteX0-421" fmla="*/ 1 w 15016"/>
              <a:gd name="connsiteY0-422" fmla="*/ 0 h 10053"/>
              <a:gd name="connsiteX1-423" fmla="*/ 14992 w 15016"/>
              <a:gd name="connsiteY1-424" fmla="*/ 2173 h 10053"/>
              <a:gd name="connsiteX2-425" fmla="*/ 15016 w 15016"/>
              <a:gd name="connsiteY2-426" fmla="*/ 7906 h 10053"/>
              <a:gd name="connsiteX3-427" fmla="*/ 20 w 15016"/>
              <a:gd name="connsiteY3-428" fmla="*/ 10053 h 10053"/>
              <a:gd name="connsiteX4-429" fmla="*/ 1 w 15016"/>
              <a:gd name="connsiteY4-430" fmla="*/ 0 h 10053"/>
              <a:gd name="connsiteX0-431" fmla="*/ 9 w 15024"/>
              <a:gd name="connsiteY0-432" fmla="*/ 0 h 10040"/>
              <a:gd name="connsiteX1-433" fmla="*/ 15000 w 15024"/>
              <a:gd name="connsiteY1-434" fmla="*/ 2173 h 10040"/>
              <a:gd name="connsiteX2-435" fmla="*/ 15024 w 15024"/>
              <a:gd name="connsiteY2-436" fmla="*/ 7906 h 10040"/>
              <a:gd name="connsiteX3-437" fmla="*/ 0 w 15024"/>
              <a:gd name="connsiteY3-438" fmla="*/ 10040 h 10040"/>
              <a:gd name="connsiteX4-439" fmla="*/ 9 w 15024"/>
              <a:gd name="connsiteY4-440" fmla="*/ 0 h 10040"/>
              <a:gd name="connsiteX0-441" fmla="*/ 9 w 15139"/>
              <a:gd name="connsiteY0-442" fmla="*/ 0 h 10040"/>
              <a:gd name="connsiteX1-443" fmla="*/ 15139 w 15139"/>
              <a:gd name="connsiteY1-444" fmla="*/ 2200 h 10040"/>
              <a:gd name="connsiteX2-445" fmla="*/ 15024 w 15139"/>
              <a:gd name="connsiteY2-446" fmla="*/ 7906 h 10040"/>
              <a:gd name="connsiteX3-447" fmla="*/ 0 w 15139"/>
              <a:gd name="connsiteY3-448" fmla="*/ 10040 h 10040"/>
              <a:gd name="connsiteX4-449" fmla="*/ 9 w 15139"/>
              <a:gd name="connsiteY4-450" fmla="*/ 0 h 10040"/>
              <a:gd name="connsiteX0-451" fmla="*/ 9 w 15139"/>
              <a:gd name="connsiteY0-452" fmla="*/ 0 h 10040"/>
              <a:gd name="connsiteX1-453" fmla="*/ 15139 w 15139"/>
              <a:gd name="connsiteY1-454" fmla="*/ 2200 h 10040"/>
              <a:gd name="connsiteX2-455" fmla="*/ 15024 w 15139"/>
              <a:gd name="connsiteY2-456" fmla="*/ 7906 h 10040"/>
              <a:gd name="connsiteX3-457" fmla="*/ 0 w 15139"/>
              <a:gd name="connsiteY3-458" fmla="*/ 10040 h 10040"/>
              <a:gd name="connsiteX4-459" fmla="*/ 9 w 15139"/>
              <a:gd name="connsiteY4-460" fmla="*/ 0 h 10040"/>
              <a:gd name="connsiteX0-461" fmla="*/ 9 w 15139"/>
              <a:gd name="connsiteY0-462" fmla="*/ 0 h 10040"/>
              <a:gd name="connsiteX1-463" fmla="*/ 15139 w 15139"/>
              <a:gd name="connsiteY1-464" fmla="*/ 2200 h 10040"/>
              <a:gd name="connsiteX2-465" fmla="*/ 15024 w 15139"/>
              <a:gd name="connsiteY2-466" fmla="*/ 7906 h 10040"/>
              <a:gd name="connsiteX3-467" fmla="*/ 0 w 15139"/>
              <a:gd name="connsiteY3-468" fmla="*/ 10040 h 10040"/>
              <a:gd name="connsiteX4-469" fmla="*/ 9 w 15139"/>
              <a:gd name="connsiteY4-470" fmla="*/ 0 h 10040"/>
              <a:gd name="connsiteX0-471" fmla="*/ 9 w 15148"/>
              <a:gd name="connsiteY0-472" fmla="*/ 0 h 10040"/>
              <a:gd name="connsiteX1-473" fmla="*/ 15139 w 15148"/>
              <a:gd name="connsiteY1-474" fmla="*/ 2200 h 10040"/>
              <a:gd name="connsiteX2-475" fmla="*/ 15135 w 15148"/>
              <a:gd name="connsiteY2-476" fmla="*/ 7906 h 10040"/>
              <a:gd name="connsiteX3-477" fmla="*/ 0 w 15148"/>
              <a:gd name="connsiteY3-478" fmla="*/ 10040 h 10040"/>
              <a:gd name="connsiteX4-479" fmla="*/ 9 w 15148"/>
              <a:gd name="connsiteY4-480" fmla="*/ 0 h 10040"/>
              <a:gd name="connsiteX0-481" fmla="*/ 9 w 15143"/>
              <a:gd name="connsiteY0-482" fmla="*/ 0 h 10040"/>
              <a:gd name="connsiteX1-483" fmla="*/ 15111 w 15143"/>
              <a:gd name="connsiteY1-484" fmla="*/ 2240 h 10040"/>
              <a:gd name="connsiteX2-485" fmla="*/ 15135 w 15143"/>
              <a:gd name="connsiteY2-486" fmla="*/ 7906 h 10040"/>
              <a:gd name="connsiteX3-487" fmla="*/ 0 w 15143"/>
              <a:gd name="connsiteY3-488" fmla="*/ 10040 h 10040"/>
              <a:gd name="connsiteX4-489" fmla="*/ 9 w 15143"/>
              <a:gd name="connsiteY4-490" fmla="*/ 0 h 10040"/>
              <a:gd name="connsiteX0-491" fmla="*/ 9 w 15141"/>
              <a:gd name="connsiteY0-492" fmla="*/ 0 h 10040"/>
              <a:gd name="connsiteX1-493" fmla="*/ 15083 w 15141"/>
              <a:gd name="connsiteY1-494" fmla="*/ 2187 h 10040"/>
              <a:gd name="connsiteX2-495" fmla="*/ 15135 w 15141"/>
              <a:gd name="connsiteY2-496" fmla="*/ 7906 h 10040"/>
              <a:gd name="connsiteX3-497" fmla="*/ 0 w 15141"/>
              <a:gd name="connsiteY3-498" fmla="*/ 10040 h 10040"/>
              <a:gd name="connsiteX4-499" fmla="*/ 9 w 15141"/>
              <a:gd name="connsiteY4-500" fmla="*/ 0 h 10040"/>
              <a:gd name="connsiteX0-501" fmla="*/ 9 w 15083"/>
              <a:gd name="connsiteY0-502" fmla="*/ 0 h 10040"/>
              <a:gd name="connsiteX1-503" fmla="*/ 15083 w 15083"/>
              <a:gd name="connsiteY1-504" fmla="*/ 2187 h 10040"/>
              <a:gd name="connsiteX2-505" fmla="*/ 15052 w 15083"/>
              <a:gd name="connsiteY2-506" fmla="*/ 7906 h 10040"/>
              <a:gd name="connsiteX3-507" fmla="*/ 0 w 15083"/>
              <a:gd name="connsiteY3-508" fmla="*/ 10040 h 10040"/>
              <a:gd name="connsiteX4-509" fmla="*/ 9 w 15083"/>
              <a:gd name="connsiteY4-510" fmla="*/ 0 h 100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565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defRPr sz="157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480" indent="-284480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353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560070" indent="-275590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313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845185" indent="-284480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069340" indent="-224155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235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293495" indent="-224155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196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anose="020B0604020202020204" pitchFamily="34" charset="0"/>
              <a:buNone/>
              <a:defRPr sz="3625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480" indent="-284480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353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560070" indent="-275590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313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845185" indent="-284480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069340" indent="-224155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235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293495" indent="-224155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196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  <a:endParaRPr lang="en-US" dirty="0">
              <a:solidFill>
                <a:srgbClr val="3484CC"/>
              </a:solidFill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  <a:endParaRPr lang="en-US" dirty="0">
              <a:solidFill>
                <a:srgbClr val="3484CC"/>
              </a:solidFill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  <a:endParaRPr lang="en-US" dirty="0">
              <a:solidFill>
                <a:srgbClr val="3484CC"/>
              </a:solidFill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  <a:endParaRPr lang="en-US" dirty="0">
              <a:solidFill>
                <a:srgbClr val="3484CC"/>
              </a:solidFill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  <a:endParaRPr lang="en-US" dirty="0">
              <a:solidFill>
                <a:srgbClr val="3484CC"/>
              </a:solidFill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  <a:endParaRPr lang="en-US" dirty="0">
              <a:solidFill>
                <a:srgbClr val="3484CC"/>
              </a:solidFill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  <a:endParaRPr lang="en-US" dirty="0">
              <a:solidFill>
                <a:srgbClr val="3484CC"/>
              </a:solidFill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  <a:endParaRPr lang="en-US" dirty="0">
              <a:solidFill>
                <a:srgbClr val="3484CC"/>
              </a:solidFill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  <a:endParaRPr lang="en-US" dirty="0">
              <a:solidFill>
                <a:srgbClr val="3484CC"/>
              </a:solidFill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  <a:endParaRPr lang="en-US" dirty="0">
              <a:solidFill>
                <a:srgbClr val="3484CC"/>
              </a:solidFill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  <a:endParaRPr lang="en-US" dirty="0">
              <a:solidFill>
                <a:srgbClr val="3484CC"/>
              </a:solidFill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  <a:endParaRPr lang="en-US" dirty="0">
              <a:solidFill>
                <a:srgbClr val="3484CC"/>
              </a:solidFill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  <a:endParaRPr lang="en-US" dirty="0">
              <a:solidFill>
                <a:srgbClr val="3484CC"/>
              </a:solidFill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  <a:endParaRPr lang="en-US" dirty="0">
              <a:solidFill>
                <a:srgbClr val="3484CC"/>
              </a:solidFill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  <a:endParaRPr lang="en-US" dirty="0">
              <a:solidFill>
                <a:srgbClr val="3484CC"/>
              </a:solidFill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  <a:endParaRPr lang="en-US" dirty="0">
              <a:solidFill>
                <a:srgbClr val="3484CC"/>
              </a:solidFill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  <a:endParaRPr lang="en-US" dirty="0">
              <a:solidFill>
                <a:srgbClr val="3484CC"/>
              </a:solidFill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  <a:endParaRPr lang="en-US" dirty="0">
              <a:solidFill>
                <a:srgbClr val="3484CC"/>
              </a:solidFill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  <a:endParaRPr lang="en-US" dirty="0">
              <a:solidFill>
                <a:srgbClr val="3484CC"/>
              </a:solidFill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  <a:endParaRPr lang="en-US" dirty="0">
              <a:solidFill>
                <a:srgbClr val="3484CC"/>
              </a:solidFill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_BUIL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/>
          <a:lstStyle/>
          <a:p>
            <a:pPr defTabSz="913765"/>
            <a:endParaRPr lang="en-US" sz="1765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_BUILD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/>
          <a:lstStyle/>
          <a:p>
            <a:pPr defTabSz="913765"/>
            <a:endParaRPr lang="en-US" sz="1765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_BUILD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/>
          <a:lstStyle/>
          <a:p>
            <a:pPr defTabSz="913765"/>
            <a:endParaRPr lang="en-US" sz="1765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_BUILD 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/>
          <a:lstStyle/>
          <a:p>
            <a:pPr defTabSz="913765"/>
            <a:endParaRPr lang="en-US" sz="1765">
              <a:solidFill>
                <a:srgbClr val="333333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0"/>
            </a:lvl2pPr>
            <a:lvl3pPr marL="224155" indent="0">
              <a:buNone/>
              <a:defRPr/>
            </a:lvl3pPr>
            <a:lvl4pPr marL="448310" indent="0">
              <a:buNone/>
              <a:defRPr/>
            </a:lvl4pPr>
            <a:lvl5pPr marL="67246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ya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spAutoFit/>
          </a:bodyPr>
          <a:lstStyle/>
          <a:p>
            <a:pPr defTabSz="913765" eaLnBrk="0" hangingPunct="0"/>
            <a:r>
              <a:rPr lang="en-US" sz="68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© </a:t>
            </a:r>
            <a:r>
              <a:rPr lang="en-US" sz="685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2015 </a:t>
            </a:r>
            <a:r>
              <a:rPr lang="en-US" sz="68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Microsoft Corporation. All rights reserved. </a:t>
            </a:r>
            <a:endParaRPr lang="en-US" sz="68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0205" y="3083652"/>
            <a:ext cx="3227129" cy="69205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480" indent="-284480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353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560070" indent="-275590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313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845185" indent="-284480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069340" indent="-224155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235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293495" indent="-224155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196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anose="020B0604020202020204" pitchFamily="34" charset="0"/>
              <a:buNone/>
              <a:defRPr sz="3625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5" y="2980725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25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4715" rtl="0" eaLnBrk="1" latinLnBrk="0" hangingPunct="1">
              <a:spcBef>
                <a:spcPct val="20000"/>
              </a:spcBef>
              <a:spcAft>
                <a:spcPts val="1600"/>
              </a:spcAft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1" y="291070"/>
            <a:ext cx="11653523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313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1" y="1507553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-1" fmla="*/ 0 w 2610228"/>
              <a:gd name="connsiteY0-2" fmla="*/ 704193 h 1280265"/>
              <a:gd name="connsiteX1-3" fmla="*/ 2610228 w 2610228"/>
              <a:gd name="connsiteY1-4" fmla="*/ 0 h 1280265"/>
              <a:gd name="connsiteX2-5" fmla="*/ 2431552 w 2610228"/>
              <a:gd name="connsiteY2-6" fmla="*/ 1280265 h 1280265"/>
              <a:gd name="connsiteX3-7" fmla="*/ 0 w 2610228"/>
              <a:gd name="connsiteY3-8" fmla="*/ 1280265 h 1280265"/>
              <a:gd name="connsiteX4-9" fmla="*/ 0 w 2610228"/>
              <a:gd name="connsiteY4-10" fmla="*/ 704193 h 1280265"/>
              <a:gd name="connsiteX0-11" fmla="*/ 0 w 2620739"/>
              <a:gd name="connsiteY0-12" fmla="*/ 704193 h 2037009"/>
              <a:gd name="connsiteX1-13" fmla="*/ 2610228 w 2620739"/>
              <a:gd name="connsiteY1-14" fmla="*/ 0 h 2037009"/>
              <a:gd name="connsiteX2-15" fmla="*/ 2620739 w 2620739"/>
              <a:gd name="connsiteY2-16" fmla="*/ 2037009 h 2037009"/>
              <a:gd name="connsiteX3-17" fmla="*/ 0 w 2620739"/>
              <a:gd name="connsiteY3-18" fmla="*/ 1280265 h 2037009"/>
              <a:gd name="connsiteX4-19" fmla="*/ 0 w 2620739"/>
              <a:gd name="connsiteY4-20" fmla="*/ 704193 h 2037009"/>
              <a:gd name="connsiteX0-21" fmla="*/ 0 w 2620739"/>
              <a:gd name="connsiteY0-22" fmla="*/ 483476 h 1816292"/>
              <a:gd name="connsiteX1-23" fmla="*/ 2389511 w 2620739"/>
              <a:gd name="connsiteY1-24" fmla="*/ 0 h 1816292"/>
              <a:gd name="connsiteX2-25" fmla="*/ 2620739 w 2620739"/>
              <a:gd name="connsiteY2-26" fmla="*/ 1816292 h 1816292"/>
              <a:gd name="connsiteX3-27" fmla="*/ 0 w 2620739"/>
              <a:gd name="connsiteY3-28" fmla="*/ 1059548 h 1816292"/>
              <a:gd name="connsiteX4-29" fmla="*/ 0 w 2620739"/>
              <a:gd name="connsiteY4-30" fmla="*/ 483476 h 1816292"/>
              <a:gd name="connsiteX0-31" fmla="*/ 0 w 2620739"/>
              <a:gd name="connsiteY0-32" fmla="*/ 704193 h 2037009"/>
              <a:gd name="connsiteX1-33" fmla="*/ 2589207 w 2620739"/>
              <a:gd name="connsiteY1-34" fmla="*/ 0 h 2037009"/>
              <a:gd name="connsiteX2-35" fmla="*/ 2620739 w 2620739"/>
              <a:gd name="connsiteY2-36" fmla="*/ 2037009 h 2037009"/>
              <a:gd name="connsiteX3-37" fmla="*/ 0 w 2620739"/>
              <a:gd name="connsiteY3-38" fmla="*/ 1280265 h 2037009"/>
              <a:gd name="connsiteX4-39" fmla="*/ 0 w 2620739"/>
              <a:gd name="connsiteY4-40" fmla="*/ 704193 h 2037009"/>
              <a:gd name="connsiteX0-41" fmla="*/ 0 w 2862477"/>
              <a:gd name="connsiteY0-42" fmla="*/ 0 h 2425892"/>
              <a:gd name="connsiteX1-43" fmla="*/ 2830945 w 2862477"/>
              <a:gd name="connsiteY1-44" fmla="*/ 388883 h 2425892"/>
              <a:gd name="connsiteX2-45" fmla="*/ 2862477 w 2862477"/>
              <a:gd name="connsiteY2-46" fmla="*/ 2425892 h 2425892"/>
              <a:gd name="connsiteX3-47" fmla="*/ 241738 w 2862477"/>
              <a:gd name="connsiteY3-48" fmla="*/ 1669148 h 2425892"/>
              <a:gd name="connsiteX4-49" fmla="*/ 0 w 2862477"/>
              <a:gd name="connsiteY4-50" fmla="*/ 0 h 2425892"/>
              <a:gd name="connsiteX0-51" fmla="*/ 0 w 2862477"/>
              <a:gd name="connsiteY0-52" fmla="*/ 0 h 2804265"/>
              <a:gd name="connsiteX1-53" fmla="*/ 2830945 w 2862477"/>
              <a:gd name="connsiteY1-54" fmla="*/ 388883 h 2804265"/>
              <a:gd name="connsiteX2-55" fmla="*/ 2862477 w 2862477"/>
              <a:gd name="connsiteY2-56" fmla="*/ 2425892 h 2804265"/>
              <a:gd name="connsiteX3-57" fmla="*/ 21021 w 2862477"/>
              <a:gd name="connsiteY3-58" fmla="*/ 2804265 h 2804265"/>
              <a:gd name="connsiteX4-59" fmla="*/ 0 w 2862477"/>
              <a:gd name="connsiteY4-60" fmla="*/ 0 h 2804265"/>
              <a:gd name="connsiteX0-61" fmla="*/ 0 w 2967580"/>
              <a:gd name="connsiteY0-62" fmla="*/ 0 h 2961920"/>
              <a:gd name="connsiteX1-63" fmla="*/ 2936048 w 2967580"/>
              <a:gd name="connsiteY1-64" fmla="*/ 546538 h 2961920"/>
              <a:gd name="connsiteX2-65" fmla="*/ 2967580 w 2967580"/>
              <a:gd name="connsiteY2-66" fmla="*/ 2583547 h 2961920"/>
              <a:gd name="connsiteX3-67" fmla="*/ 126124 w 2967580"/>
              <a:gd name="connsiteY3-68" fmla="*/ 2961920 h 2961920"/>
              <a:gd name="connsiteX4-69" fmla="*/ 0 w 2967580"/>
              <a:gd name="connsiteY4-70" fmla="*/ 0 h 2961920"/>
              <a:gd name="connsiteX0-71" fmla="*/ 10511 w 2841456"/>
              <a:gd name="connsiteY0-72" fmla="*/ 0 h 2814775"/>
              <a:gd name="connsiteX1-73" fmla="*/ 2809924 w 2841456"/>
              <a:gd name="connsiteY1-74" fmla="*/ 399393 h 2814775"/>
              <a:gd name="connsiteX2-75" fmla="*/ 2841456 w 2841456"/>
              <a:gd name="connsiteY2-76" fmla="*/ 2436402 h 2814775"/>
              <a:gd name="connsiteX3-77" fmla="*/ 0 w 2841456"/>
              <a:gd name="connsiteY3-78" fmla="*/ 2814775 h 2814775"/>
              <a:gd name="connsiteX4-79" fmla="*/ 10511 w 2841456"/>
              <a:gd name="connsiteY4-80" fmla="*/ 0 h 2814775"/>
              <a:gd name="connsiteX0-81" fmla="*/ 10511 w 2845941"/>
              <a:gd name="connsiteY0-82" fmla="*/ 0 h 2814775"/>
              <a:gd name="connsiteX1-83" fmla="*/ 2842437 w 2845941"/>
              <a:gd name="connsiteY1-84" fmla="*/ 415742 h 2814775"/>
              <a:gd name="connsiteX2-85" fmla="*/ 2841456 w 2845941"/>
              <a:gd name="connsiteY2-86" fmla="*/ 2436402 h 2814775"/>
              <a:gd name="connsiteX3-87" fmla="*/ 0 w 2845941"/>
              <a:gd name="connsiteY3-88" fmla="*/ 2814775 h 2814775"/>
              <a:gd name="connsiteX4-89" fmla="*/ 10511 w 2845941"/>
              <a:gd name="connsiteY4-90" fmla="*/ 0 h 2814775"/>
              <a:gd name="connsiteX0-91" fmla="*/ 10511 w 2841456"/>
              <a:gd name="connsiteY0-92" fmla="*/ 0 h 2814775"/>
              <a:gd name="connsiteX1-93" fmla="*/ 2834309 w 2841456"/>
              <a:gd name="connsiteY1-94" fmla="*/ 391219 h 2814775"/>
              <a:gd name="connsiteX2-95" fmla="*/ 2841456 w 2841456"/>
              <a:gd name="connsiteY2-96" fmla="*/ 2436402 h 2814775"/>
              <a:gd name="connsiteX3-97" fmla="*/ 0 w 2841456"/>
              <a:gd name="connsiteY3-98" fmla="*/ 2814775 h 2814775"/>
              <a:gd name="connsiteX4-99" fmla="*/ 10511 w 2841456"/>
              <a:gd name="connsiteY4-100" fmla="*/ 0 h 2814775"/>
              <a:gd name="connsiteX0-101" fmla="*/ 3504 w 2834449"/>
              <a:gd name="connsiteY0-102" fmla="*/ 0 h 2847473"/>
              <a:gd name="connsiteX1-103" fmla="*/ 2827302 w 2834449"/>
              <a:gd name="connsiteY1-104" fmla="*/ 391219 h 2847473"/>
              <a:gd name="connsiteX2-105" fmla="*/ 2834449 w 2834449"/>
              <a:gd name="connsiteY2-106" fmla="*/ 2436402 h 2847473"/>
              <a:gd name="connsiteX3-107" fmla="*/ 1122 w 2834449"/>
              <a:gd name="connsiteY3-108" fmla="*/ 2847473 h 2847473"/>
              <a:gd name="connsiteX4-109" fmla="*/ 3504 w 2834449"/>
              <a:gd name="connsiteY4-110" fmla="*/ 0 h 28474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82880" tIns="146304" rIns="182880" bIns="146304" numCol="1" anchor="ctr" anchorCtr="0" compatLnSpc="1">
            <a:noAutofit/>
          </a:bodyPr>
          <a:lstStyle>
            <a:lvl1pPr>
              <a:lnSpc>
                <a:spcPct val="95000"/>
              </a:lnSpc>
              <a:defRPr lang="en-US" sz="392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/>
                <a:ea typeface="MS PGothic" panose="020B0600070205080204" charset="-128"/>
                <a:cs typeface="Segoe UI Light" panose="020B0502040204020203"/>
              </a:defRPr>
            </a:lvl1pPr>
          </a:lstStyle>
          <a:p>
            <a:pPr marL="0" lvl="0" indent="0" algn="l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5826760" cy="5379312"/>
          </a:xfrm>
        </p:spPr>
        <p:txBody>
          <a:bodyPr/>
          <a:lstStyle/>
          <a:p>
            <a:pPr lvl="0"/>
            <a:r>
              <a:rPr lang="en-US" dirty="0" smtClean="0"/>
              <a:t>Click to edit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6096001" y="1187620"/>
            <a:ext cx="5826760" cy="5379312"/>
          </a:xfrm>
        </p:spPr>
        <p:txBody>
          <a:bodyPr/>
          <a:lstStyle/>
          <a:p>
            <a:pPr lvl="0"/>
            <a:r>
              <a:rPr lang="en-US" dirty="0" smtClean="0"/>
              <a:t>Click to edit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94" y="6417567"/>
            <a:ext cx="353996" cy="353996"/>
          </a:xfrm>
          <a:prstGeom prst="rect">
            <a:avLst/>
          </a:prstGeom>
        </p:spPr>
      </p:pic>
      <p:sp>
        <p:nvSpPr>
          <p:cNvPr id="5" name="Footer Placeholder 6"/>
          <p:cNvSpPr txBox="1"/>
          <p:nvPr userDrawn="1"/>
        </p:nvSpPr>
        <p:spPr>
          <a:xfrm>
            <a:off x="10529457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 smtClean="0">
                <a:solidFill>
                  <a:srgbClr val="666666"/>
                </a:solidFill>
              </a:rPr>
              <a:t>MICROSOFT CONFIDENTIAL</a:t>
            </a:r>
            <a:endParaRPr lang="en-US" sz="800" dirty="0" smtClean="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2245936"/>
          </a:xfrm>
        </p:spPr>
        <p:txBody>
          <a:bodyPr>
            <a:spAutoFit/>
          </a:bodyPr>
          <a:lstStyle>
            <a:lvl3pPr>
              <a:defRPr sz="2350"/>
            </a:lvl3pPr>
            <a:lvl4pPr>
              <a:defRPr sz="1960"/>
            </a:lvl4pPr>
            <a:lvl5pPr>
              <a:defRPr sz="196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94" y="6417567"/>
            <a:ext cx="353996" cy="35399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5" y="2980725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5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4715" rtl="0" eaLnBrk="1" latinLnBrk="0" hangingPunct="1">
              <a:spcBef>
                <a:spcPct val="20000"/>
              </a:spcBef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40" y="1505897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8574 w 10000"/>
              <a:gd name="connsiteY2-6" fmla="*/ 10000 h 10000"/>
              <a:gd name="connsiteX3-7" fmla="*/ 2000 w 10000"/>
              <a:gd name="connsiteY3-8" fmla="*/ 10000 h 10000"/>
              <a:gd name="connsiteX4-9" fmla="*/ 0 w 10000"/>
              <a:gd name="connsiteY4-10" fmla="*/ 0 h 10000"/>
              <a:gd name="connsiteX0-11" fmla="*/ 0 w 10000"/>
              <a:gd name="connsiteY0-12" fmla="*/ 0 h 10028"/>
              <a:gd name="connsiteX1-13" fmla="*/ 10000 w 10000"/>
              <a:gd name="connsiteY1-14" fmla="*/ 0 h 10028"/>
              <a:gd name="connsiteX2-15" fmla="*/ 8574 w 10000"/>
              <a:gd name="connsiteY2-16" fmla="*/ 10000 h 10028"/>
              <a:gd name="connsiteX3-17" fmla="*/ 1399 w 10000"/>
              <a:gd name="connsiteY3-18" fmla="*/ 10028 h 10028"/>
              <a:gd name="connsiteX4-19" fmla="*/ 0 w 10000"/>
              <a:gd name="connsiteY4-20" fmla="*/ 0 h 10028"/>
              <a:gd name="connsiteX0-21" fmla="*/ 0 w 10000"/>
              <a:gd name="connsiteY0-22" fmla="*/ 0 h 10028"/>
              <a:gd name="connsiteX1-23" fmla="*/ 10000 w 10000"/>
              <a:gd name="connsiteY1-24" fmla="*/ 1460 h 10028"/>
              <a:gd name="connsiteX2-25" fmla="*/ 8574 w 10000"/>
              <a:gd name="connsiteY2-26" fmla="*/ 10000 h 10028"/>
              <a:gd name="connsiteX3-27" fmla="*/ 1399 w 10000"/>
              <a:gd name="connsiteY3-28" fmla="*/ 10028 h 10028"/>
              <a:gd name="connsiteX4-29" fmla="*/ 0 w 10000"/>
              <a:gd name="connsiteY4-30" fmla="*/ 0 h 10028"/>
              <a:gd name="connsiteX0-31" fmla="*/ 0 w 10022"/>
              <a:gd name="connsiteY0-32" fmla="*/ 0 h 10028"/>
              <a:gd name="connsiteX1-33" fmla="*/ 10000 w 10022"/>
              <a:gd name="connsiteY1-34" fmla="*/ 1460 h 10028"/>
              <a:gd name="connsiteX2-35" fmla="*/ 10022 w 10022"/>
              <a:gd name="connsiteY2-36" fmla="*/ 8623 h 10028"/>
              <a:gd name="connsiteX3-37" fmla="*/ 1399 w 10022"/>
              <a:gd name="connsiteY3-38" fmla="*/ 10028 h 10028"/>
              <a:gd name="connsiteX4-39" fmla="*/ 0 w 10022"/>
              <a:gd name="connsiteY4-40" fmla="*/ 0 h 10028"/>
              <a:gd name="connsiteX0-41" fmla="*/ 0 w 10022"/>
              <a:gd name="connsiteY0-42" fmla="*/ 0 h 10028"/>
              <a:gd name="connsiteX1-43" fmla="*/ 10000 w 10022"/>
              <a:gd name="connsiteY1-44" fmla="*/ 1460 h 10028"/>
              <a:gd name="connsiteX2-45" fmla="*/ 10022 w 10022"/>
              <a:gd name="connsiteY2-46" fmla="*/ 8623 h 10028"/>
              <a:gd name="connsiteX3-47" fmla="*/ 115 w 10022"/>
              <a:gd name="connsiteY3-48" fmla="*/ 10028 h 10028"/>
              <a:gd name="connsiteX4-49" fmla="*/ 0 w 10022"/>
              <a:gd name="connsiteY4-50" fmla="*/ 0 h 10028"/>
              <a:gd name="connsiteX0-51" fmla="*/ 0 w 10418"/>
              <a:gd name="connsiteY0-52" fmla="*/ 0 h 10028"/>
              <a:gd name="connsiteX1-53" fmla="*/ 10411 w 10418"/>
              <a:gd name="connsiteY1-54" fmla="*/ 992 h 10028"/>
              <a:gd name="connsiteX2-55" fmla="*/ 10022 w 10418"/>
              <a:gd name="connsiteY2-56" fmla="*/ 8623 h 10028"/>
              <a:gd name="connsiteX3-57" fmla="*/ 115 w 10418"/>
              <a:gd name="connsiteY3-58" fmla="*/ 10028 h 10028"/>
              <a:gd name="connsiteX4-59" fmla="*/ 0 w 10418"/>
              <a:gd name="connsiteY4-60" fmla="*/ 0 h 10028"/>
              <a:gd name="connsiteX0-61" fmla="*/ 0 w 10022"/>
              <a:gd name="connsiteY0-62" fmla="*/ 0 h 10028"/>
              <a:gd name="connsiteX1-63" fmla="*/ 10000 w 10022"/>
              <a:gd name="connsiteY1-64" fmla="*/ 1405 h 10028"/>
              <a:gd name="connsiteX2-65" fmla="*/ 10022 w 10022"/>
              <a:gd name="connsiteY2-66" fmla="*/ 8623 h 10028"/>
              <a:gd name="connsiteX3-67" fmla="*/ 115 w 10022"/>
              <a:gd name="connsiteY3-68" fmla="*/ 10028 h 10028"/>
              <a:gd name="connsiteX4-69" fmla="*/ 0 w 10022"/>
              <a:gd name="connsiteY4-70" fmla="*/ 0 h 10028"/>
              <a:gd name="connsiteX0-71" fmla="*/ 0 w 10022"/>
              <a:gd name="connsiteY0-72" fmla="*/ 0 h 10028"/>
              <a:gd name="connsiteX1-73" fmla="*/ 10000 w 10022"/>
              <a:gd name="connsiteY1-74" fmla="*/ 1405 h 10028"/>
              <a:gd name="connsiteX2-75" fmla="*/ 10022 w 10022"/>
              <a:gd name="connsiteY2-76" fmla="*/ 8623 h 10028"/>
              <a:gd name="connsiteX3-77" fmla="*/ 38 w 10022"/>
              <a:gd name="connsiteY3-78" fmla="*/ 10028 h 10028"/>
              <a:gd name="connsiteX4-79" fmla="*/ 0 w 10022"/>
              <a:gd name="connsiteY4-80" fmla="*/ 0 h 10028"/>
              <a:gd name="connsiteX0-81" fmla="*/ 1 w 9997"/>
              <a:gd name="connsiteY0-82" fmla="*/ 0 h 10028"/>
              <a:gd name="connsiteX1-83" fmla="*/ 9975 w 9997"/>
              <a:gd name="connsiteY1-84" fmla="*/ 1405 h 10028"/>
              <a:gd name="connsiteX2-85" fmla="*/ 9997 w 9997"/>
              <a:gd name="connsiteY2-86" fmla="*/ 8623 h 10028"/>
              <a:gd name="connsiteX3-87" fmla="*/ 13 w 9997"/>
              <a:gd name="connsiteY3-88" fmla="*/ 10028 h 10028"/>
              <a:gd name="connsiteX4-89" fmla="*/ 1 w 9997"/>
              <a:gd name="connsiteY4-90" fmla="*/ 0 h 10028"/>
              <a:gd name="connsiteX0-91" fmla="*/ 1 w 10029"/>
              <a:gd name="connsiteY0-92" fmla="*/ 0 h 10000"/>
              <a:gd name="connsiteX1-93" fmla="*/ 10029 w 10029"/>
              <a:gd name="connsiteY1-94" fmla="*/ 1452 h 10000"/>
              <a:gd name="connsiteX2-95" fmla="*/ 10000 w 10029"/>
              <a:gd name="connsiteY2-96" fmla="*/ 8599 h 10000"/>
              <a:gd name="connsiteX3-97" fmla="*/ 13 w 10029"/>
              <a:gd name="connsiteY3-98" fmla="*/ 10000 h 10000"/>
              <a:gd name="connsiteX4-99" fmla="*/ 1 w 10029"/>
              <a:gd name="connsiteY4-100" fmla="*/ 0 h 10000"/>
              <a:gd name="connsiteX0-101" fmla="*/ 1 w 10077"/>
              <a:gd name="connsiteY0-102" fmla="*/ 0 h 10000"/>
              <a:gd name="connsiteX1-103" fmla="*/ 10029 w 10077"/>
              <a:gd name="connsiteY1-104" fmla="*/ 1452 h 10000"/>
              <a:gd name="connsiteX2-105" fmla="*/ 10077 w 10077"/>
              <a:gd name="connsiteY2-106" fmla="*/ 8599 h 10000"/>
              <a:gd name="connsiteX3-107" fmla="*/ 13 w 10077"/>
              <a:gd name="connsiteY3-108" fmla="*/ 10000 h 10000"/>
              <a:gd name="connsiteX4-109" fmla="*/ 1 w 10077"/>
              <a:gd name="connsiteY4-110" fmla="*/ 0 h 10000"/>
              <a:gd name="connsiteX0-111" fmla="*/ 1 w 10077"/>
              <a:gd name="connsiteY0-112" fmla="*/ 0 h 10000"/>
              <a:gd name="connsiteX1-113" fmla="*/ 10029 w 10077"/>
              <a:gd name="connsiteY1-114" fmla="*/ 1442 h 10000"/>
              <a:gd name="connsiteX2-115" fmla="*/ 10077 w 10077"/>
              <a:gd name="connsiteY2-116" fmla="*/ 8599 h 10000"/>
              <a:gd name="connsiteX3-117" fmla="*/ 13 w 10077"/>
              <a:gd name="connsiteY3-118" fmla="*/ 10000 h 10000"/>
              <a:gd name="connsiteX4-119" fmla="*/ 1 w 10077"/>
              <a:gd name="connsiteY4-120" fmla="*/ 0 h 10000"/>
              <a:gd name="connsiteX0-121" fmla="*/ 1 w 10046"/>
              <a:gd name="connsiteY0-122" fmla="*/ 0 h 10000"/>
              <a:gd name="connsiteX1-123" fmla="*/ 10029 w 10046"/>
              <a:gd name="connsiteY1-124" fmla="*/ 1442 h 10000"/>
              <a:gd name="connsiteX2-125" fmla="*/ 10046 w 10046"/>
              <a:gd name="connsiteY2-126" fmla="*/ 8589 h 10000"/>
              <a:gd name="connsiteX3-127" fmla="*/ 13 w 10046"/>
              <a:gd name="connsiteY3-128" fmla="*/ 10000 h 10000"/>
              <a:gd name="connsiteX4-129" fmla="*/ 1 w 10046"/>
              <a:gd name="connsiteY4-130" fmla="*/ 0 h 10000"/>
              <a:gd name="connsiteX0-131" fmla="*/ 1 w 10046"/>
              <a:gd name="connsiteY0-132" fmla="*/ 0 h 10000"/>
              <a:gd name="connsiteX1-133" fmla="*/ 10029 w 10046"/>
              <a:gd name="connsiteY1-134" fmla="*/ 1442 h 10000"/>
              <a:gd name="connsiteX2-135" fmla="*/ 10046 w 10046"/>
              <a:gd name="connsiteY2-136" fmla="*/ 8589 h 10000"/>
              <a:gd name="connsiteX3-137" fmla="*/ 13 w 10046"/>
              <a:gd name="connsiteY3-138" fmla="*/ 10000 h 10000"/>
              <a:gd name="connsiteX4-139" fmla="*/ 1 w 10046"/>
              <a:gd name="connsiteY4-140" fmla="*/ 0 h 10000"/>
              <a:gd name="connsiteX0-141" fmla="*/ 1 w 10036"/>
              <a:gd name="connsiteY0-142" fmla="*/ 0 h 10000"/>
              <a:gd name="connsiteX1-143" fmla="*/ 10029 w 10036"/>
              <a:gd name="connsiteY1-144" fmla="*/ 1442 h 10000"/>
              <a:gd name="connsiteX2-145" fmla="*/ 10036 w 10036"/>
              <a:gd name="connsiteY2-146" fmla="*/ 8579 h 10000"/>
              <a:gd name="connsiteX3-147" fmla="*/ 13 w 10036"/>
              <a:gd name="connsiteY3-148" fmla="*/ 10000 h 10000"/>
              <a:gd name="connsiteX4-149" fmla="*/ 1 w 10036"/>
              <a:gd name="connsiteY4-150" fmla="*/ 0 h 10000"/>
              <a:gd name="connsiteX0-151" fmla="*/ 1 w 10036"/>
              <a:gd name="connsiteY0-152" fmla="*/ 0 h 10000"/>
              <a:gd name="connsiteX1-153" fmla="*/ 10029 w 10036"/>
              <a:gd name="connsiteY1-154" fmla="*/ 1442 h 10000"/>
              <a:gd name="connsiteX2-155" fmla="*/ 10036 w 10036"/>
              <a:gd name="connsiteY2-156" fmla="*/ 8579 h 10000"/>
              <a:gd name="connsiteX3-157" fmla="*/ 13 w 10036"/>
              <a:gd name="connsiteY3-158" fmla="*/ 10000 h 10000"/>
              <a:gd name="connsiteX4-159" fmla="*/ 1 w 10036"/>
              <a:gd name="connsiteY4-160" fmla="*/ 0 h 10000"/>
              <a:gd name="connsiteX0-161" fmla="*/ 1 w 10040"/>
              <a:gd name="connsiteY0-162" fmla="*/ 0 h 10000"/>
              <a:gd name="connsiteX1-163" fmla="*/ 10039 w 10040"/>
              <a:gd name="connsiteY1-164" fmla="*/ 1442 h 10000"/>
              <a:gd name="connsiteX2-165" fmla="*/ 10036 w 10040"/>
              <a:gd name="connsiteY2-166" fmla="*/ 8579 h 10000"/>
              <a:gd name="connsiteX3-167" fmla="*/ 13 w 10040"/>
              <a:gd name="connsiteY3-168" fmla="*/ 10000 h 10000"/>
              <a:gd name="connsiteX4-169" fmla="*/ 1 w 10040"/>
              <a:gd name="connsiteY4-170" fmla="*/ 0 h 10000"/>
              <a:gd name="connsiteX0-171" fmla="*/ 1 w 10040"/>
              <a:gd name="connsiteY0-172" fmla="*/ 0 h 10000"/>
              <a:gd name="connsiteX1-173" fmla="*/ 10039 w 10040"/>
              <a:gd name="connsiteY1-174" fmla="*/ 1452 h 10000"/>
              <a:gd name="connsiteX2-175" fmla="*/ 10036 w 10040"/>
              <a:gd name="connsiteY2-176" fmla="*/ 8579 h 10000"/>
              <a:gd name="connsiteX3-177" fmla="*/ 13 w 10040"/>
              <a:gd name="connsiteY3-178" fmla="*/ 10000 h 10000"/>
              <a:gd name="connsiteX4-179" fmla="*/ 1 w 10040"/>
              <a:gd name="connsiteY4-180" fmla="*/ 0 h 10000"/>
              <a:gd name="connsiteX0-181" fmla="*/ 28 w 10067"/>
              <a:gd name="connsiteY0-182" fmla="*/ 0 h 10000"/>
              <a:gd name="connsiteX1-183" fmla="*/ 10066 w 10067"/>
              <a:gd name="connsiteY1-184" fmla="*/ 1452 h 10000"/>
              <a:gd name="connsiteX2-185" fmla="*/ 10063 w 10067"/>
              <a:gd name="connsiteY2-186" fmla="*/ 8579 h 10000"/>
              <a:gd name="connsiteX3-187" fmla="*/ 9 w 10067"/>
              <a:gd name="connsiteY3-188" fmla="*/ 10000 h 10000"/>
              <a:gd name="connsiteX4-189" fmla="*/ 28 w 10067"/>
              <a:gd name="connsiteY4-190" fmla="*/ 0 h 10000"/>
              <a:gd name="connsiteX0-191" fmla="*/ 19 w 10058"/>
              <a:gd name="connsiteY0-192" fmla="*/ 0 h 10000"/>
              <a:gd name="connsiteX1-193" fmla="*/ 10057 w 10058"/>
              <a:gd name="connsiteY1-194" fmla="*/ 1452 h 10000"/>
              <a:gd name="connsiteX2-195" fmla="*/ 10054 w 10058"/>
              <a:gd name="connsiteY2-196" fmla="*/ 8579 h 10000"/>
              <a:gd name="connsiteX3-197" fmla="*/ 0 w 10058"/>
              <a:gd name="connsiteY3-198" fmla="*/ 10000 h 10000"/>
              <a:gd name="connsiteX4-199" fmla="*/ 19 w 10058"/>
              <a:gd name="connsiteY4-200" fmla="*/ 0 h 10000"/>
              <a:gd name="connsiteX0-201" fmla="*/ 9 w 10058"/>
              <a:gd name="connsiteY0-202" fmla="*/ 0 h 10000"/>
              <a:gd name="connsiteX1-203" fmla="*/ 10057 w 10058"/>
              <a:gd name="connsiteY1-204" fmla="*/ 1452 h 10000"/>
              <a:gd name="connsiteX2-205" fmla="*/ 10054 w 10058"/>
              <a:gd name="connsiteY2-206" fmla="*/ 8579 h 10000"/>
              <a:gd name="connsiteX3-207" fmla="*/ 0 w 10058"/>
              <a:gd name="connsiteY3-208" fmla="*/ 10000 h 10000"/>
              <a:gd name="connsiteX4-209" fmla="*/ 9 w 10058"/>
              <a:gd name="connsiteY4-21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1" y="1635896"/>
            <a:ext cx="2689275" cy="4931036"/>
          </a:xfrm>
        </p:spPr>
        <p:txBody>
          <a:bodyPr>
            <a:noAutofit/>
          </a:bodyPr>
          <a:lstStyle>
            <a:lvl1pPr marL="335915" indent="-335915">
              <a:buNone/>
              <a:defRPr kumimoji="0" lang="en-US" sz="235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471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4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0"/>
            </a:lvl3pPr>
            <a:lvl4pPr>
              <a:defRPr sz="1960"/>
            </a:lvl4pPr>
            <a:lvl5pPr>
              <a:defRPr sz="196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1" y="1635896"/>
            <a:ext cx="2689275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471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0"/>
            </a:lvl2pPr>
            <a:lvl3pPr marL="224155" indent="0">
              <a:buNone/>
              <a:defRPr/>
            </a:lvl3pPr>
            <a:lvl4pPr marL="447675" indent="0">
              <a:buNone/>
              <a:defRPr/>
            </a:lvl4pPr>
            <a:lvl5pPr marL="67183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135"/>
            </a:lvl1pPr>
            <a:lvl2pPr marL="0" indent="0">
              <a:buNone/>
              <a:defRPr sz="1960"/>
            </a:lvl2pPr>
            <a:lvl3pPr marL="227330" indent="0">
              <a:buNone/>
              <a:defRPr sz="1960"/>
            </a:lvl3pPr>
            <a:lvl4pPr marL="451485" indent="0">
              <a:buNone/>
              <a:defRPr/>
            </a:lvl4pPr>
            <a:lvl5pPr marL="67246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135"/>
            </a:lvl1pPr>
            <a:lvl2pPr marL="0" indent="0">
              <a:buNone/>
              <a:defRPr sz="1960"/>
            </a:lvl2pPr>
            <a:lvl3pPr marL="227330" indent="0">
              <a:buNone/>
              <a:defRPr sz="1960"/>
            </a:lvl3pPr>
            <a:lvl4pPr marL="451485" indent="0">
              <a:buNone/>
              <a:defRPr/>
            </a:lvl4pPr>
            <a:lvl5pPr marL="67246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61215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0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5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5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9" y="6118623"/>
            <a:ext cx="1255413" cy="2689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0"/>
            </a:lvl2pPr>
            <a:lvl3pPr marL="224155" indent="0">
              <a:buNone/>
              <a:defRPr/>
            </a:lvl3pPr>
            <a:lvl4pPr marL="448310" indent="0">
              <a:buNone/>
              <a:defRPr/>
            </a:lvl4pPr>
            <a:lvl5pPr marL="67246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135"/>
            </a:lvl1pPr>
            <a:lvl2pPr marL="0" indent="0">
              <a:buNone/>
              <a:defRPr sz="1960"/>
            </a:lvl2pPr>
            <a:lvl3pPr marL="227330" indent="0">
              <a:buNone/>
              <a:defRPr sz="1960"/>
            </a:lvl3pPr>
            <a:lvl4pPr marL="451485" indent="0">
              <a:buNone/>
              <a:defRPr/>
            </a:lvl4pPr>
            <a:lvl5pPr marL="67246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135"/>
            </a:lvl1pPr>
            <a:lvl2pPr marL="0" indent="0">
              <a:buNone/>
              <a:defRPr sz="1960"/>
            </a:lvl2pPr>
            <a:lvl3pPr marL="227330" indent="0">
              <a:buNone/>
              <a:defRPr sz="1960"/>
            </a:lvl3pPr>
            <a:lvl4pPr marL="451485" indent="0">
              <a:buNone/>
              <a:defRPr/>
            </a:lvl4pPr>
            <a:lvl5pPr marL="67246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940" indent="-28194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3135"/>
            </a:lvl1pPr>
            <a:lvl2pPr marL="520700" indent="-228600">
              <a:defRPr sz="2355"/>
            </a:lvl2pPr>
            <a:lvl3pPr marL="685800" indent="-165100">
              <a:defRPr sz="1960"/>
            </a:lvl3pPr>
            <a:lvl4pPr marL="863600" indent="-177800">
              <a:defRPr/>
            </a:lvl4pPr>
            <a:lvl5pPr marL="1028700" indent="-165100"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940" indent="-28194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3135"/>
            </a:lvl1pPr>
            <a:lvl2pPr marL="520700" indent="-228600">
              <a:defRPr sz="2355"/>
            </a:lvl2pPr>
            <a:lvl3pPr marL="685800" indent="-165100">
              <a:defRPr sz="1960"/>
            </a:lvl3pPr>
            <a:lvl4pPr marL="863600" indent="-177800">
              <a:defRPr/>
            </a:lvl4pPr>
            <a:lvl5pPr marL="1028700" indent="-165100"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  <a:endParaRPr lang="en-US" dirty="0" smtClean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10613" y="3429000"/>
            <a:ext cx="9686369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 lvl="0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 lvl="0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1.52668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  <p:bldP spid="11" grpId="0">
        <p:tmplLst>
          <p:tmpl lvl="0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>
        <p:tmplLst>
          <p:tmpl lvl="0"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r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77153" y="3813716"/>
            <a:ext cx="8237697" cy="249787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940" indent="-28194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3135"/>
            </a:lvl1pPr>
            <a:lvl2pPr marL="520700" indent="-228600">
              <a:defRPr sz="2355"/>
            </a:lvl2pPr>
            <a:lvl3pPr marL="685800" indent="-165100">
              <a:defRPr sz="1960"/>
            </a:lvl3pPr>
            <a:lvl4pPr marL="863600" indent="-177800">
              <a:defRPr/>
            </a:lvl4pPr>
            <a:lvl5pPr marL="1028700" indent="-165100"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940" indent="-28194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3135"/>
            </a:lvl1pPr>
            <a:lvl2pPr marL="520700" indent="-228600">
              <a:defRPr sz="2355"/>
            </a:lvl2pPr>
            <a:lvl3pPr marL="685800" indent="-165100">
              <a:defRPr sz="1960"/>
            </a:lvl3pPr>
            <a:lvl4pPr marL="863600" indent="-177800">
              <a:defRPr/>
            </a:lvl4pPr>
            <a:lvl5pPr marL="1028700" indent="-165100"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5628" y="2240362"/>
            <a:ext cx="6947134" cy="995838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588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Announcing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995859" y="3694460"/>
            <a:ext cx="6948232" cy="66992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Content placeholder</a:t>
            </a:r>
            <a:endParaRPr lang="en-US" dirty="0" smtClean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170163" y="3429000"/>
            <a:ext cx="6204252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28389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 lvl="0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 lvl="0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28389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3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0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_BUIL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/>
          <a:lstStyle/>
          <a:p>
            <a:pPr defTabSz="913765"/>
            <a:endParaRPr lang="en-US" sz="1765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_BUILD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/>
          <a:lstStyle/>
          <a:p>
            <a:pPr defTabSz="913765"/>
            <a:endParaRPr lang="en-US" sz="1765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_BUILD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/>
          <a:lstStyle/>
          <a:p>
            <a:pPr defTabSz="913765"/>
            <a:endParaRPr lang="en-US" sz="1765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_BUILD 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/>
          <a:lstStyle/>
          <a:p>
            <a:pPr defTabSz="913765"/>
            <a:endParaRPr lang="en-US" sz="1765">
              <a:solidFill>
                <a:srgbClr val="333333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ya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spAutoFit/>
          </a:bodyPr>
          <a:lstStyle/>
          <a:p>
            <a:pPr defTabSz="913765" eaLnBrk="0" hangingPunct="0"/>
            <a:r>
              <a:rPr lang="en-US" sz="68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© </a:t>
            </a:r>
            <a:r>
              <a:rPr lang="en-US" sz="685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2015 </a:t>
            </a:r>
            <a:r>
              <a:rPr lang="en-US" sz="68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Microsoft Corporation. All rights reserved. </a:t>
            </a:r>
            <a:endParaRPr lang="en-US" sz="68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0205" y="3083652"/>
            <a:ext cx="3227129" cy="69205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480" indent="-284480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353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560070" indent="-275590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313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845185" indent="-284480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069340" indent="-224155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235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293495" indent="-224155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196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anose="020B0604020202020204" pitchFamily="34" charset="0"/>
              <a:buNone/>
              <a:defRPr sz="3625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Call 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67720"/>
            <a:ext cx="11637012" cy="92256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l">
              <a:defRPr sz="533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653087"/>
          </a:xfrm>
        </p:spPr>
        <p:txBody>
          <a:bodyPr/>
          <a:lstStyle>
            <a:lvl2pPr marL="457200" indent="-222250">
              <a:buFont typeface="+mj-lt"/>
              <a:buAutoNum type="arabicPeriod"/>
              <a:defRPr sz="2400"/>
            </a:lvl2pPr>
            <a:lvl3pPr marL="692150" indent="-227330">
              <a:defRPr sz="2400"/>
            </a:lvl3pPr>
            <a:lvl4pPr marL="1149350" indent="-227330">
              <a:defRPr sz="2400"/>
            </a:lvl4pPr>
            <a:lvl5pPr marL="1606550" indent="-227330"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5"/>
          <p:cNvSpPr txBox="1"/>
          <p:nvPr/>
        </p:nvSpPr>
        <p:spPr>
          <a:xfrm>
            <a:off x="269239" y="237067"/>
            <a:ext cx="11653523" cy="982133"/>
          </a:xfrm>
          <a:prstGeom prst="rect">
            <a:avLst/>
          </a:prstGeom>
        </p:spPr>
        <p:txBody>
          <a:bodyPr vert="horz" lIns="137160" tIns="109728" rIns="137160" bIns="109728" rtlCol="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spc="0">
                <a:ln>
                  <a:noFill/>
                </a:ln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48901"/>
            <a:ext cx="11637012" cy="960199"/>
          </a:xfrm>
        </p:spPr>
        <p:txBody>
          <a:bodyPr anchor="ctr" anchorCtr="0">
            <a:spAutoFit/>
          </a:bodyPr>
          <a:lstStyle>
            <a:lvl1pPr algn="l">
              <a:defRPr sz="5335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406400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4" name="Freeform 6"/>
            <p:cNvSpPr/>
            <p:nvPr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/>
              <a:endParaRPr lang="en-US" sz="1865">
                <a:solidFill>
                  <a:srgbClr val="737373"/>
                </a:solidFill>
              </a:endParaRPr>
            </a:p>
          </p:txBody>
        </p:sp>
        <p:sp>
          <p:nvSpPr>
            <p:cNvPr id="5" name="Freeform 7"/>
            <p:cNvSpPr/>
            <p:nvPr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/>
              <a:endParaRPr lang="en-US" sz="1865">
                <a:solidFill>
                  <a:srgbClr val="737373"/>
                </a:solidFill>
              </a:endParaRPr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/>
              <a:endParaRPr lang="en-US" sz="1865">
                <a:solidFill>
                  <a:srgbClr val="737373"/>
                </a:solidFill>
              </a:endParaRPr>
            </a:p>
          </p:txBody>
        </p:sp>
        <p:sp>
          <p:nvSpPr>
            <p:cNvPr id="7" name="Freeform 9"/>
            <p:cNvSpPr/>
            <p:nvPr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/>
              <a:endParaRPr lang="en-US" sz="1865">
                <a:solidFill>
                  <a:srgbClr val="737373"/>
                </a:solidFill>
              </a:endParaRPr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/>
              <a:endParaRPr lang="en-US" sz="1865">
                <a:solidFill>
                  <a:srgbClr val="737373"/>
                </a:solidFill>
              </a:endParaRPr>
            </a:p>
          </p:txBody>
        </p:sp>
        <p:sp>
          <p:nvSpPr>
            <p:cNvPr id="9" name="Freeform 11"/>
            <p:cNvSpPr/>
            <p:nvPr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/>
              <a:endParaRPr lang="en-US" sz="1865">
                <a:solidFill>
                  <a:srgbClr val="737373"/>
                </a:solidFill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/>
              <a:endParaRPr lang="en-US" sz="1865">
                <a:solidFill>
                  <a:srgbClr val="737373"/>
                </a:solidFill>
              </a:endParaRPr>
            </a:p>
          </p:txBody>
        </p:sp>
        <p:sp>
          <p:nvSpPr>
            <p:cNvPr id="11" name="Freeform 13"/>
            <p:cNvSpPr/>
            <p:nvPr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/>
              <a:endParaRPr lang="en-US" sz="1865">
                <a:solidFill>
                  <a:srgbClr val="737373"/>
                </a:solidFill>
              </a:endParaRPr>
            </a:p>
          </p:txBody>
        </p:sp>
        <p:sp>
          <p:nvSpPr>
            <p:cNvPr id="12" name="Freeform 14"/>
            <p:cNvSpPr>
              <a:spLocks noEditPoints="1"/>
            </p:cNvSpPr>
            <p:nvPr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/>
              <a:endParaRPr lang="en-US" sz="1865">
                <a:solidFill>
                  <a:srgbClr val="737373"/>
                </a:solidFill>
              </a:endParaRPr>
            </a:p>
          </p:txBody>
        </p:sp>
        <p:sp>
          <p:nvSpPr>
            <p:cNvPr id="13" name="Freeform 15"/>
            <p:cNvSpPr>
              <a:spLocks noEditPoints="1"/>
            </p:cNvSpPr>
            <p:nvPr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/>
              <a:endParaRPr lang="en-US" sz="1865">
                <a:solidFill>
                  <a:srgbClr val="737373"/>
                </a:solidFill>
              </a:endParaRPr>
            </a:p>
          </p:txBody>
        </p:sp>
        <p:sp>
          <p:nvSpPr>
            <p:cNvPr id="14" name="Freeform 16"/>
            <p:cNvSpPr/>
            <p:nvPr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/>
              <a:endParaRPr lang="en-US" sz="1865">
                <a:solidFill>
                  <a:srgbClr val="737373"/>
                </a:solidFill>
              </a:endParaRPr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/>
              <a:endParaRPr lang="en-US" sz="1865">
                <a:solidFill>
                  <a:srgbClr val="737373"/>
                </a:solidFill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EMO Lead-i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406400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6" name="Freeform 6"/>
            <p:cNvSpPr/>
            <p:nvPr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/>
              <a:endParaRPr lang="en-US" sz="1865">
                <a:solidFill>
                  <a:srgbClr val="737373"/>
                </a:solidFill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/>
              <a:endParaRPr lang="en-US" sz="1865">
                <a:solidFill>
                  <a:srgbClr val="737373"/>
                </a:solidFill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/>
              <a:endParaRPr lang="en-US" sz="1865">
                <a:solidFill>
                  <a:srgbClr val="737373"/>
                </a:solidFill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/>
              <a:endParaRPr lang="en-US" sz="1865">
                <a:solidFill>
                  <a:srgbClr val="737373"/>
                </a:solidFill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/>
              <a:endParaRPr lang="en-US" sz="1865">
                <a:solidFill>
                  <a:srgbClr val="737373"/>
                </a:solidFill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/>
              <a:endParaRPr lang="en-US" sz="1865">
                <a:solidFill>
                  <a:srgbClr val="737373"/>
                </a:solidFill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/>
              <a:endParaRPr lang="en-US" sz="1865">
                <a:solidFill>
                  <a:srgbClr val="737373"/>
                </a:solidFill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/>
              <a:endParaRPr lang="en-US" sz="1865">
                <a:solidFill>
                  <a:srgbClr val="737373"/>
                </a:solidFill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/>
              <a:endParaRPr lang="en-US" sz="1865">
                <a:solidFill>
                  <a:srgbClr val="737373"/>
                </a:solidFill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/>
              <a:endParaRPr lang="en-US" sz="1865">
                <a:solidFill>
                  <a:srgbClr val="737373"/>
                </a:solidFill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/>
              <a:endParaRPr lang="en-US" sz="1865">
                <a:solidFill>
                  <a:srgbClr val="737373"/>
                </a:solidFill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/>
              <a:endParaRPr lang="en-US" sz="1865">
                <a:solidFill>
                  <a:srgbClr val="737373"/>
                </a:solidFill>
              </a:endParaRPr>
            </a:p>
          </p:txBody>
        </p:sp>
      </p:grp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10158413" y="6378575"/>
            <a:ext cx="1639887" cy="323850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0:00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89547" y="3567659"/>
            <a:ext cx="2832186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 smtClean="0">
                <a:solidFill>
                  <a:schemeClr val="bg1"/>
                </a:solidFill>
              </a:rPr>
              <a:t>DEMO</a:t>
            </a:r>
            <a:endParaRPr lang="en-US" sz="7200" dirty="0" smtClean="0">
              <a:solidFill>
                <a:schemeClr val="bg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653087"/>
          </a:xfrm>
        </p:spPr>
        <p:txBody>
          <a:bodyPr/>
          <a:lstStyle>
            <a:lvl2pPr marL="457200" indent="-222250">
              <a:buFont typeface="+mj-lt"/>
              <a:buAutoNum type="arabicPeriod"/>
              <a:defRPr sz="2400"/>
            </a:lvl2pPr>
            <a:lvl3pPr marL="692150" indent="-227330">
              <a:defRPr sz="2400"/>
            </a:lvl3pPr>
            <a:lvl4pPr marL="1149350" indent="-227330">
              <a:defRPr sz="2400"/>
            </a:lvl4pPr>
            <a:lvl5pPr marL="1606550" indent="-227330"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5"/>
          <p:cNvSpPr txBox="1"/>
          <p:nvPr/>
        </p:nvSpPr>
        <p:spPr>
          <a:xfrm>
            <a:off x="269239" y="237067"/>
            <a:ext cx="11653523" cy="982133"/>
          </a:xfrm>
          <a:prstGeom prst="rect">
            <a:avLst/>
          </a:prstGeom>
        </p:spPr>
        <p:txBody>
          <a:bodyPr vert="horz" lIns="137160" tIns="109728" rIns="137160" bIns="109728" rtlCol="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spc="0">
                <a:ln>
                  <a:noFill/>
                </a:ln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Review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01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269239" y="2077800"/>
            <a:ext cx="6274974" cy="359258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noAutofit/>
          </a:bodyPr>
          <a:lstStyle/>
          <a:p>
            <a:pPr algn="ctr" defTabSz="9137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2077814"/>
            <a:ext cx="6276530" cy="1793104"/>
          </a:xfrm>
          <a:noFill/>
        </p:spPr>
        <p:txBody>
          <a:bodyPr lIns="146304" tIns="91440" rIns="146304" bIns="91440" anchor="t" anchorCtr="0"/>
          <a:lstStyle>
            <a:lvl1pPr>
              <a:defRPr sz="5295" spc="-98" baseline="0">
                <a:solidFill>
                  <a:srgbClr val="171717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6"/>
            <a:ext cx="627653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5">
                <a:solidFill>
                  <a:srgbClr val="171717"/>
                </a:solidFill>
              </a:defRPr>
            </a:lvl1pPr>
          </a:lstStyle>
          <a:p>
            <a:pPr lvl="0"/>
            <a:r>
              <a:rPr lang="en-US" dirty="0" smtClean="0"/>
              <a:t>Speaker Name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354018" y="6146867"/>
            <a:ext cx="1355630" cy="289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  <a:endParaRPr lang="en-US" dirty="0" smtClean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10613" y="3429000"/>
            <a:ext cx="9686369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 lvl="0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 lvl="0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1.52668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  <p:bldP spid="11" grpId="0">
        <p:tmplLst>
          <p:tmpl lvl="0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>
        <p:tmplLst>
          <p:tmpl lvl="0"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0"/>
            </a:lvl2pPr>
            <a:lvl3pPr marL="224155" indent="0">
              <a:buNone/>
              <a:defRPr/>
            </a:lvl3pPr>
            <a:lvl4pPr marL="448310" indent="0">
              <a:buNone/>
              <a:defRPr/>
            </a:lvl4pPr>
            <a:lvl5pPr marL="67246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0"/>
            </a:lvl2pPr>
            <a:lvl3pPr marL="224155" indent="0">
              <a:buNone/>
              <a:defRPr/>
            </a:lvl3pPr>
            <a:lvl4pPr marL="448310" indent="0">
              <a:buNone/>
              <a:defRPr/>
            </a:lvl4pPr>
            <a:lvl5pPr marL="67246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135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0"/>
            </a:lvl2pPr>
            <a:lvl3pPr marL="227330" indent="0">
              <a:buNone/>
              <a:defRPr sz="1960"/>
            </a:lvl3pPr>
            <a:lvl4pPr marL="451485" indent="0">
              <a:buNone/>
              <a:defRPr/>
            </a:lvl4pPr>
            <a:lvl5pPr marL="67246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135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0"/>
            </a:lvl2pPr>
            <a:lvl3pPr marL="227330" indent="0">
              <a:buNone/>
              <a:defRPr sz="1960"/>
            </a:lvl3pPr>
            <a:lvl4pPr marL="451485" indent="0">
              <a:buNone/>
              <a:defRPr/>
            </a:lvl4pPr>
            <a:lvl5pPr marL="67246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135"/>
            </a:lvl1pPr>
            <a:lvl2pPr marL="0" indent="0">
              <a:buNone/>
              <a:defRPr sz="1960"/>
            </a:lvl2pPr>
            <a:lvl3pPr marL="227330" indent="0">
              <a:buNone/>
              <a:defRPr sz="1960"/>
            </a:lvl3pPr>
            <a:lvl4pPr marL="451485" indent="0">
              <a:buNone/>
              <a:defRPr/>
            </a:lvl4pPr>
            <a:lvl5pPr marL="67246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135"/>
            </a:lvl1pPr>
            <a:lvl2pPr marL="0" indent="0">
              <a:buNone/>
              <a:defRPr sz="1960"/>
            </a:lvl2pPr>
            <a:lvl3pPr marL="227330" indent="0">
              <a:buNone/>
              <a:defRPr sz="1960"/>
            </a:lvl3pPr>
            <a:lvl4pPr marL="451485" indent="0">
              <a:buNone/>
              <a:defRPr/>
            </a:lvl4pPr>
            <a:lvl5pPr marL="67246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940" indent="-28194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3135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0" indent="-228600">
              <a:defRPr sz="2355"/>
            </a:lvl2pPr>
            <a:lvl3pPr marL="685800" indent="-165100">
              <a:defRPr sz="1960"/>
            </a:lvl3pPr>
            <a:lvl4pPr marL="863600" indent="-177800">
              <a:defRPr/>
            </a:lvl4pPr>
            <a:lvl5pPr marL="1028700" indent="-165100"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940" indent="-28194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3135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0" indent="-228600">
              <a:defRPr sz="2355"/>
            </a:lvl2pPr>
            <a:lvl3pPr marL="685800" indent="-165100">
              <a:defRPr sz="1960"/>
            </a:lvl3pPr>
            <a:lvl4pPr marL="863600" indent="-177800">
              <a:defRPr/>
            </a:lvl4pPr>
            <a:lvl5pPr marL="1028700" indent="-165100"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940" indent="-28194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3135"/>
            </a:lvl1pPr>
            <a:lvl2pPr marL="520700" indent="-228600">
              <a:defRPr sz="2355"/>
            </a:lvl2pPr>
            <a:lvl3pPr marL="685800" indent="-165100">
              <a:defRPr sz="1960"/>
            </a:lvl3pPr>
            <a:lvl4pPr marL="863600" indent="-177800">
              <a:defRPr/>
            </a:lvl4pPr>
            <a:lvl5pPr marL="1028700" indent="-165100"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940" indent="-28194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3135"/>
            </a:lvl1pPr>
            <a:lvl2pPr marL="520700" indent="-228600">
              <a:defRPr sz="2355"/>
            </a:lvl2pPr>
            <a:lvl3pPr marL="685800" indent="-165100">
              <a:defRPr sz="1960"/>
            </a:lvl3pPr>
            <a:lvl4pPr marL="863600" indent="-177800">
              <a:defRPr/>
            </a:lvl4pPr>
            <a:lvl5pPr marL="1028700" indent="-165100"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Call Ou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67720"/>
            <a:ext cx="11637012" cy="92256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l">
              <a:defRPr sz="533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5628" y="2240362"/>
            <a:ext cx="6947134" cy="995838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588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Announcing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995859" y="3694460"/>
            <a:ext cx="6948232" cy="66992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Content placeholder</a:t>
            </a:r>
            <a:endParaRPr lang="en-US" dirty="0" smtClean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170163" y="3429000"/>
            <a:ext cx="6204252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28389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 lvl="0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 lvl="0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28389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  <a:endParaRPr lang="en-US" dirty="0" smtClean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010612" y="3429000"/>
            <a:ext cx="7169065" cy="0"/>
          </a:xfrm>
          <a:prstGeom prst="line">
            <a:avLst/>
          </a:prstGeom>
          <a:ln w="12700">
            <a:solidFill>
              <a:schemeClr val="bg2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  <a:endParaRPr lang="en-US" dirty="0" smtClean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 lvl="0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/>
      <p:bldP spid="15" grpId="0">
        <p:tmplLst>
          <p:tmpl lvl="0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 lvl="0"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  <a:endParaRPr lang="en-US" dirty="0" smtClean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010612" y="3429000"/>
            <a:ext cx="7169065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  <a:endParaRPr lang="en-US" dirty="0" smtClean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 lvl="0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/>
      <p:bldP spid="15" grpId="0">
        <p:tmplLst>
          <p:tmpl lvl="0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 lvl="0"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DEMO Lead-in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406401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6" name="Freeform 6"/>
            <p:cNvSpPr/>
            <p:nvPr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130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 panose="020B0502040204020203"/>
                <a:ea typeface="+mn-ea"/>
                <a:cs typeface="+mn-cs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130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 panose="020B0502040204020203"/>
                <a:ea typeface="+mn-ea"/>
                <a:cs typeface="+mn-cs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130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 panose="020B0502040204020203"/>
                <a:ea typeface="+mn-ea"/>
                <a:cs typeface="+mn-cs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130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 panose="020B0502040204020203"/>
                <a:ea typeface="+mn-ea"/>
                <a:cs typeface="+mn-cs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130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 panose="020B0502040204020203"/>
                <a:ea typeface="+mn-ea"/>
                <a:cs typeface="+mn-cs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130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 panose="020B0502040204020203"/>
                <a:ea typeface="+mn-ea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130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 panose="020B0502040204020203"/>
                <a:ea typeface="+mn-ea"/>
                <a:cs typeface="+mn-cs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130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 panose="020B0502040204020203"/>
                <a:ea typeface="+mn-ea"/>
                <a:cs typeface="+mn-cs"/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130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 panose="020B0502040204020203"/>
                <a:ea typeface="+mn-ea"/>
                <a:cs typeface="+mn-cs"/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130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 panose="020B0502040204020203"/>
                <a:ea typeface="+mn-ea"/>
                <a:cs typeface="+mn-cs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130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 panose="020B0502040204020203"/>
                <a:ea typeface="+mn-ea"/>
                <a:cs typeface="+mn-cs"/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130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 panose="020B0502040204020203"/>
                <a:ea typeface="+mn-ea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89548" y="3567659"/>
            <a:ext cx="2830327" cy="1217628"/>
          </a:xfrm>
          <a:prstGeom prst="rect">
            <a:avLst/>
          </a:prstGeom>
          <a:noFill/>
        </p:spPr>
        <p:txBody>
          <a:bodyPr wrap="none" lIns="137033" tIns="109626" rIns="137033" bIns="109626" rtlCol="0">
            <a:spAutoFit/>
          </a:bodyPr>
          <a:lstStyle/>
          <a:p>
            <a:pPr defTabSz="91313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7195" dirty="0" smtClean="0">
                <a:solidFill>
                  <a:prstClr val="white"/>
                </a:solidFill>
                <a:latin typeface="Segoe UI Light" panose="020B0502040204020203"/>
                <a:ea typeface="+mn-ea"/>
                <a:cs typeface="+mn-cs"/>
              </a:rPr>
              <a:t>DEMO</a:t>
            </a:r>
            <a:endParaRPr lang="en-US" sz="7195" dirty="0" smtClean="0">
              <a:solidFill>
                <a:prstClr val="white"/>
              </a:solidFill>
              <a:latin typeface="Segoe UI Light" panose="020B0502040204020203"/>
              <a:ea typeface="+mn-ea"/>
              <a:cs typeface="+mn-cs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4" y="736519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195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r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1"/>
            <a:ext cx="12192000" cy="7277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77153" y="3813716"/>
            <a:ext cx="8237697" cy="249787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ing slide 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5396" y="2240362"/>
            <a:ext cx="6946037" cy="995838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588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Announcing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975628" y="3694460"/>
            <a:ext cx="6947134" cy="66992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  <a:endParaRPr lang="en-US" dirty="0" smtClean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170163" y="3429000"/>
            <a:ext cx="6204252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85065E-6 2.19246E-6 " pathEditMode="relative" rAng="0" ptsTypes="AA">
                                      <p:cBhvr>
                                        <p:cTn id="12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 lvl="0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 lvl="0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85065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0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0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0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1" Type="http://schemas.openxmlformats.org/officeDocument/2006/relationships/theme" Target="../theme/theme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9.xml"/><Relationship Id="rId8" Type="http://schemas.openxmlformats.org/officeDocument/2006/relationships/slideLayout" Target="../slideLayouts/slideLayout48.xml"/><Relationship Id="rId7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Relationship Id="rId39" Type="http://schemas.openxmlformats.org/officeDocument/2006/relationships/theme" Target="../theme/theme2.xml"/><Relationship Id="rId38" Type="http://schemas.openxmlformats.org/officeDocument/2006/relationships/slideLayout" Target="../slideLayouts/slideLayout78.xml"/><Relationship Id="rId37" Type="http://schemas.openxmlformats.org/officeDocument/2006/relationships/slideLayout" Target="../slideLayouts/slideLayout77.xml"/><Relationship Id="rId36" Type="http://schemas.openxmlformats.org/officeDocument/2006/relationships/slideLayout" Target="../slideLayouts/slideLayout76.xml"/><Relationship Id="rId35" Type="http://schemas.openxmlformats.org/officeDocument/2006/relationships/slideLayout" Target="../slideLayouts/slideLayout75.xml"/><Relationship Id="rId34" Type="http://schemas.openxmlformats.org/officeDocument/2006/relationships/slideLayout" Target="../slideLayouts/slideLayout74.xml"/><Relationship Id="rId33" Type="http://schemas.openxmlformats.org/officeDocument/2006/relationships/slideLayout" Target="../slideLayouts/slideLayout73.xml"/><Relationship Id="rId32" Type="http://schemas.openxmlformats.org/officeDocument/2006/relationships/slideLayout" Target="../slideLayouts/slideLayout72.xml"/><Relationship Id="rId31" Type="http://schemas.openxmlformats.org/officeDocument/2006/relationships/slideLayout" Target="../slideLayouts/slideLayout71.xml"/><Relationship Id="rId30" Type="http://schemas.openxmlformats.org/officeDocument/2006/relationships/slideLayout" Target="../slideLayouts/slideLayout70.xml"/><Relationship Id="rId3" Type="http://schemas.openxmlformats.org/officeDocument/2006/relationships/slideLayout" Target="../slideLayouts/slideLayout43.xml"/><Relationship Id="rId29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68.xml"/><Relationship Id="rId27" Type="http://schemas.openxmlformats.org/officeDocument/2006/relationships/slideLayout" Target="../slideLayouts/slideLayout67.xml"/><Relationship Id="rId26" Type="http://schemas.openxmlformats.org/officeDocument/2006/relationships/slideLayout" Target="../slideLayouts/slideLayout66.xml"/><Relationship Id="rId25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64.xml"/><Relationship Id="rId2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0.xml"/><Relationship Id="rId2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7.xml"/><Relationship Id="rId8" Type="http://schemas.openxmlformats.org/officeDocument/2006/relationships/slideLayout" Target="../slideLayouts/slideLayout86.xml"/><Relationship Id="rId7" Type="http://schemas.openxmlformats.org/officeDocument/2006/relationships/slideLayout" Target="../slideLayouts/slideLayout85.xml"/><Relationship Id="rId6" Type="http://schemas.openxmlformats.org/officeDocument/2006/relationships/slideLayout" Target="../slideLayouts/slideLayout84.xml"/><Relationship Id="rId5" Type="http://schemas.openxmlformats.org/officeDocument/2006/relationships/slideLayout" Target="../slideLayouts/slideLayout83.xml"/><Relationship Id="rId4" Type="http://schemas.openxmlformats.org/officeDocument/2006/relationships/slideLayout" Target="../slideLayouts/slideLayout82.xml"/><Relationship Id="rId30" Type="http://schemas.openxmlformats.org/officeDocument/2006/relationships/theme" Target="../theme/theme3.xml"/><Relationship Id="rId3" Type="http://schemas.openxmlformats.org/officeDocument/2006/relationships/slideLayout" Target="../slideLayouts/slideLayout81.xml"/><Relationship Id="rId29" Type="http://schemas.openxmlformats.org/officeDocument/2006/relationships/image" Target="../media/image7.png"/><Relationship Id="rId28" Type="http://schemas.openxmlformats.org/officeDocument/2006/relationships/slideLayout" Target="../slideLayouts/slideLayout106.xml"/><Relationship Id="rId27" Type="http://schemas.openxmlformats.org/officeDocument/2006/relationships/slideLayout" Target="../slideLayouts/slideLayout105.xml"/><Relationship Id="rId26" Type="http://schemas.openxmlformats.org/officeDocument/2006/relationships/slideLayout" Target="../slideLayouts/slideLayout104.xml"/><Relationship Id="rId25" Type="http://schemas.openxmlformats.org/officeDocument/2006/relationships/slideLayout" Target="../slideLayouts/slideLayout103.xml"/><Relationship Id="rId24" Type="http://schemas.openxmlformats.org/officeDocument/2006/relationships/slideLayout" Target="../slideLayouts/slideLayout102.xml"/><Relationship Id="rId23" Type="http://schemas.openxmlformats.org/officeDocument/2006/relationships/slideLayout" Target="../slideLayouts/slideLayout101.xml"/><Relationship Id="rId22" Type="http://schemas.openxmlformats.org/officeDocument/2006/relationships/slideLayout" Target="../slideLayouts/slideLayout100.xml"/><Relationship Id="rId21" Type="http://schemas.openxmlformats.org/officeDocument/2006/relationships/slideLayout" Target="../slideLayouts/slideLayout99.xml"/><Relationship Id="rId20" Type="http://schemas.openxmlformats.org/officeDocument/2006/relationships/slideLayout" Target="../slideLayouts/slideLayout98.xml"/><Relationship Id="rId2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97.xml"/><Relationship Id="rId18" Type="http://schemas.openxmlformats.org/officeDocument/2006/relationships/slideLayout" Target="../slideLayouts/slideLayout96.xml"/><Relationship Id="rId17" Type="http://schemas.openxmlformats.org/officeDocument/2006/relationships/slideLayout" Target="../slideLayouts/slideLayout95.xml"/><Relationship Id="rId16" Type="http://schemas.openxmlformats.org/officeDocument/2006/relationships/slideLayout" Target="../slideLayouts/slideLayout94.xml"/><Relationship Id="rId15" Type="http://schemas.openxmlformats.org/officeDocument/2006/relationships/slideLayout" Target="../slideLayouts/slideLayout93.xml"/><Relationship Id="rId14" Type="http://schemas.openxmlformats.org/officeDocument/2006/relationships/slideLayout" Target="../slideLayouts/slideLayout92.xml"/><Relationship Id="rId13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88.xml"/><Relationship Id="rId1" Type="http://schemas.openxmlformats.org/officeDocument/2006/relationships/slideLayout" Target="../slideLayouts/slideLayout79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5.xml"/><Relationship Id="rId8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10.xml"/><Relationship Id="rId3" Type="http://schemas.openxmlformats.org/officeDocument/2006/relationships/slideLayout" Target="../slideLayouts/slideLayout109.xml"/><Relationship Id="rId27" Type="http://schemas.openxmlformats.org/officeDocument/2006/relationships/theme" Target="../theme/theme4.xml"/><Relationship Id="rId26" Type="http://schemas.openxmlformats.org/officeDocument/2006/relationships/image" Target="../media/image7.png"/><Relationship Id="rId25" Type="http://schemas.openxmlformats.org/officeDocument/2006/relationships/slideLayout" Target="../slideLayouts/slideLayout131.xml"/><Relationship Id="rId24" Type="http://schemas.openxmlformats.org/officeDocument/2006/relationships/slideLayout" Target="../slideLayouts/slideLayout130.xml"/><Relationship Id="rId23" Type="http://schemas.openxmlformats.org/officeDocument/2006/relationships/slideLayout" Target="../slideLayouts/slideLayout129.xml"/><Relationship Id="rId22" Type="http://schemas.openxmlformats.org/officeDocument/2006/relationships/slideLayout" Target="../slideLayouts/slideLayout128.xml"/><Relationship Id="rId21" Type="http://schemas.openxmlformats.org/officeDocument/2006/relationships/slideLayout" Target="../slideLayouts/slideLayout127.xml"/><Relationship Id="rId20" Type="http://schemas.openxmlformats.org/officeDocument/2006/relationships/slideLayout" Target="../slideLayouts/slideLayout126.xml"/><Relationship Id="rId2" Type="http://schemas.openxmlformats.org/officeDocument/2006/relationships/slideLayout" Target="../slideLayouts/slideLayout108.xml"/><Relationship Id="rId19" Type="http://schemas.openxmlformats.org/officeDocument/2006/relationships/slideLayout" Target="../slideLayouts/slideLayout125.xml"/><Relationship Id="rId18" Type="http://schemas.openxmlformats.org/officeDocument/2006/relationships/slideLayout" Target="../slideLayouts/slideLayout124.xml"/><Relationship Id="rId17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122.xml"/><Relationship Id="rId15" Type="http://schemas.openxmlformats.org/officeDocument/2006/relationships/slideLayout" Target="../slideLayouts/slideLayout121.xml"/><Relationship Id="rId14" Type="http://schemas.openxmlformats.org/officeDocument/2006/relationships/slideLayout" Target="../slideLayouts/slideLayout120.xml"/><Relationship Id="rId13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10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anose="020B0502040204020203" pitchFamily="34" charset="0"/>
        </a:defRPr>
      </a:lvl1pPr>
    </p:titleStyle>
    <p:bodyStyle>
      <a:lvl1pPr marL="335915" marR="0" indent="-335915" algn="l" defTabSz="91376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770" marR="0" indent="-236855" algn="l" defTabSz="91376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sz="235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225" marR="0" indent="-224155" algn="l" defTabSz="91376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sz="196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380" marR="0" indent="-224155" algn="l" defTabSz="91376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5" marR="0" indent="-224155" algn="l" defTabSz="91376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713" r:id="rId24"/>
    <p:sldLayoutId id="2147483714" r:id="rId25"/>
    <p:sldLayoutId id="2147483715" r:id="rId26"/>
    <p:sldLayoutId id="2147483716" r:id="rId27"/>
    <p:sldLayoutId id="2147483717" r:id="rId28"/>
    <p:sldLayoutId id="2147483718" r:id="rId29"/>
    <p:sldLayoutId id="2147483719" r:id="rId30"/>
    <p:sldLayoutId id="2147483720" r:id="rId31"/>
    <p:sldLayoutId id="2147483721" r:id="rId32"/>
    <p:sldLayoutId id="2147483722" r:id="rId33"/>
    <p:sldLayoutId id="2147483723" r:id="rId34"/>
    <p:sldLayoutId id="2147483724" r:id="rId35"/>
    <p:sldLayoutId id="2147483725" r:id="rId36"/>
    <p:sldLayoutId id="2147483726" r:id="rId37"/>
    <p:sldLayoutId id="2147483727" r:id="rId3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anose="020B0502040204020203" pitchFamily="34" charset="0"/>
        </a:defRPr>
      </a:lvl1pPr>
    </p:titleStyle>
    <p:bodyStyle>
      <a:lvl1pPr marL="335915" marR="0" indent="-335915" algn="l" defTabSz="91376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770" marR="0" indent="-236855" algn="l" defTabSz="91376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sz="235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225" marR="0" indent="-224155" algn="l" defTabSz="91376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sz="196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380" marR="0" indent="-224155" algn="l" defTabSz="91376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5" marR="0" indent="-224155" algn="l" defTabSz="91376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46" r:id="rId18"/>
    <p:sldLayoutId id="2147483747" r:id="rId19"/>
    <p:sldLayoutId id="2147483748" r:id="rId20"/>
    <p:sldLayoutId id="2147483749" r:id="rId21"/>
    <p:sldLayoutId id="2147483750" r:id="rId22"/>
    <p:sldLayoutId id="2147483751" r:id="rId23"/>
    <p:sldLayoutId id="2147483752" r:id="rId24"/>
    <p:sldLayoutId id="2147483753" r:id="rId25"/>
    <p:sldLayoutId id="2147483754" r:id="rId26"/>
    <p:sldLayoutId id="2147483755" r:id="rId27"/>
    <p:sldLayoutId id="2147483756" r:id="rId2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anose="020B0502040204020203" pitchFamily="34" charset="0"/>
        </a:defRPr>
      </a:lvl1pPr>
    </p:titleStyle>
    <p:bodyStyle>
      <a:lvl1pPr marL="335915" marR="0" indent="-335915" algn="l" defTabSz="91376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770" marR="0" indent="-236855" algn="l" defTabSz="91376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sz="235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225" marR="0" indent="-224155" algn="l" defTabSz="91376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sz="196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380" marR="0" indent="-224155" algn="l" defTabSz="91376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5" marR="0" indent="-224155" algn="l" defTabSz="91376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  <p:sldLayoutId id="2147483776" r:id="rId19"/>
    <p:sldLayoutId id="2147483777" r:id="rId20"/>
    <p:sldLayoutId id="2147483778" r:id="rId21"/>
    <p:sldLayoutId id="2147483779" r:id="rId22"/>
    <p:sldLayoutId id="2147483780" r:id="rId23"/>
    <p:sldLayoutId id="2147483781" r:id="rId24"/>
    <p:sldLayoutId id="2147483782" r:id="rId2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anose="020B0502040204020203" pitchFamily="34" charset="0"/>
        </a:defRPr>
      </a:lvl1pPr>
    </p:titleStyle>
    <p:bodyStyle>
      <a:lvl1pPr marL="335915" marR="0" indent="-335915" algn="l" defTabSz="91376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770" marR="0" indent="-236855" algn="l" defTabSz="91376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sz="235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225" marR="0" indent="-224155" algn="l" defTabSz="91376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sz="196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380" marR="0" indent="-224155" algn="l" defTabSz="91376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5" marR="0" indent="-224155" algn="l" defTabSz="91376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6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0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302" y="2349253"/>
            <a:ext cx="11310167" cy="1793090"/>
          </a:xfrm>
        </p:spPr>
        <p:txBody>
          <a:bodyPr/>
          <a:lstStyle/>
          <a:p>
            <a:r>
              <a:rPr lang="en-GB" dirty="0" smtClean="0"/>
              <a:t>Windowing and Page Navigation</a:t>
            </a:r>
            <a:br>
              <a:rPr lang="en-GB" dirty="0" smtClean="0"/>
            </a:br>
            <a:r>
              <a:rPr lang="en-GB" sz="3600" dirty="0"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</a:rPr>
              <a:t>Developer’s Guide to Windows 10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69302" y="4142343"/>
            <a:ext cx="7171337" cy="1792326"/>
          </a:xfrm>
        </p:spPr>
        <p:txBody>
          <a:bodyPr/>
          <a:lstStyle/>
          <a:p>
            <a:r>
              <a:rPr lang="en-US" altLang="en-GB" dirty="0"/>
              <a:t>Zheng Guifeng</a:t>
            </a:r>
            <a:endParaRPr lang="en-US" alt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Page.OnNavigatedTo</a:t>
            </a:r>
            <a:r>
              <a:rPr lang="en-US" dirty="0" smtClean="0"/>
              <a:t>()</a:t>
            </a:r>
            <a:endParaRPr lang="en-US" dirty="0" smtClean="0"/>
          </a:p>
          <a:p>
            <a:pPr lvl="1"/>
            <a:r>
              <a:rPr lang="en-US" dirty="0" smtClean="0"/>
              <a:t>Standard in Windows</a:t>
            </a:r>
            <a:endParaRPr lang="en-US" dirty="0" smtClean="0"/>
          </a:p>
          <a:p>
            <a:r>
              <a:rPr lang="en-US" dirty="0" err="1" smtClean="0"/>
              <a:t>ViewModel.OnNavigatedTo</a:t>
            </a:r>
            <a:endParaRPr lang="en-US" dirty="0" smtClean="0"/>
          </a:p>
          <a:p>
            <a:pPr lvl="1"/>
            <a:r>
              <a:rPr lang="en-US" dirty="0" smtClean="0"/>
              <a:t>With Template 10 project template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173" y="3755120"/>
            <a:ext cx="111827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OnNavigatedTo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parameter,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NavigationMode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IDictionary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state)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.Parameter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parameter?.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??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"Empty"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07296" y="3737827"/>
            <a:ext cx="5555972" cy="56653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Navigation parameters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Handling Back Navigation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74412"/>
            <a:ext cx="11655840" cy="899665"/>
          </a:xfrm>
        </p:spPr>
        <p:txBody>
          <a:bodyPr/>
          <a:lstStyle/>
          <a:p>
            <a:r>
              <a:rPr lang="en-US" dirty="0" smtClean="0"/>
              <a:t>Shell-drawn back button for Mobile and Tablet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2" t="3344" r="12989" b="18703"/>
          <a:stretch>
            <a:fillRect/>
          </a:stretch>
        </p:blipFill>
        <p:spPr bwMode="auto">
          <a:xfrm>
            <a:off x="379141" y="1215483"/>
            <a:ext cx="7058722" cy="4170556"/>
          </a:xfrm>
          <a:prstGeom prst="rect">
            <a:avLst/>
          </a:prstGeom>
          <a:ln>
            <a:noFill/>
          </a:ln>
        </p:spPr>
      </p:pic>
      <p:sp>
        <p:nvSpPr>
          <p:cNvPr id="7" name="Oval 6"/>
          <p:cNvSpPr/>
          <p:nvPr/>
        </p:nvSpPr>
        <p:spPr>
          <a:xfrm>
            <a:off x="269239" y="4348976"/>
            <a:ext cx="1338146" cy="1338146"/>
          </a:xfrm>
          <a:prstGeom prst="ellipse">
            <a:avLst/>
          </a:prstGeom>
          <a:noFill/>
          <a:ln w="762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635" y="1174077"/>
            <a:ext cx="2586558" cy="486161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05341" y="4716966"/>
            <a:ext cx="1338146" cy="1338146"/>
          </a:xfrm>
          <a:prstGeom prst="ellipse">
            <a:avLst/>
          </a:prstGeom>
          <a:noFill/>
          <a:ln w="762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Desktop, Windowed mode: </a:t>
            </a:r>
            <a:br>
              <a:rPr lang="en-US" dirty="0" smtClean="0"/>
            </a:br>
            <a:r>
              <a:rPr lang="en-US" dirty="0" smtClean="0"/>
              <a:t>Opt-in, shell-drawn back button on Title Bar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23193" y="2057399"/>
            <a:ext cx="4747846" cy="4563208"/>
            <a:chOff x="2417885" y="2154115"/>
            <a:chExt cx="4747846" cy="4563208"/>
          </a:xfrm>
        </p:grpSpPr>
        <p:pic>
          <p:nvPicPr>
            <p:cNvPr id="6" name="Picture 5"/>
            <p:cNvPicPr/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7885" y="2154115"/>
              <a:ext cx="4747846" cy="4563208"/>
            </a:xfrm>
            <a:prstGeom prst="rect">
              <a:avLst/>
            </a:prstGeom>
            <a:noFill/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3477" y="2705307"/>
              <a:ext cx="324563" cy="160986"/>
            </a:xfrm>
            <a:prstGeom prst="rect">
              <a:avLst/>
            </a:prstGeom>
          </p:spPr>
        </p:pic>
      </p:grpSp>
      <p:sp>
        <p:nvSpPr>
          <p:cNvPr id="8" name="Oval 7"/>
          <p:cNvSpPr/>
          <p:nvPr/>
        </p:nvSpPr>
        <p:spPr>
          <a:xfrm>
            <a:off x="2140447" y="2020011"/>
            <a:ext cx="1338146" cy="1338146"/>
          </a:xfrm>
          <a:prstGeom prst="ellipse">
            <a:avLst/>
          </a:prstGeom>
          <a:noFill/>
          <a:ln w="762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/>
          </a:p>
        </p:txBody>
      </p:sp>
      <p:sp>
        <p:nvSpPr>
          <p:cNvPr id="9" name="Rectangle 8"/>
          <p:cNvSpPr/>
          <p:nvPr/>
        </p:nvSpPr>
        <p:spPr>
          <a:xfrm>
            <a:off x="353213" y="4544631"/>
            <a:ext cx="11485574" cy="2062103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/>
            <a:endParaRPr lang="en-US" altLang="en-US" sz="1600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Frame.CanGoBack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altLang="en-US" sz="16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en-US" sz="1600" dirty="0" smtClean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Setting this visible is ignored on Mobile and when in tablet mode!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Windows.UI.Core.SystemNavigationManager.GetForCurrentView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AppViewBackButtonVisibility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 </a:t>
            </a:r>
            <a:b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AppViewBackButtonVisibility.Visible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lang="en-US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Desktop, Windowed mode: </a:t>
            </a:r>
            <a:br>
              <a:rPr lang="en-US" dirty="0" smtClean="0"/>
            </a:br>
            <a:r>
              <a:rPr lang="en-US" dirty="0" smtClean="0"/>
              <a:t>Or provide your own on-canvas Back Button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93" y="2057399"/>
            <a:ext cx="4747846" cy="4563208"/>
          </a:xfrm>
          <a:prstGeom prst="rect">
            <a:avLst/>
          </a:prstGeom>
          <a:noFill/>
        </p:spPr>
      </p:pic>
      <p:sp>
        <p:nvSpPr>
          <p:cNvPr id="8" name="Oval 7"/>
          <p:cNvSpPr/>
          <p:nvPr/>
        </p:nvSpPr>
        <p:spPr>
          <a:xfrm>
            <a:off x="2159496" y="2293202"/>
            <a:ext cx="1338146" cy="1338146"/>
          </a:xfrm>
          <a:prstGeom prst="ellipse">
            <a:avLst/>
          </a:prstGeom>
          <a:noFill/>
          <a:ln w="762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467" y="2832724"/>
            <a:ext cx="518205" cy="2591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342" y="2638057"/>
            <a:ext cx="285750" cy="12038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39" y="2598773"/>
            <a:ext cx="11637012" cy="1660455"/>
          </a:xfrm>
        </p:spPr>
        <p:txBody>
          <a:bodyPr/>
          <a:lstStyle/>
          <a:p>
            <a:r>
              <a:rPr lang="en-GB" dirty="0"/>
              <a:t>If </a:t>
            </a:r>
            <a:r>
              <a:rPr lang="en-GB" dirty="0" smtClean="0"/>
              <a:t>the </a:t>
            </a:r>
            <a:r>
              <a:rPr lang="en-GB" dirty="0"/>
              <a:t>user has nowhere to go back to, remove the back button from your UI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584990"/>
          </a:xfrm>
        </p:spPr>
        <p:txBody>
          <a:bodyPr/>
          <a:lstStyle/>
          <a:p>
            <a:r>
              <a:rPr lang="en-US" dirty="0" smtClean="0"/>
              <a:t>Back navigates back within app page history, then to previous app</a:t>
            </a:r>
            <a:endParaRPr lang="en-US" dirty="0" smtClean="0"/>
          </a:p>
          <a:p>
            <a:pPr lvl="1"/>
            <a:r>
              <a:rPr lang="en-US" dirty="0"/>
              <a:t>Essentially same as Phone 8.1</a:t>
            </a:r>
            <a:endParaRPr lang="en-US" dirty="0"/>
          </a:p>
          <a:p>
            <a:r>
              <a:rPr lang="en-US" dirty="0" smtClean="0"/>
              <a:t>Backing out does not close the app</a:t>
            </a:r>
            <a:endParaRPr lang="en-US" dirty="0" smtClean="0"/>
          </a:p>
          <a:p>
            <a:pPr lvl="1"/>
            <a:r>
              <a:rPr lang="en-US" dirty="0" smtClean="0"/>
              <a:t>Back out from launch page causes app to suspend</a:t>
            </a:r>
            <a:endParaRPr lang="en-US" dirty="0" smtClean="0"/>
          </a:p>
          <a:p>
            <a:r>
              <a:rPr lang="en-US" dirty="0" smtClean="0"/>
              <a:t>And, a new scenario for tablet</a:t>
            </a:r>
            <a:endParaRPr lang="en-US" dirty="0" smtClean="0"/>
          </a:p>
          <a:p>
            <a:pPr lvl="1"/>
            <a:r>
              <a:rPr lang="en-US" dirty="0" smtClean="0"/>
              <a:t>In split screen, there is a [back stack] for each side of the screen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BackRequested</a:t>
            </a:r>
            <a:r>
              <a:rPr lang="en-US" dirty="0" smtClean="0"/>
              <a:t> UWP API event 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2424" y="5698124"/>
            <a:ext cx="10982325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Windows.UI.Core.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SystemNavigationManager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.GetForCurrentView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BackRequested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+=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OnBackRequested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</a:t>
            </a:r>
            <a:r>
              <a:rPr lang="en-US" dirty="0" err="1" smtClean="0"/>
              <a:t>BackRequested</a:t>
            </a:r>
            <a:r>
              <a:rPr lang="en-US" smtClean="0"/>
              <a:t> handler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2857" y="1054525"/>
            <a:ext cx="8632491" cy="56938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protected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OnLaunched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LaunchActivatedEventArgs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e)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Handle Back Requests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SystemNavigationManager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.GetForCurrentView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BackRequested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+=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App_BackRequested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EventHandler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BackRequestedEventArgs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OnBackRequested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App_BackRequested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sender,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BackRequestedEventArgs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e)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OnBackRequested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!=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OnBackRequested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e); 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Check that no-one has already handled this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(!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e.Handled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{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Default is to navigate back within the Frame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.Current.Content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frame.CanGoBack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{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frame.GoBack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Signal handled so that system doesn't navigate back through app stack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e.Handled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382721"/>
          </a:xfrm>
        </p:spPr>
        <p:txBody>
          <a:bodyPr/>
          <a:lstStyle/>
          <a:p>
            <a:r>
              <a:rPr lang="en-US" dirty="0" smtClean="0"/>
              <a:t>Support gestures</a:t>
            </a:r>
            <a:endParaRPr lang="en-US" dirty="0" smtClean="0"/>
          </a:p>
          <a:p>
            <a:pPr lvl="1"/>
            <a:r>
              <a:rPr lang="en-US" dirty="0" smtClean="0"/>
              <a:t>Windows + backspace</a:t>
            </a:r>
            <a:endParaRPr lang="en-US" dirty="0" smtClean="0"/>
          </a:p>
          <a:p>
            <a:pPr lvl="1"/>
            <a:r>
              <a:rPr lang="en-US" dirty="0" smtClean="0"/>
              <a:t>Hardware back button</a:t>
            </a:r>
            <a:endParaRPr lang="en-US" dirty="0" smtClean="0"/>
          </a:p>
          <a:p>
            <a:pPr lvl="1"/>
            <a:r>
              <a:rPr lang="en-US" dirty="0" smtClean="0"/>
              <a:t>Keyboard back button</a:t>
            </a:r>
            <a:endParaRPr lang="en-US" dirty="0" smtClean="0"/>
          </a:p>
          <a:p>
            <a:pPr lvl="1"/>
            <a:r>
              <a:rPr lang="en-US" dirty="0" smtClean="0"/>
              <a:t>Mouse back button</a:t>
            </a:r>
            <a:endParaRPr lang="en-US" dirty="0" smtClean="0"/>
          </a:p>
          <a:p>
            <a:r>
              <a:rPr lang="en-US" dirty="0" smtClean="0"/>
              <a:t>Some guidance</a:t>
            </a:r>
            <a:endParaRPr lang="en-US" dirty="0" smtClean="0"/>
          </a:p>
          <a:p>
            <a:pPr lvl="1"/>
            <a:r>
              <a:rPr lang="en-US" dirty="0" smtClean="0"/>
              <a:t>Don’t strand users</a:t>
            </a:r>
            <a:endParaRPr lang="en-US" dirty="0" smtClean="0"/>
          </a:p>
          <a:p>
            <a:pPr lvl="1"/>
            <a:r>
              <a:rPr lang="en-US" dirty="0" smtClean="0"/>
              <a:t>Don’t hijack back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r>
              <a:rPr lang="en-US" dirty="0" smtClean="0"/>
              <a:t>Layout</a:t>
            </a:r>
            <a:endParaRPr lang="en-US" dirty="0" smtClean="0"/>
          </a:p>
          <a:p>
            <a:r>
              <a:rPr lang="en-US" dirty="0" smtClean="0"/>
              <a:t>Navigation</a:t>
            </a:r>
            <a:endParaRPr lang="en-US" dirty="0" smtClean="0"/>
          </a:p>
          <a:p>
            <a:r>
              <a:rPr lang="en-US" dirty="0" smtClean="0"/>
              <a:t>Handling Back Navigation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Demo: Back Navigation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r>
              <a:rPr lang="en-US" dirty="0"/>
              <a:t>Layout</a:t>
            </a:r>
            <a:endParaRPr lang="en-US" dirty="0"/>
          </a:p>
          <a:p>
            <a:r>
              <a:rPr lang="en-US" dirty="0" smtClean="0"/>
              <a:t>Navigation</a:t>
            </a:r>
            <a:endParaRPr lang="en-US" dirty="0" smtClean="0"/>
          </a:p>
          <a:p>
            <a:r>
              <a:rPr lang="en-US" dirty="0"/>
              <a:t>Handling Back </a:t>
            </a:r>
            <a:r>
              <a:rPr lang="en-US" dirty="0" smtClean="0"/>
              <a:t>Navigation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size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831288"/>
          </a:xfrm>
        </p:spPr>
        <p:txBody>
          <a:bodyPr/>
          <a:lstStyle/>
          <a:p>
            <a:r>
              <a:rPr lang="en-US" dirty="0"/>
              <a:t>Minimum </a:t>
            </a:r>
            <a:r>
              <a:rPr lang="en-US" dirty="0" smtClean="0"/>
              <a:t>size </a:t>
            </a:r>
            <a:r>
              <a:rPr lang="en-US" dirty="0"/>
              <a:t>of the window on resize</a:t>
            </a:r>
            <a:endParaRPr lang="en-US" dirty="0"/>
          </a:p>
          <a:p>
            <a:pPr lvl="1"/>
            <a:endParaRPr lang="en-US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r>
              <a:rPr lang="en-US" sz="3600" dirty="0" err="1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ApplicationView.GetForCurrentView</a:t>
            </a:r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b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SetPreferredMinSize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size(width, height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cs typeface="Consolas" panose="020B0609020204030204" pitchFamily="49" charset="0"/>
              </a:rPr>
              <a:t>Check return value (ENUM)</a:t>
            </a:r>
            <a:endParaRPr lang="en-US" dirty="0"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76979"/>
          </a:xfrm>
        </p:spPr>
        <p:txBody>
          <a:bodyPr/>
          <a:lstStyle/>
          <a:p>
            <a:r>
              <a:rPr lang="en-US" dirty="0"/>
              <a:t>Programmatic</a:t>
            </a:r>
            <a:r>
              <a:rPr lang="en-US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window resize</a:t>
            </a:r>
            <a:endParaRPr lang="en-US" dirty="0"/>
          </a:p>
          <a:p>
            <a:pPr lvl="1"/>
            <a:endParaRPr lang="en-US" dirty="0" smtClean="0">
              <a:solidFill>
                <a:srgbClr val="0070C0"/>
              </a:solidFill>
              <a:cs typeface="Consolas" panose="020B0609020204030204" pitchFamily="49" charset="0"/>
            </a:endParaRPr>
          </a:p>
          <a:p>
            <a:r>
              <a:rPr lang="en-US" sz="3600" dirty="0" err="1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ApplicationView.GetForCurrentView</a:t>
            </a:r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b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TryResizeView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size(width, height)))</a:t>
            </a: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>
                <a:cs typeface="Consolas" panose="020B0609020204030204" pitchFamily="49" charset="0"/>
              </a:rPr>
              <a:t>Check return </a:t>
            </a:r>
            <a:r>
              <a:rPr lang="en-US" sz="3600" dirty="0" smtClean="0">
                <a:cs typeface="Consolas" panose="020B0609020204030204" pitchFamily="49" charset="0"/>
              </a:rPr>
              <a:t>value (Boolean)</a:t>
            </a: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immersive mode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5912105" cy="5132559"/>
          </a:xfrm>
        </p:spPr>
        <p:txBody>
          <a:bodyPr/>
          <a:lstStyle/>
          <a:p>
            <a:r>
              <a:rPr lang="en-US" dirty="0" smtClean="0"/>
              <a:t>Non-resizable on mobile </a:t>
            </a:r>
            <a:endParaRPr lang="en-US" dirty="0" smtClean="0"/>
          </a:p>
          <a:p>
            <a:pPr lvl="1"/>
            <a:r>
              <a:rPr lang="en-US" dirty="0" smtClean="0"/>
              <a:t>Window is always full screen on Mobile</a:t>
            </a:r>
            <a:endParaRPr lang="en-US" dirty="0" smtClean="0"/>
          </a:p>
          <a:p>
            <a:pPr lvl="1"/>
            <a:r>
              <a:rPr lang="en-US" dirty="0" smtClean="0"/>
              <a:t>Full screen on tablets/convertibles when in Tablet mode</a:t>
            </a:r>
            <a:endParaRPr lang="en-US" dirty="0" smtClean="0"/>
          </a:p>
          <a:p>
            <a:r>
              <a:rPr lang="en-US" dirty="0" smtClean="0"/>
              <a:t>Limited sizing options</a:t>
            </a:r>
            <a:endParaRPr lang="en-US" dirty="0" smtClean="0"/>
          </a:p>
          <a:p>
            <a:pPr lvl="1"/>
            <a:r>
              <a:rPr lang="en-US" dirty="0" smtClean="0"/>
              <a:t>On Tablet, apps can be docked left or right, or on large displays at one of the corners</a:t>
            </a:r>
            <a:endParaRPr lang="en-US" dirty="0" smtClean="0"/>
          </a:p>
          <a:p>
            <a:r>
              <a:rPr lang="en-US" dirty="0" smtClean="0"/>
              <a:t>Full screen mode for apps on Desktop</a:t>
            </a:r>
            <a:endParaRPr lang="en-US" dirty="0" smtClean="0"/>
          </a:p>
          <a:p>
            <a:pPr lvl="1"/>
            <a:r>
              <a:rPr lang="en-US" dirty="0" smtClean="0"/>
              <a:t>Developer can now request Full Screen</a:t>
            </a:r>
            <a:endParaRPr lang="en-US" dirty="0" smtClean="0"/>
          </a:p>
          <a:p>
            <a:pPr lvl="1"/>
            <a:r>
              <a:rPr lang="en-US" dirty="0" smtClean="0"/>
              <a:t>Developer can now test Full Screen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4384" y="1724662"/>
            <a:ext cx="5330696" cy="2998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835675" cy="5143396"/>
          </a:xfrm>
        </p:spPr>
        <p:txBody>
          <a:bodyPr/>
          <a:lstStyle/>
          <a:p>
            <a:r>
              <a:rPr lang="en-US" sz="3200" b="0" dirty="0" err="1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Windows.ApplicationModel.Core</a:t>
            </a:r>
            <a:b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CoreApplication.CreateNewView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b="0" dirty="0" err="1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Windows.UI.ViewManagement</a:t>
            </a:r>
            <a:b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ApplicationViewSwitcher.SwitchAsync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b="0" dirty="0" err="1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Windows.UI.ViewManagement</a:t>
            </a:r>
            <a:br>
              <a:rPr lang="en-US" sz="3200" b="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b="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ApplicationViewSwitcher.TryShowAsStandaloneAsync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 smtClean="0"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Available across all of Windows 10</a:t>
            </a:r>
            <a:endParaRPr lang="en-US" dirty="0" smtClean="0"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New view must call </a:t>
            </a:r>
            <a:r>
              <a:rPr lang="en-US" dirty="0" err="1" smtClean="0">
                <a:cs typeface="Consolas" panose="020B0609020204030204" pitchFamily="49" charset="0"/>
              </a:rPr>
              <a:t>Window.Activate</a:t>
            </a:r>
            <a:r>
              <a:rPr lang="en-US" dirty="0" smtClean="0">
                <a:cs typeface="Consolas" panose="020B0609020204030204" pitchFamily="49" charset="0"/>
              </a:rPr>
              <a:t>()</a:t>
            </a:r>
            <a:endParaRPr lang="en-US" dirty="0"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Frame.Navigate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Send to a type</a:t>
            </a:r>
            <a:endParaRPr lang="en-US" dirty="0" smtClean="0"/>
          </a:p>
          <a:p>
            <a:r>
              <a:rPr lang="en-US" dirty="0" smtClean="0"/>
              <a:t>Pass a string</a:t>
            </a:r>
            <a:endParaRPr lang="en-US" dirty="0" smtClean="0"/>
          </a:p>
          <a:p>
            <a:r>
              <a:rPr lang="en-US" dirty="0" smtClean="0"/>
              <a:t>Navigation service</a:t>
            </a:r>
            <a:endParaRPr lang="en-US" dirty="0" smtClean="0"/>
          </a:p>
          <a:p>
            <a:pPr lvl="1"/>
            <a:r>
              <a:rPr lang="en-US" dirty="0" smtClean="0"/>
              <a:t>Part of Template 10 project template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9238" y="4412399"/>
            <a:ext cx="116535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Goto2(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Windows.UI.Xaml.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RoutedEventArgs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app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.Current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Common.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BootStrapper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app.NavigationService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nav.Navigate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(Views.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dirty="0" smtClean="0">
                <a:solidFill>
                  <a:schemeClr val="accent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"My </a:t>
            </a:r>
            <a:r>
              <a:rPr lang="en-US" dirty="0">
                <a:solidFill>
                  <a:schemeClr val="accent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 smtClean="0">
                <a:solidFill>
                  <a:schemeClr val="accent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arameter value"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0890" y="5426765"/>
            <a:ext cx="7419561" cy="56653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BUILD CHARCOAL BACKGROUND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noAutofit/>
      </a:bodyPr>
      <a:lstStyle>
        <a:defPPr defTabSz="932180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UILD CHARCOAL BACKGROUND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noAutofit/>
      </a:bodyPr>
      <a:lstStyle>
        <a:defPPr defTabSz="932180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UILD WHITE TEMPLATE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noAutofit/>
      </a:bodyPr>
      <a:lstStyle>
        <a:defPPr defTabSz="932180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</a:spPr>
      <a:bodyPr lIns="91440" tIns="91440" rIns="34294" bIns="34294" anchor="b" anchorCtr="0"/>
      <a:lstStyle>
        <a:defPPr defTabSz="932180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3653</Words>
  <Application>WPS 演示</Application>
  <PresentationFormat>Widescreen</PresentationFormat>
  <Paragraphs>159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40" baseType="lpstr">
      <vt:lpstr>Arial</vt:lpstr>
      <vt:lpstr>宋体</vt:lpstr>
      <vt:lpstr>Wingdings</vt:lpstr>
      <vt:lpstr>Segoe UI</vt:lpstr>
      <vt:lpstr>Segoe UI Semilight</vt:lpstr>
      <vt:lpstr>Segoe UI Light</vt:lpstr>
      <vt:lpstr>MS PGothic</vt:lpstr>
      <vt:lpstr>Consolas</vt:lpstr>
      <vt:lpstr>Avenir LT Pro 45 Book</vt:lpstr>
      <vt:lpstr>微软雅黑</vt:lpstr>
      <vt:lpstr>Arial Unicode MS</vt:lpstr>
      <vt:lpstr>Calibri</vt:lpstr>
      <vt:lpstr>Segoe UI Light</vt:lpstr>
      <vt:lpstr>Segoe Print</vt:lpstr>
      <vt:lpstr>BUILD CHARCOAL BACKGROUND</vt:lpstr>
      <vt:lpstr>1_BUILD CHARCOAL BACKGROUND</vt:lpstr>
      <vt:lpstr>BUILD WHITE TEMPLATE</vt:lpstr>
      <vt:lpstr>5-30629_Build_Template_WHITE</vt:lpstr>
      <vt:lpstr>Windowing and Page Navigation Developer’s Guide to Windows 10</vt:lpstr>
      <vt:lpstr>Agenda</vt:lpstr>
      <vt:lpstr>Layout</vt:lpstr>
      <vt:lpstr>Minimum size</vt:lpstr>
      <vt:lpstr>Resize</vt:lpstr>
      <vt:lpstr>Understanding immersive mode </vt:lpstr>
      <vt:lpstr>Windowing</vt:lpstr>
      <vt:lpstr>Navigation</vt:lpstr>
      <vt:lpstr>Frame.Navigate</vt:lpstr>
      <vt:lpstr>Navigation parameters</vt:lpstr>
      <vt:lpstr>Demo: Navigation parameters</vt:lpstr>
      <vt:lpstr>Handling Back Navigation</vt:lpstr>
      <vt:lpstr>Shell-drawn back button for Mobile and Tablet</vt:lpstr>
      <vt:lpstr>Desktop, Windowed mode:  Opt-in, shell-drawn back button on Title Bar</vt:lpstr>
      <vt:lpstr>Desktop, Windowed mode:  Or provide your own on-canvas Back Button</vt:lpstr>
      <vt:lpstr>If the user has nowhere to go back to, remove the back button from your UI</vt:lpstr>
      <vt:lpstr>Back Navigation</vt:lpstr>
      <vt:lpstr>Standard BackRequested handler</vt:lpstr>
      <vt:lpstr>Back support</vt:lpstr>
      <vt:lpstr>Demo: Back Navigation</vt:lpstr>
      <vt:lpstr>Review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zhoulin</cp:lastModifiedBy>
  <cp:revision>2</cp:revision>
  <dcterms:created xsi:type="dcterms:W3CDTF">2015-08-17T14:54:00Z</dcterms:created>
  <dcterms:modified xsi:type="dcterms:W3CDTF">2018-03-11T15:01:31Z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