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3" r:id="rId5"/>
    <p:sldId id="266" r:id="rId6"/>
    <p:sldId id="267" r:id="rId7"/>
    <p:sldId id="276" r:id="rId8"/>
    <p:sldId id="273" r:id="rId9"/>
    <p:sldId id="274" r:id="rId10"/>
    <p:sldId id="2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A4CF-CF1B-4B04-9F5F-0F1492561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D975-97CC-40E6-A5B7-727DDB904A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microsoft.com/office/2007/relationships/media" Target="file:///D:\ModernOperatingSystem\MOSAD\Materials\week2.flv" TargetMode="External"/><Relationship Id="rId1" Type="http://schemas.openxmlformats.org/officeDocument/2006/relationships/video" Target="file:///D:\ModernOperatingSystem\MOSAD\Materials\week2.fl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7464" y="1281906"/>
            <a:ext cx="5868219" cy="25721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11995"/>
            <a:ext cx="7571428" cy="28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5677"/>
            <a:ext cx="3409524" cy="16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634" t="1017"/>
          <a:stretch>
            <a:fillRect/>
          </a:stretch>
        </p:blipFill>
        <p:spPr>
          <a:xfrm>
            <a:off x="850900" y="2026285"/>
            <a:ext cx="5972810" cy="556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2796"/>
            <a:ext cx="8240275" cy="10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NewPage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Style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745" y="2392680"/>
            <a:ext cx="7912100" cy="320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5" y="3401695"/>
            <a:ext cx="4657090" cy="30949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45" y="2863215"/>
            <a:ext cx="8908415" cy="28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80554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Navigation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198608"/>
            <a:ext cx="10515600" cy="4351338"/>
          </a:xfrm>
        </p:spPr>
        <p:txBody>
          <a:bodyPr/>
          <a:lstStyle/>
          <a:p>
            <a:r>
              <a:rPr lang="zh-CN" altLang="en-US" dirty="0"/>
              <a:t>返回事件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81844"/>
          <a:stretch>
            <a:fillRect/>
          </a:stretch>
        </p:blipFill>
        <p:spPr>
          <a:xfrm>
            <a:off x="838200" y="2025650"/>
            <a:ext cx="9413875" cy="721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9770"/>
            <a:ext cx="8181340" cy="272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Navigation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616710"/>
            <a:ext cx="10515600" cy="4351338"/>
          </a:xfrm>
        </p:spPr>
        <p:txBody>
          <a:bodyPr/>
          <a:lstStyle/>
          <a:p>
            <a:r>
              <a:rPr lang="zh-CN" altLang="en-US" dirty="0"/>
              <a:t>返回按钮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439" y="2361345"/>
            <a:ext cx="6458851" cy="285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" y="3125470"/>
            <a:ext cx="9215120" cy="202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屏幕</a:t>
            </a:r>
            <a:endParaRPr lang="zh-CN" altLang="en-US" dirty="0" smtClean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379" y="1767363"/>
            <a:ext cx="7219048" cy="28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34610"/>
            <a:ext cx="5289550" cy="702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325563"/>
          </a:xfrm>
        </p:spPr>
        <p:txBody>
          <a:bodyPr/>
          <a:lstStyle/>
          <a:p>
            <a:r>
              <a:rPr lang="zh-CN" altLang="en-US" dirty="0"/>
              <a:t>第二周验收内容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308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err="1"/>
              <a:t>MainPage</a:t>
            </a:r>
            <a:r>
              <a:rPr lang="zh-CN" altLang="en-US" dirty="0"/>
              <a:t>、</a:t>
            </a:r>
            <a:r>
              <a:rPr lang="en-US" altLang="zh-CN" dirty="0" err="1"/>
              <a:t>NewPage</a:t>
            </a:r>
            <a:r>
              <a:rPr lang="zh-CN" altLang="en-US" dirty="0"/>
              <a:t>两个界面的设计</a:t>
            </a:r>
            <a:endParaRPr lang="en-US" altLang="zh-CN" dirty="0" smtClean="0"/>
          </a:p>
          <a:p>
            <a:r>
              <a:rPr lang="zh-CN" altLang="en-US" dirty="0"/>
              <a:t>结合第一周完成的逻辑部分</a:t>
            </a:r>
            <a:endParaRPr lang="zh-CN" altLang="en-US" dirty="0"/>
          </a:p>
          <a:p>
            <a:r>
              <a:rPr lang="zh-CN" altLang="en-US" dirty="0" smtClean="0"/>
              <a:t>界面要求：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·</a:t>
            </a:r>
            <a:r>
              <a:rPr lang="zh-CN" altLang="en-US" dirty="0" smtClean="0"/>
              <a:t>界面宽度发生改变时，界面整体始终居中；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·</a:t>
            </a:r>
            <a:r>
              <a:rPr lang="zh-CN" altLang="en-US" dirty="0" smtClean="0"/>
              <a:t>界面右侧需有滚动条。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·</a:t>
            </a:r>
            <a:r>
              <a:rPr lang="zh-CN" altLang="en-US" dirty="0" smtClean="0"/>
              <a:t>尽可能使得界面简介、美观，例如为界面添加背景。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第二周验收内容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err="1" smtClean="0"/>
              <a:t>MainPage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NewPage</a:t>
            </a:r>
            <a:r>
              <a:rPr lang="zh-CN" altLang="en-US" dirty="0" smtClean="0"/>
              <a:t>两个界面之间的</a:t>
            </a:r>
            <a:r>
              <a:rPr lang="en-US" altLang="zh-CN" dirty="0"/>
              <a:t>Navigation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</a:t>
            </a:r>
            <a:r>
              <a:rPr lang="en-US" altLang="zh-CN" dirty="0" err="1" smtClean="0"/>
              <a:t>MainPage</a:t>
            </a:r>
            <a:r>
              <a:rPr lang="zh-CN" altLang="en-US" dirty="0" smtClean="0"/>
              <a:t>底部的“</a:t>
            </a:r>
            <a:r>
              <a:rPr lang="zh-CN" altLang="en-US" dirty="0"/>
              <a:t>＋</a:t>
            </a:r>
            <a:r>
              <a:rPr lang="zh-CN" altLang="en-US" dirty="0" smtClean="0"/>
              <a:t>”按钮，跳转到</a:t>
            </a:r>
            <a:r>
              <a:rPr lang="en-US" altLang="zh-CN" dirty="0" err="1" smtClean="0"/>
              <a:t>NewPage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err="1" smtClean="0"/>
              <a:t>NewPage</a:t>
            </a:r>
            <a:r>
              <a:rPr lang="zh-CN" altLang="en-US" dirty="0" smtClean="0"/>
              <a:t>顶部的“</a:t>
            </a:r>
            <a:r>
              <a:rPr lang="en-US" altLang="zh-CN" dirty="0" smtClean="0">
                <a:sym typeface="Wingdings" panose="05000000000000000000" pitchFamily="2" charset="2"/>
              </a:rPr>
              <a:t></a:t>
            </a:r>
            <a:r>
              <a:rPr lang="zh-CN" altLang="en-US" dirty="0" smtClean="0"/>
              <a:t>”按钮，跳转回</a:t>
            </a:r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476" y="2454085"/>
            <a:ext cx="11419047" cy="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6" y="3271857"/>
            <a:ext cx="11419047" cy="314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第二周验收内容</a:t>
            </a:r>
            <a:endParaRPr lang="zh-CN" altLang="en-US"/>
          </a:p>
        </p:txBody>
      </p:sp>
      <p:pic>
        <p:nvPicPr>
          <p:cNvPr id="6" name="week2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311400" y="1825625"/>
            <a:ext cx="7608570" cy="415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演示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MainPage</vt:lpstr>
      <vt:lpstr>MainPage</vt:lpstr>
      <vt:lpstr>NewPage</vt:lpstr>
      <vt:lpstr>Navigation</vt:lpstr>
      <vt:lpstr>Navigation</vt:lpstr>
      <vt:lpstr>资源 &amp; 屏幕</vt:lpstr>
      <vt:lpstr>第二周验收内容</vt:lpstr>
      <vt:lpstr>第二周验收内容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yiting lin</dc:creator>
  <cp:lastModifiedBy>zhoulin</cp:lastModifiedBy>
  <cp:revision>50</cp:revision>
  <dcterms:created xsi:type="dcterms:W3CDTF">2016-02-29T07:26:00Z</dcterms:created>
  <dcterms:modified xsi:type="dcterms:W3CDTF">2018-03-14T10:10:48Z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