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1" r:id="rId9"/>
    <p:sldId id="262" r:id="rId10"/>
    <p:sldId id="263" r:id="rId11"/>
    <p:sldId id="264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HomeWork4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---- Application Lifecycle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Newpage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475" y="1603375"/>
            <a:ext cx="84175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挂起并关闭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630" y="554990"/>
            <a:ext cx="2619375" cy="1857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6970" y="4158615"/>
            <a:ext cx="28517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重新启动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015" y="2955925"/>
            <a:ext cx="704278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App.xaml.cs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OnSuspending函数</a:t>
            </a:r>
          </a:p>
          <a:p>
            <a:r>
              <a:rPr lang="zh-CN" altLang="en-US"/>
              <a:t>在程序挂起时保存应用程序的状态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324225"/>
            <a:ext cx="891921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App.xaml.cs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OnLaunched函数</a:t>
            </a:r>
          </a:p>
          <a:p>
            <a:r>
              <a:rPr lang="zh-CN" altLang="en-US"/>
              <a:t>在重新打开程序时加载应用程序的状态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5" y="3412490"/>
            <a:ext cx="8742680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Your Tasks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7500"/>
          </a:bodyPr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前三次作业</a:t>
            </a:r>
            <a:r>
              <a:rPr lang="zh-CN" altLang="en-US" dirty="0"/>
              <a:t>基础上修改：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 err="1">
                <a:sym typeface="+mn-ea"/>
              </a:rPr>
              <a:t>Mainpage.xaml.cs</a:t>
            </a:r>
            <a:r>
              <a:rPr lang="zh-CN" altLang="en-US" dirty="0">
                <a:sym typeface="+mn-ea"/>
              </a:rPr>
              <a:t>）在</a:t>
            </a:r>
            <a:r>
              <a:rPr lang="en-US" altLang="zh-CN" dirty="0">
                <a:sym typeface="+mn-ea"/>
              </a:rPr>
              <a:t>Main</a:t>
            </a:r>
            <a:r>
              <a:rPr lang="zh-CN" altLang="en-US" dirty="0">
                <a:sym typeface="+mn-ea"/>
              </a:rPr>
              <a:t>Page中点击</a:t>
            </a:r>
            <a:r>
              <a:rPr lang="en-US" altLang="zh-CN" dirty="0">
                <a:sym typeface="+mn-ea"/>
              </a:rPr>
              <a:t>checkbox</a:t>
            </a:r>
            <a:r>
              <a:rPr lang="zh-CN" altLang="en-US" dirty="0">
                <a:sym typeface="+mn-ea"/>
              </a:rPr>
              <a:t>出现横线，</a:t>
            </a:r>
            <a:r>
              <a:rPr lang="zh-CN" altLang="en-US" dirty="0"/>
              <a:t>输入数据（选择图片），</a:t>
            </a:r>
            <a:r>
              <a:rPr lang="zh-CN" altLang="en-US" dirty="0">
                <a:sym typeface="+mn-ea"/>
              </a:rPr>
              <a:t>挂起并关闭程序，重新启动时，程序显示在</a:t>
            </a:r>
            <a:r>
              <a:rPr lang="en-US" altLang="zh-CN" dirty="0" err="1">
                <a:sym typeface="+mn-ea"/>
              </a:rPr>
              <a:t>Mainpage</a:t>
            </a:r>
            <a:r>
              <a:rPr lang="zh-CN" altLang="en-US" dirty="0">
                <a:sym typeface="+mn-ea"/>
              </a:rPr>
              <a:t>界面，并且点击的</a:t>
            </a:r>
            <a:r>
              <a:rPr lang="en-US" altLang="zh-CN" dirty="0">
                <a:sym typeface="+mn-ea"/>
              </a:rPr>
              <a:t>checkbox</a:t>
            </a:r>
            <a:r>
              <a:rPr lang="zh-CN" altLang="en-US" dirty="0">
                <a:sym typeface="+mn-ea"/>
              </a:rPr>
              <a:t>与对应横线，数据与图片都存在。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 err="1">
                <a:sym typeface="+mn-ea"/>
              </a:rPr>
              <a:t>Newpage.xaml.cs</a:t>
            </a:r>
            <a:r>
              <a:rPr lang="zh-CN" altLang="en-US" dirty="0">
                <a:sym typeface="+mn-ea"/>
              </a:rPr>
              <a:t>）在</a:t>
            </a:r>
            <a:r>
              <a:rPr lang="en-US" altLang="zh-CN" dirty="0">
                <a:sym typeface="+mn-ea"/>
              </a:rPr>
              <a:t>New</a:t>
            </a:r>
            <a:r>
              <a:rPr lang="zh-CN" altLang="en-US" dirty="0">
                <a:sym typeface="+mn-ea"/>
              </a:rPr>
              <a:t>Page中</a:t>
            </a:r>
            <a:r>
              <a:rPr lang="zh-CN" altLang="en-US" dirty="0"/>
              <a:t>输入数据（或选择图片），</a:t>
            </a:r>
            <a:r>
              <a:rPr lang="zh-CN" altLang="en-US" dirty="0">
                <a:sym typeface="+mn-ea"/>
              </a:rPr>
              <a:t>挂起并关闭程序，重新启动时，程序显示在</a:t>
            </a:r>
            <a:r>
              <a:rPr lang="en-US" altLang="zh-CN" dirty="0" err="1">
                <a:sym typeface="+mn-ea"/>
              </a:rPr>
              <a:t>Newpage</a:t>
            </a:r>
            <a:r>
              <a:rPr lang="zh-CN" altLang="en-US" dirty="0">
                <a:sym typeface="+mn-ea"/>
              </a:rPr>
              <a:t>界面，数据与图片都存在。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参考：CheckBox的</a:t>
            </a:r>
            <a:r>
              <a:rPr lang="zh-CN" altLang="en-US" i="1" dirty="0">
                <a:solidFill>
                  <a:schemeClr val="tx1"/>
                </a:solidFill>
              </a:rPr>
              <a:t>IsChecked</a:t>
            </a:r>
            <a:r>
              <a:rPr lang="zh-CN" altLang="en-US" dirty="0"/>
              <a:t>，Line的Visibility，选择的图片，Title，Details，Due Date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• OnNavigatedTo </a:t>
            </a:r>
          </a:p>
          <a:p>
            <a:pPr marL="0" indent="0">
              <a:buNone/>
            </a:pPr>
            <a:r>
              <a:rPr lang="zh-CN" altLang="en-US"/>
              <a:t>OnNavigatedTo 方法，是在每次页面成为活动(第一次打开时)页面时调 用该方法。</a:t>
            </a:r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• OnNavigatedFrom </a:t>
            </a:r>
          </a:p>
          <a:p>
            <a:pPr marL="0" indent="0">
              <a:buNone/>
            </a:pPr>
            <a:r>
              <a:rPr lang="zh-CN" altLang="en-US"/>
              <a:t>重写 OnNavigatedFrom 方法以便在页面成为非活动时对该页面执行最 后的操作。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>
                <a:sym typeface="+mn-ea"/>
              </a:rPr>
              <a:t>OnNavigatedFrom</a:t>
            </a:r>
            <a:r>
              <a:rPr lang="zh-CN" altLang="en-US" dirty="0"/>
              <a:t>中判断是否挂起</a:t>
            </a:r>
            <a:endParaRPr lang="en-US" altLang="zh-CN" dirty="0"/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OnNavigatedFrom</a:t>
            </a:r>
            <a:r>
              <a:rPr lang="zh-CN" altLang="en-US" dirty="0">
                <a:sym typeface="+mn-ea"/>
              </a:rPr>
              <a:t>：</a:t>
            </a:r>
          </a:p>
          <a:p>
            <a:pPr marL="0" indent="0">
              <a:buNone/>
            </a:pPr>
            <a:r>
              <a:rPr lang="en-US" altLang="zh-CN" sz="2000" dirty="0"/>
              <a:t>         </a:t>
            </a:r>
          </a:p>
          <a:p>
            <a:endParaRPr lang="en-US" altLang="zh-CN" sz="20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45" y="4032885"/>
            <a:ext cx="5390515" cy="352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5830" y="3587750"/>
            <a:ext cx="2239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 //</a:t>
            </a:r>
            <a:r>
              <a:rPr lang="en-US" altLang="zh-CN" dirty="0" err="1">
                <a:sym typeface="+mn-ea"/>
              </a:rPr>
              <a:t>存储多项配置句柄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98" y="2587308"/>
            <a:ext cx="3418840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845" y="4794493"/>
            <a:ext cx="3681730" cy="3346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845" y="5683362"/>
            <a:ext cx="6194425" cy="400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2650" y="606425"/>
            <a:ext cx="486664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OnNavigatedTo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545" y="1540510"/>
            <a:ext cx="8768715" cy="4098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效果展示</a:t>
            </a:r>
            <a:br>
              <a:rPr lang="zh-CN" altLang="en-US"/>
            </a:br>
            <a:r>
              <a:rPr lang="en-US" altLang="zh-CN"/>
              <a:t>Mainpage: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7245"/>
            <a:ext cx="10515600" cy="3827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挂起并关闭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395" y="365125"/>
            <a:ext cx="2619375" cy="1857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3657600"/>
            <a:ext cx="434022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重新启动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995" y="2542540"/>
            <a:ext cx="8336280" cy="3628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225</Words>
  <Application>Microsoft Office PowerPoint</Application>
  <PresentationFormat>宽屏</PresentationFormat>
  <Paragraphs>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HomeWork4</vt:lpstr>
      <vt:lpstr>App.xaml.cs</vt:lpstr>
      <vt:lpstr>App.xaml.cs</vt:lpstr>
      <vt:lpstr>Your Tasks</vt:lpstr>
      <vt:lpstr>Hint</vt:lpstr>
      <vt:lpstr>Hint</vt:lpstr>
      <vt:lpstr>OnNavigatedTo</vt:lpstr>
      <vt:lpstr>效果展示 Mainpage:</vt:lpstr>
      <vt:lpstr>挂起并关闭</vt:lpstr>
      <vt:lpstr>Newpage</vt:lpstr>
      <vt:lpstr>挂起并关闭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kong1021@qq.com</cp:lastModifiedBy>
  <cp:revision>8</cp:revision>
  <dcterms:created xsi:type="dcterms:W3CDTF">2017-03-12T04:37:00Z</dcterms:created>
  <dcterms:modified xsi:type="dcterms:W3CDTF">2018-03-28T06:38:45Z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