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05" r:id="rId5"/>
    <p:sldId id="333" r:id="rId6"/>
    <p:sldId id="316" r:id="rId7"/>
    <p:sldId id="306" r:id="rId8"/>
    <p:sldId id="330" r:id="rId9"/>
    <p:sldId id="28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2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C7DE2-8458-4969-8628-F9131B1D4E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B037C-1E37-4E34-AD9C-3EEF5EF395F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B475E0B-0648-45C0-956A-2571579226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2331084"/>
            <a:ext cx="9753600" cy="1015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altLang="zh-CN" sz="6600" b="1" spc="-5" dirty="0">
                <a:solidFill>
                  <a:srgbClr val="33B5F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Cocos2d-x </a:t>
            </a:r>
            <a:r>
              <a:rPr lang="zh-CN" altLang="zh-CN" sz="6600" b="1" spc="-5" dirty="0">
                <a:solidFill>
                  <a:srgbClr val="33B5F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热更新</a:t>
            </a:r>
            <a:r>
              <a:rPr lang="en-US" altLang="zh-CN" sz="6600" b="1" spc="-5" dirty="0">
                <a:solidFill>
                  <a:srgbClr val="33B5F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(</a:t>
            </a:r>
            <a:r>
              <a:rPr lang="zh-CN" altLang="en-US" sz="6600" b="1" spc="-5" dirty="0">
                <a:solidFill>
                  <a:srgbClr val="33B5F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伪</a:t>
            </a:r>
            <a:r>
              <a:rPr lang="en-US" altLang="zh-CN" sz="6600" b="1" spc="-5" dirty="0">
                <a:solidFill>
                  <a:srgbClr val="33B5F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)</a:t>
            </a:r>
            <a:endParaRPr lang="en-US" altLang="zh-CN" sz="6600" b="1" spc="-5" dirty="0">
              <a:solidFill>
                <a:srgbClr val="33B5F0"/>
              </a:solidFill>
              <a:latin typeface="微软雅黑 Light" panose="020B0502040204020203" charset="-122"/>
              <a:ea typeface="微软雅黑 Light" panose="020B0502040204020203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37789" y="4608249"/>
            <a:ext cx="246697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卢家熙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2682"/>
          </a:xfrm>
        </p:spPr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600200"/>
            <a:ext cx="8946541" cy="4648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想象你要做一个联网对战的卡牌游戏</a:t>
            </a:r>
            <a:r>
              <a:rPr lang="zh-CN" dirty="0"/>
              <a:t>。现在你需要加入一些新的卡牌，但不能让用户重新安装游戏。</a:t>
            </a:r>
            <a:endParaRPr 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实现 点击</a:t>
            </a:r>
            <a:r>
              <a:rPr lang="en-US" altLang="zh-CN" dirty="0"/>
              <a:t>Upgrade</a:t>
            </a:r>
            <a:r>
              <a:rPr lang="zh-CN" altLang="en-US" dirty="0"/>
              <a:t>按钮时，获取更新信息，获取资源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实现 完成获取资源后，点击 </a:t>
            </a:r>
            <a:r>
              <a:rPr lang="en-US" altLang="zh-CN" dirty="0"/>
              <a:t>&lt;- -&gt; </a:t>
            </a:r>
            <a:r>
              <a:rPr lang="zh-CN" altLang="en-US" dirty="0"/>
              <a:t>按钮可以浏览当前的卡库，并同时显示卡的名字和图片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实现 可以输入版本号来更新，而不是按照默认的更新到最新版本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4. (</a:t>
            </a:r>
            <a:r>
              <a:rPr lang="zh-CN" altLang="en-US" dirty="0">
                <a:sym typeface="+mn-ea"/>
              </a:rPr>
              <a:t>加分项</a:t>
            </a:r>
            <a:r>
              <a:rPr lang="en-US" altLang="zh-CN" dirty="0">
                <a:sym typeface="+mn-ea"/>
              </a:rPr>
              <a:t>) </a:t>
            </a:r>
            <a:r>
              <a:rPr lang="zh-CN" altLang="en-US" dirty="0">
                <a:sym typeface="+mn-ea"/>
              </a:rPr>
              <a:t>实现 持久化保存版本信息 </a:t>
            </a:r>
            <a:r>
              <a:rPr lang="en-US" altLang="zh-CN" dirty="0">
                <a:sym typeface="+mn-ea"/>
              </a:rPr>
              <a:t>(UserDefault/SQLite)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流程综述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发送请求，询问服务器是否有更新</a:t>
            </a:r>
            <a:endParaRPr lang="zh-CN" altLang="en-US"/>
          </a:p>
          <a:p>
            <a:r>
              <a:rPr lang="zh-CN" altLang="en-US"/>
              <a:t>如果有，则进行更新 </a:t>
            </a:r>
            <a:r>
              <a:rPr lang="en-US" altLang="zh-CN"/>
              <a:t>(</a:t>
            </a:r>
            <a:r>
              <a:rPr lang="zh-CN" altLang="en-US"/>
              <a:t>下载图片、添加卡库、修改版本号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更新完成后，可以看到更新时下载下来的图片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(</a:t>
            </a:r>
            <a:r>
              <a:rPr lang="zh-CN" altLang="en-US"/>
              <a:t>真正的更新流程不如本次作业的简单，比如必须确定更新的资源完全下载成功才能覆盖原有资源、修改版本号等等，详情可以自行搜索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服务端接口 </a:t>
            </a:r>
            <a:r>
              <a:rPr lang="en-US" altLang="zh-CN"/>
              <a:t>- </a:t>
            </a:r>
            <a:r>
              <a:rPr lang="zh-CN" altLang="en-US"/>
              <a:t>更新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GET /assets?current_version=1.0&amp;to_version=1.2</a:t>
            </a:r>
            <a:endParaRPr lang="en-US"/>
          </a:p>
          <a:p>
            <a:pPr marL="0" indent="0">
              <a:buNone/>
            </a:pPr>
            <a:r>
              <a:rPr lang="en-US"/>
              <a:t>(</a:t>
            </a:r>
            <a:r>
              <a:rPr lang="zh-CN" altLang="en-US"/>
              <a:t>完整</a:t>
            </a:r>
            <a:r>
              <a:rPr lang="en-US" altLang="zh-CN"/>
              <a:t>url:  https://easy-mock.com/mock/5b06434130326c5f05624462/api/assets</a:t>
            </a:r>
            <a:r>
              <a:rPr lang="en-US"/>
              <a:t>)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current_version </a:t>
            </a:r>
            <a:r>
              <a:rPr lang="zh-CN" altLang="en-US"/>
              <a:t>是必要字段，</a:t>
            </a:r>
            <a:r>
              <a:rPr lang="en-US" altLang="zh-CN"/>
              <a:t>to_version </a:t>
            </a:r>
            <a:r>
              <a:rPr lang="zh-CN" altLang="en-US"/>
              <a:t>是可选字段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如果 </a:t>
            </a:r>
            <a:r>
              <a:rPr lang="en-US" altLang="zh-CN"/>
              <a:t>to_version &lt;= current_version</a:t>
            </a:r>
            <a:r>
              <a:rPr lang="zh-CN" altLang="en-US"/>
              <a:t>，则返回的数据为空</a:t>
            </a:r>
            <a:endParaRPr lang="zh-CN" alt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zh-CN" altLang="en-US"/>
              <a:t>返回：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4575" y="3357245"/>
            <a:ext cx="4655820" cy="32734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持久化保存版本信息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持久化保存的应该是卡库信息，需要保存 卡名 与其对应的 图片文件名。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UserDefault </a:t>
            </a:r>
            <a:r>
              <a:rPr lang="zh-CN" altLang="en-US" dirty="0"/>
              <a:t>中不能灵活地存储深一层键值对，可以采用以下方法来</a:t>
            </a:r>
            <a:r>
              <a:rPr lang="en-US" altLang="zh-CN" dirty="0"/>
              <a:t>workaround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如有卡名</a:t>
            </a:r>
            <a:r>
              <a:rPr lang="en-US" altLang="zh-CN" dirty="0"/>
              <a:t>A, B, C</a:t>
            </a:r>
            <a:r>
              <a:rPr lang="zh-CN" altLang="en-US" dirty="0"/>
              <a:t>，分别对应文件名</a:t>
            </a:r>
            <a:r>
              <a:rPr lang="en-US" altLang="zh-CN" dirty="0"/>
              <a:t>a.jpg, b.jpg, c.jpg</a:t>
            </a:r>
            <a:r>
              <a:rPr lang="zh-CN" altLang="en-US" dirty="0"/>
              <a:t>，则存储为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&lt;names&gt;A|B|C&lt;/names&gt;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&lt;filenames&gt;a.jpg|b.jpg|c.jpg&lt;/filenames&gt;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这样就可以对应取出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(Utils.h </a:t>
            </a:r>
            <a:r>
              <a:rPr lang="zh-CN" altLang="en-US" dirty="0"/>
              <a:t>提供了字符串的处理方法以便使用该解决方案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存储图片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需要通过</a:t>
            </a:r>
            <a:r>
              <a:rPr lang="en-US" altLang="zh-CN"/>
              <a:t>HTTP</a:t>
            </a:r>
            <a:r>
              <a:rPr lang="zh-CN" altLang="en-US"/>
              <a:t>请求获取图片并存储在本地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可以使用 </a:t>
            </a:r>
            <a:r>
              <a:rPr lang="en-US" altLang="zh-CN"/>
              <a:t>Utils.h </a:t>
            </a:r>
            <a:r>
              <a:rPr lang="zh-CN" altLang="en-US"/>
              <a:t>中的 </a:t>
            </a:r>
            <a:r>
              <a:rPr lang="en-US" altLang="zh-CN"/>
              <a:t>writeFile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2995" y="2455545"/>
            <a:ext cx="6304915" cy="2276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19421" y="1387602"/>
            <a:ext cx="3168650" cy="2988945"/>
          </a:xfrm>
          <a:custGeom>
            <a:avLst/>
            <a:gdLst/>
            <a:ahLst/>
            <a:cxnLst/>
            <a:rect l="l" t="t" r="r" b="b"/>
            <a:pathLst>
              <a:path w="3168650" h="2988945">
                <a:moveTo>
                  <a:pt x="1584198" y="0"/>
                </a:moveTo>
                <a:lnTo>
                  <a:pt x="1534855" y="711"/>
                </a:lnTo>
                <a:lnTo>
                  <a:pt x="1485889" y="2830"/>
                </a:lnTo>
                <a:lnTo>
                  <a:pt x="1437319" y="6337"/>
                </a:lnTo>
                <a:lnTo>
                  <a:pt x="1389170" y="11211"/>
                </a:lnTo>
                <a:lnTo>
                  <a:pt x="1341462" y="17432"/>
                </a:lnTo>
                <a:lnTo>
                  <a:pt x="1294217" y="24978"/>
                </a:lnTo>
                <a:lnTo>
                  <a:pt x="1247457" y="33830"/>
                </a:lnTo>
                <a:lnTo>
                  <a:pt x="1201204" y="43966"/>
                </a:lnTo>
                <a:lnTo>
                  <a:pt x="1155481" y="55365"/>
                </a:lnTo>
                <a:lnTo>
                  <a:pt x="1110308" y="68008"/>
                </a:lnTo>
                <a:lnTo>
                  <a:pt x="1065708" y="81873"/>
                </a:lnTo>
                <a:lnTo>
                  <a:pt x="1021703" y="96939"/>
                </a:lnTo>
                <a:lnTo>
                  <a:pt x="978315" y="113187"/>
                </a:lnTo>
                <a:lnTo>
                  <a:pt x="935565" y="130595"/>
                </a:lnTo>
                <a:lnTo>
                  <a:pt x="893476" y="149143"/>
                </a:lnTo>
                <a:lnTo>
                  <a:pt x="852069" y="168809"/>
                </a:lnTo>
                <a:lnTo>
                  <a:pt x="811367" y="189575"/>
                </a:lnTo>
                <a:lnTo>
                  <a:pt x="771390" y="211417"/>
                </a:lnTo>
                <a:lnTo>
                  <a:pt x="732162" y="234317"/>
                </a:lnTo>
                <a:lnTo>
                  <a:pt x="693704" y="258254"/>
                </a:lnTo>
                <a:lnTo>
                  <a:pt x="656038" y="283205"/>
                </a:lnTo>
                <a:lnTo>
                  <a:pt x="619186" y="309152"/>
                </a:lnTo>
                <a:lnTo>
                  <a:pt x="583169" y="336074"/>
                </a:lnTo>
                <a:lnTo>
                  <a:pt x="548011" y="363949"/>
                </a:lnTo>
                <a:lnTo>
                  <a:pt x="513731" y="392757"/>
                </a:lnTo>
                <a:lnTo>
                  <a:pt x="480354" y="422477"/>
                </a:lnTo>
                <a:lnTo>
                  <a:pt x="447900" y="453089"/>
                </a:lnTo>
                <a:lnTo>
                  <a:pt x="416391" y="484573"/>
                </a:lnTo>
                <a:lnTo>
                  <a:pt x="385849" y="516906"/>
                </a:lnTo>
                <a:lnTo>
                  <a:pt x="356297" y="550069"/>
                </a:lnTo>
                <a:lnTo>
                  <a:pt x="327755" y="584042"/>
                </a:lnTo>
                <a:lnTo>
                  <a:pt x="300247" y="618802"/>
                </a:lnTo>
                <a:lnTo>
                  <a:pt x="273794" y="654330"/>
                </a:lnTo>
                <a:lnTo>
                  <a:pt x="248417" y="690606"/>
                </a:lnTo>
                <a:lnTo>
                  <a:pt x="224139" y="727607"/>
                </a:lnTo>
                <a:lnTo>
                  <a:pt x="200982" y="765315"/>
                </a:lnTo>
                <a:lnTo>
                  <a:pt x="178967" y="803707"/>
                </a:lnTo>
                <a:lnTo>
                  <a:pt x="158117" y="842764"/>
                </a:lnTo>
                <a:lnTo>
                  <a:pt x="138453" y="882464"/>
                </a:lnTo>
                <a:lnTo>
                  <a:pt x="119998" y="922787"/>
                </a:lnTo>
                <a:lnTo>
                  <a:pt x="102772" y="963713"/>
                </a:lnTo>
                <a:lnTo>
                  <a:pt x="86799" y="1005221"/>
                </a:lnTo>
                <a:lnTo>
                  <a:pt x="72100" y="1047289"/>
                </a:lnTo>
                <a:lnTo>
                  <a:pt x="58697" y="1089898"/>
                </a:lnTo>
                <a:lnTo>
                  <a:pt x="46611" y="1133026"/>
                </a:lnTo>
                <a:lnTo>
                  <a:pt x="35866" y="1176653"/>
                </a:lnTo>
                <a:lnTo>
                  <a:pt x="26482" y="1220759"/>
                </a:lnTo>
                <a:lnTo>
                  <a:pt x="18481" y="1265323"/>
                </a:lnTo>
                <a:lnTo>
                  <a:pt x="11886" y="1310323"/>
                </a:lnTo>
                <a:lnTo>
                  <a:pt x="6719" y="1355740"/>
                </a:lnTo>
                <a:lnTo>
                  <a:pt x="3000" y="1401552"/>
                </a:lnTo>
                <a:lnTo>
                  <a:pt x="753" y="1447740"/>
                </a:lnTo>
                <a:lnTo>
                  <a:pt x="0" y="1494282"/>
                </a:lnTo>
                <a:lnTo>
                  <a:pt x="753" y="1540823"/>
                </a:lnTo>
                <a:lnTo>
                  <a:pt x="3000" y="1587011"/>
                </a:lnTo>
                <a:lnTo>
                  <a:pt x="6719" y="1632823"/>
                </a:lnTo>
                <a:lnTo>
                  <a:pt x="11886" y="1678240"/>
                </a:lnTo>
                <a:lnTo>
                  <a:pt x="18481" y="1723240"/>
                </a:lnTo>
                <a:lnTo>
                  <a:pt x="26482" y="1767804"/>
                </a:lnTo>
                <a:lnTo>
                  <a:pt x="35866" y="1811910"/>
                </a:lnTo>
                <a:lnTo>
                  <a:pt x="46611" y="1855537"/>
                </a:lnTo>
                <a:lnTo>
                  <a:pt x="58697" y="1898665"/>
                </a:lnTo>
                <a:lnTo>
                  <a:pt x="72100" y="1941274"/>
                </a:lnTo>
                <a:lnTo>
                  <a:pt x="86799" y="1983342"/>
                </a:lnTo>
                <a:lnTo>
                  <a:pt x="102772" y="2024850"/>
                </a:lnTo>
                <a:lnTo>
                  <a:pt x="119998" y="2065776"/>
                </a:lnTo>
                <a:lnTo>
                  <a:pt x="138453" y="2106099"/>
                </a:lnTo>
                <a:lnTo>
                  <a:pt x="158117" y="2145799"/>
                </a:lnTo>
                <a:lnTo>
                  <a:pt x="178967" y="2184856"/>
                </a:lnTo>
                <a:lnTo>
                  <a:pt x="200982" y="2223248"/>
                </a:lnTo>
                <a:lnTo>
                  <a:pt x="224139" y="2260956"/>
                </a:lnTo>
                <a:lnTo>
                  <a:pt x="248417" y="2297957"/>
                </a:lnTo>
                <a:lnTo>
                  <a:pt x="273794" y="2334233"/>
                </a:lnTo>
                <a:lnTo>
                  <a:pt x="300247" y="2369761"/>
                </a:lnTo>
                <a:lnTo>
                  <a:pt x="327755" y="2404521"/>
                </a:lnTo>
                <a:lnTo>
                  <a:pt x="356297" y="2438494"/>
                </a:lnTo>
                <a:lnTo>
                  <a:pt x="385849" y="2471657"/>
                </a:lnTo>
                <a:lnTo>
                  <a:pt x="416391" y="2503990"/>
                </a:lnTo>
                <a:lnTo>
                  <a:pt x="447900" y="2535474"/>
                </a:lnTo>
                <a:lnTo>
                  <a:pt x="480354" y="2566086"/>
                </a:lnTo>
                <a:lnTo>
                  <a:pt x="513731" y="2595806"/>
                </a:lnTo>
                <a:lnTo>
                  <a:pt x="548011" y="2624614"/>
                </a:lnTo>
                <a:lnTo>
                  <a:pt x="583169" y="2652489"/>
                </a:lnTo>
                <a:lnTo>
                  <a:pt x="619186" y="2679411"/>
                </a:lnTo>
                <a:lnTo>
                  <a:pt x="656038" y="2705358"/>
                </a:lnTo>
                <a:lnTo>
                  <a:pt x="693704" y="2730309"/>
                </a:lnTo>
                <a:lnTo>
                  <a:pt x="732162" y="2754246"/>
                </a:lnTo>
                <a:lnTo>
                  <a:pt x="771390" y="2777146"/>
                </a:lnTo>
                <a:lnTo>
                  <a:pt x="811367" y="2798988"/>
                </a:lnTo>
                <a:lnTo>
                  <a:pt x="852069" y="2819754"/>
                </a:lnTo>
                <a:lnTo>
                  <a:pt x="893476" y="2839420"/>
                </a:lnTo>
                <a:lnTo>
                  <a:pt x="935565" y="2857968"/>
                </a:lnTo>
                <a:lnTo>
                  <a:pt x="978315" y="2875376"/>
                </a:lnTo>
                <a:lnTo>
                  <a:pt x="1021703" y="2891624"/>
                </a:lnTo>
                <a:lnTo>
                  <a:pt x="1065708" y="2906690"/>
                </a:lnTo>
                <a:lnTo>
                  <a:pt x="1110308" y="2920555"/>
                </a:lnTo>
                <a:lnTo>
                  <a:pt x="1155481" y="2933198"/>
                </a:lnTo>
                <a:lnTo>
                  <a:pt x="1201204" y="2944597"/>
                </a:lnTo>
                <a:lnTo>
                  <a:pt x="1247457" y="2954733"/>
                </a:lnTo>
                <a:lnTo>
                  <a:pt x="1294217" y="2963585"/>
                </a:lnTo>
                <a:lnTo>
                  <a:pt x="1341462" y="2971131"/>
                </a:lnTo>
                <a:lnTo>
                  <a:pt x="1389170" y="2977352"/>
                </a:lnTo>
                <a:lnTo>
                  <a:pt x="1437319" y="2982226"/>
                </a:lnTo>
                <a:lnTo>
                  <a:pt x="1485889" y="2985733"/>
                </a:lnTo>
                <a:lnTo>
                  <a:pt x="1534855" y="2987852"/>
                </a:lnTo>
                <a:lnTo>
                  <a:pt x="1584198" y="2988564"/>
                </a:lnTo>
                <a:lnTo>
                  <a:pt x="1633540" y="2987852"/>
                </a:lnTo>
                <a:lnTo>
                  <a:pt x="1682506" y="2985733"/>
                </a:lnTo>
                <a:lnTo>
                  <a:pt x="1731076" y="2982226"/>
                </a:lnTo>
                <a:lnTo>
                  <a:pt x="1779225" y="2977352"/>
                </a:lnTo>
                <a:lnTo>
                  <a:pt x="1826933" y="2971131"/>
                </a:lnTo>
                <a:lnTo>
                  <a:pt x="1874178" y="2963585"/>
                </a:lnTo>
                <a:lnTo>
                  <a:pt x="1920938" y="2954733"/>
                </a:lnTo>
                <a:lnTo>
                  <a:pt x="1967191" y="2944597"/>
                </a:lnTo>
                <a:lnTo>
                  <a:pt x="2012914" y="2933198"/>
                </a:lnTo>
                <a:lnTo>
                  <a:pt x="2058087" y="2920555"/>
                </a:lnTo>
                <a:lnTo>
                  <a:pt x="2102687" y="2906690"/>
                </a:lnTo>
                <a:lnTo>
                  <a:pt x="2146692" y="2891624"/>
                </a:lnTo>
                <a:lnTo>
                  <a:pt x="2190080" y="2875376"/>
                </a:lnTo>
                <a:lnTo>
                  <a:pt x="2232830" y="2857968"/>
                </a:lnTo>
                <a:lnTo>
                  <a:pt x="2274919" y="2839420"/>
                </a:lnTo>
                <a:lnTo>
                  <a:pt x="2316326" y="2819754"/>
                </a:lnTo>
                <a:lnTo>
                  <a:pt x="2357028" y="2798988"/>
                </a:lnTo>
                <a:lnTo>
                  <a:pt x="2397005" y="2777146"/>
                </a:lnTo>
                <a:lnTo>
                  <a:pt x="2436233" y="2754246"/>
                </a:lnTo>
                <a:lnTo>
                  <a:pt x="2474691" y="2730309"/>
                </a:lnTo>
                <a:lnTo>
                  <a:pt x="2512357" y="2705358"/>
                </a:lnTo>
                <a:lnTo>
                  <a:pt x="2549209" y="2679411"/>
                </a:lnTo>
                <a:lnTo>
                  <a:pt x="2585226" y="2652489"/>
                </a:lnTo>
                <a:lnTo>
                  <a:pt x="2620384" y="2624614"/>
                </a:lnTo>
                <a:lnTo>
                  <a:pt x="2654664" y="2595806"/>
                </a:lnTo>
                <a:lnTo>
                  <a:pt x="2688041" y="2566086"/>
                </a:lnTo>
                <a:lnTo>
                  <a:pt x="2720495" y="2535474"/>
                </a:lnTo>
                <a:lnTo>
                  <a:pt x="2752004" y="2503990"/>
                </a:lnTo>
                <a:lnTo>
                  <a:pt x="2782546" y="2471657"/>
                </a:lnTo>
                <a:lnTo>
                  <a:pt x="2812098" y="2438494"/>
                </a:lnTo>
                <a:lnTo>
                  <a:pt x="2840640" y="2404521"/>
                </a:lnTo>
                <a:lnTo>
                  <a:pt x="2868148" y="2369761"/>
                </a:lnTo>
                <a:lnTo>
                  <a:pt x="2894601" y="2334233"/>
                </a:lnTo>
                <a:lnTo>
                  <a:pt x="2919978" y="2297957"/>
                </a:lnTo>
                <a:lnTo>
                  <a:pt x="2944256" y="2260956"/>
                </a:lnTo>
                <a:lnTo>
                  <a:pt x="2967413" y="2223248"/>
                </a:lnTo>
                <a:lnTo>
                  <a:pt x="2989428" y="2184856"/>
                </a:lnTo>
                <a:lnTo>
                  <a:pt x="3010278" y="2145799"/>
                </a:lnTo>
                <a:lnTo>
                  <a:pt x="3029942" y="2106099"/>
                </a:lnTo>
                <a:lnTo>
                  <a:pt x="3048397" y="2065776"/>
                </a:lnTo>
                <a:lnTo>
                  <a:pt x="3065623" y="2024850"/>
                </a:lnTo>
                <a:lnTo>
                  <a:pt x="3081596" y="1983342"/>
                </a:lnTo>
                <a:lnTo>
                  <a:pt x="3096295" y="1941274"/>
                </a:lnTo>
                <a:lnTo>
                  <a:pt x="3109698" y="1898665"/>
                </a:lnTo>
                <a:lnTo>
                  <a:pt x="3121784" y="1855537"/>
                </a:lnTo>
                <a:lnTo>
                  <a:pt x="3132529" y="1811910"/>
                </a:lnTo>
                <a:lnTo>
                  <a:pt x="3141913" y="1767804"/>
                </a:lnTo>
                <a:lnTo>
                  <a:pt x="3149914" y="1723240"/>
                </a:lnTo>
                <a:lnTo>
                  <a:pt x="3156509" y="1678240"/>
                </a:lnTo>
                <a:lnTo>
                  <a:pt x="3161676" y="1632823"/>
                </a:lnTo>
                <a:lnTo>
                  <a:pt x="3165395" y="1587011"/>
                </a:lnTo>
                <a:lnTo>
                  <a:pt x="3167642" y="1540823"/>
                </a:lnTo>
                <a:lnTo>
                  <a:pt x="3168396" y="1494282"/>
                </a:lnTo>
                <a:lnTo>
                  <a:pt x="3167642" y="1447740"/>
                </a:lnTo>
                <a:lnTo>
                  <a:pt x="3165395" y="1401552"/>
                </a:lnTo>
                <a:lnTo>
                  <a:pt x="3161676" y="1355740"/>
                </a:lnTo>
                <a:lnTo>
                  <a:pt x="3156509" y="1310323"/>
                </a:lnTo>
                <a:lnTo>
                  <a:pt x="3149914" y="1265323"/>
                </a:lnTo>
                <a:lnTo>
                  <a:pt x="3141913" y="1220759"/>
                </a:lnTo>
                <a:lnTo>
                  <a:pt x="3132529" y="1176653"/>
                </a:lnTo>
                <a:lnTo>
                  <a:pt x="3121784" y="1133026"/>
                </a:lnTo>
                <a:lnTo>
                  <a:pt x="3109698" y="1089898"/>
                </a:lnTo>
                <a:lnTo>
                  <a:pt x="3096295" y="1047289"/>
                </a:lnTo>
                <a:lnTo>
                  <a:pt x="3081596" y="1005221"/>
                </a:lnTo>
                <a:lnTo>
                  <a:pt x="3065623" y="963713"/>
                </a:lnTo>
                <a:lnTo>
                  <a:pt x="3048397" y="922787"/>
                </a:lnTo>
                <a:lnTo>
                  <a:pt x="3029942" y="882464"/>
                </a:lnTo>
                <a:lnTo>
                  <a:pt x="3010278" y="842764"/>
                </a:lnTo>
                <a:lnTo>
                  <a:pt x="2989428" y="803707"/>
                </a:lnTo>
                <a:lnTo>
                  <a:pt x="2967413" y="765315"/>
                </a:lnTo>
                <a:lnTo>
                  <a:pt x="2944256" y="727607"/>
                </a:lnTo>
                <a:lnTo>
                  <a:pt x="2919978" y="690606"/>
                </a:lnTo>
                <a:lnTo>
                  <a:pt x="2894601" y="654330"/>
                </a:lnTo>
                <a:lnTo>
                  <a:pt x="2868148" y="618802"/>
                </a:lnTo>
                <a:lnTo>
                  <a:pt x="2840640" y="584042"/>
                </a:lnTo>
                <a:lnTo>
                  <a:pt x="2812098" y="550069"/>
                </a:lnTo>
                <a:lnTo>
                  <a:pt x="2782546" y="516906"/>
                </a:lnTo>
                <a:lnTo>
                  <a:pt x="2752004" y="484573"/>
                </a:lnTo>
                <a:lnTo>
                  <a:pt x="2720495" y="453089"/>
                </a:lnTo>
                <a:lnTo>
                  <a:pt x="2688041" y="422477"/>
                </a:lnTo>
                <a:lnTo>
                  <a:pt x="2654664" y="392757"/>
                </a:lnTo>
                <a:lnTo>
                  <a:pt x="2620384" y="363949"/>
                </a:lnTo>
                <a:lnTo>
                  <a:pt x="2585226" y="336074"/>
                </a:lnTo>
                <a:lnTo>
                  <a:pt x="2549209" y="309152"/>
                </a:lnTo>
                <a:lnTo>
                  <a:pt x="2512357" y="283205"/>
                </a:lnTo>
                <a:lnTo>
                  <a:pt x="2474691" y="258254"/>
                </a:lnTo>
                <a:lnTo>
                  <a:pt x="2436233" y="234317"/>
                </a:lnTo>
                <a:lnTo>
                  <a:pt x="2397005" y="211417"/>
                </a:lnTo>
                <a:lnTo>
                  <a:pt x="2357028" y="189575"/>
                </a:lnTo>
                <a:lnTo>
                  <a:pt x="2316326" y="168809"/>
                </a:lnTo>
                <a:lnTo>
                  <a:pt x="2274919" y="149143"/>
                </a:lnTo>
                <a:lnTo>
                  <a:pt x="2232830" y="130595"/>
                </a:lnTo>
                <a:lnTo>
                  <a:pt x="2190080" y="113187"/>
                </a:lnTo>
                <a:lnTo>
                  <a:pt x="2146692" y="96939"/>
                </a:lnTo>
                <a:lnTo>
                  <a:pt x="2102687" y="81873"/>
                </a:lnTo>
                <a:lnTo>
                  <a:pt x="2058087" y="68008"/>
                </a:lnTo>
                <a:lnTo>
                  <a:pt x="2012914" y="55365"/>
                </a:lnTo>
                <a:lnTo>
                  <a:pt x="1967191" y="43966"/>
                </a:lnTo>
                <a:lnTo>
                  <a:pt x="1920938" y="33830"/>
                </a:lnTo>
                <a:lnTo>
                  <a:pt x="1874178" y="24978"/>
                </a:lnTo>
                <a:lnTo>
                  <a:pt x="1826933" y="17432"/>
                </a:lnTo>
                <a:lnTo>
                  <a:pt x="1779225" y="11211"/>
                </a:lnTo>
                <a:lnTo>
                  <a:pt x="1731076" y="6337"/>
                </a:lnTo>
                <a:lnTo>
                  <a:pt x="1682506" y="2830"/>
                </a:lnTo>
                <a:lnTo>
                  <a:pt x="1633540" y="711"/>
                </a:lnTo>
                <a:lnTo>
                  <a:pt x="158419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19421" y="1387602"/>
            <a:ext cx="3168650" cy="2988945"/>
          </a:xfrm>
          <a:custGeom>
            <a:avLst/>
            <a:gdLst/>
            <a:ahLst/>
            <a:cxnLst/>
            <a:rect l="l" t="t" r="r" b="b"/>
            <a:pathLst>
              <a:path w="3168650" h="2988945">
                <a:moveTo>
                  <a:pt x="0" y="1494282"/>
                </a:moveTo>
                <a:lnTo>
                  <a:pt x="753" y="1447740"/>
                </a:lnTo>
                <a:lnTo>
                  <a:pt x="3000" y="1401552"/>
                </a:lnTo>
                <a:lnTo>
                  <a:pt x="6719" y="1355740"/>
                </a:lnTo>
                <a:lnTo>
                  <a:pt x="11886" y="1310323"/>
                </a:lnTo>
                <a:lnTo>
                  <a:pt x="18481" y="1265323"/>
                </a:lnTo>
                <a:lnTo>
                  <a:pt x="26482" y="1220759"/>
                </a:lnTo>
                <a:lnTo>
                  <a:pt x="35866" y="1176653"/>
                </a:lnTo>
                <a:lnTo>
                  <a:pt x="46611" y="1133026"/>
                </a:lnTo>
                <a:lnTo>
                  <a:pt x="58697" y="1089898"/>
                </a:lnTo>
                <a:lnTo>
                  <a:pt x="72100" y="1047289"/>
                </a:lnTo>
                <a:lnTo>
                  <a:pt x="86799" y="1005221"/>
                </a:lnTo>
                <a:lnTo>
                  <a:pt x="102772" y="963713"/>
                </a:lnTo>
                <a:lnTo>
                  <a:pt x="119998" y="922787"/>
                </a:lnTo>
                <a:lnTo>
                  <a:pt x="138453" y="882464"/>
                </a:lnTo>
                <a:lnTo>
                  <a:pt x="158117" y="842764"/>
                </a:lnTo>
                <a:lnTo>
                  <a:pt x="178967" y="803707"/>
                </a:lnTo>
                <a:lnTo>
                  <a:pt x="200982" y="765315"/>
                </a:lnTo>
                <a:lnTo>
                  <a:pt x="224139" y="727607"/>
                </a:lnTo>
                <a:lnTo>
                  <a:pt x="248417" y="690606"/>
                </a:lnTo>
                <a:lnTo>
                  <a:pt x="273794" y="654330"/>
                </a:lnTo>
                <a:lnTo>
                  <a:pt x="300247" y="618802"/>
                </a:lnTo>
                <a:lnTo>
                  <a:pt x="327755" y="584042"/>
                </a:lnTo>
                <a:lnTo>
                  <a:pt x="356297" y="550069"/>
                </a:lnTo>
                <a:lnTo>
                  <a:pt x="385849" y="516906"/>
                </a:lnTo>
                <a:lnTo>
                  <a:pt x="416391" y="484573"/>
                </a:lnTo>
                <a:lnTo>
                  <a:pt x="447900" y="453089"/>
                </a:lnTo>
                <a:lnTo>
                  <a:pt x="480354" y="422477"/>
                </a:lnTo>
                <a:lnTo>
                  <a:pt x="513731" y="392757"/>
                </a:lnTo>
                <a:lnTo>
                  <a:pt x="548011" y="363949"/>
                </a:lnTo>
                <a:lnTo>
                  <a:pt x="583169" y="336074"/>
                </a:lnTo>
                <a:lnTo>
                  <a:pt x="619186" y="309152"/>
                </a:lnTo>
                <a:lnTo>
                  <a:pt x="656038" y="283205"/>
                </a:lnTo>
                <a:lnTo>
                  <a:pt x="693704" y="258254"/>
                </a:lnTo>
                <a:lnTo>
                  <a:pt x="732162" y="234317"/>
                </a:lnTo>
                <a:lnTo>
                  <a:pt x="771390" y="211417"/>
                </a:lnTo>
                <a:lnTo>
                  <a:pt x="811367" y="189575"/>
                </a:lnTo>
                <a:lnTo>
                  <a:pt x="852069" y="168809"/>
                </a:lnTo>
                <a:lnTo>
                  <a:pt x="893476" y="149143"/>
                </a:lnTo>
                <a:lnTo>
                  <a:pt x="935565" y="130595"/>
                </a:lnTo>
                <a:lnTo>
                  <a:pt x="978315" y="113187"/>
                </a:lnTo>
                <a:lnTo>
                  <a:pt x="1021703" y="96939"/>
                </a:lnTo>
                <a:lnTo>
                  <a:pt x="1065708" y="81873"/>
                </a:lnTo>
                <a:lnTo>
                  <a:pt x="1110308" y="68008"/>
                </a:lnTo>
                <a:lnTo>
                  <a:pt x="1155481" y="55365"/>
                </a:lnTo>
                <a:lnTo>
                  <a:pt x="1201204" y="43966"/>
                </a:lnTo>
                <a:lnTo>
                  <a:pt x="1247457" y="33830"/>
                </a:lnTo>
                <a:lnTo>
                  <a:pt x="1294217" y="24978"/>
                </a:lnTo>
                <a:lnTo>
                  <a:pt x="1341462" y="17432"/>
                </a:lnTo>
                <a:lnTo>
                  <a:pt x="1389170" y="11211"/>
                </a:lnTo>
                <a:lnTo>
                  <a:pt x="1437319" y="6337"/>
                </a:lnTo>
                <a:lnTo>
                  <a:pt x="1485889" y="2830"/>
                </a:lnTo>
                <a:lnTo>
                  <a:pt x="1534855" y="711"/>
                </a:lnTo>
                <a:lnTo>
                  <a:pt x="1584198" y="0"/>
                </a:lnTo>
                <a:lnTo>
                  <a:pt x="1633540" y="711"/>
                </a:lnTo>
                <a:lnTo>
                  <a:pt x="1682506" y="2830"/>
                </a:lnTo>
                <a:lnTo>
                  <a:pt x="1731076" y="6337"/>
                </a:lnTo>
                <a:lnTo>
                  <a:pt x="1779225" y="11211"/>
                </a:lnTo>
                <a:lnTo>
                  <a:pt x="1826933" y="17432"/>
                </a:lnTo>
                <a:lnTo>
                  <a:pt x="1874178" y="24978"/>
                </a:lnTo>
                <a:lnTo>
                  <a:pt x="1920938" y="33830"/>
                </a:lnTo>
                <a:lnTo>
                  <a:pt x="1967191" y="43966"/>
                </a:lnTo>
                <a:lnTo>
                  <a:pt x="2012914" y="55365"/>
                </a:lnTo>
                <a:lnTo>
                  <a:pt x="2058087" y="68008"/>
                </a:lnTo>
                <a:lnTo>
                  <a:pt x="2102687" y="81873"/>
                </a:lnTo>
                <a:lnTo>
                  <a:pt x="2146692" y="96939"/>
                </a:lnTo>
                <a:lnTo>
                  <a:pt x="2190080" y="113187"/>
                </a:lnTo>
                <a:lnTo>
                  <a:pt x="2232830" y="130595"/>
                </a:lnTo>
                <a:lnTo>
                  <a:pt x="2274919" y="149143"/>
                </a:lnTo>
                <a:lnTo>
                  <a:pt x="2316326" y="168809"/>
                </a:lnTo>
                <a:lnTo>
                  <a:pt x="2357028" y="189575"/>
                </a:lnTo>
                <a:lnTo>
                  <a:pt x="2397005" y="211417"/>
                </a:lnTo>
                <a:lnTo>
                  <a:pt x="2436233" y="234317"/>
                </a:lnTo>
                <a:lnTo>
                  <a:pt x="2474691" y="258254"/>
                </a:lnTo>
                <a:lnTo>
                  <a:pt x="2512357" y="283205"/>
                </a:lnTo>
                <a:lnTo>
                  <a:pt x="2549209" y="309152"/>
                </a:lnTo>
                <a:lnTo>
                  <a:pt x="2585226" y="336074"/>
                </a:lnTo>
                <a:lnTo>
                  <a:pt x="2620384" y="363949"/>
                </a:lnTo>
                <a:lnTo>
                  <a:pt x="2654664" y="392757"/>
                </a:lnTo>
                <a:lnTo>
                  <a:pt x="2688041" y="422477"/>
                </a:lnTo>
                <a:lnTo>
                  <a:pt x="2720495" y="453089"/>
                </a:lnTo>
                <a:lnTo>
                  <a:pt x="2752004" y="484573"/>
                </a:lnTo>
                <a:lnTo>
                  <a:pt x="2782546" y="516906"/>
                </a:lnTo>
                <a:lnTo>
                  <a:pt x="2812098" y="550069"/>
                </a:lnTo>
                <a:lnTo>
                  <a:pt x="2840640" y="584042"/>
                </a:lnTo>
                <a:lnTo>
                  <a:pt x="2868148" y="618802"/>
                </a:lnTo>
                <a:lnTo>
                  <a:pt x="2894601" y="654330"/>
                </a:lnTo>
                <a:lnTo>
                  <a:pt x="2919978" y="690606"/>
                </a:lnTo>
                <a:lnTo>
                  <a:pt x="2944256" y="727607"/>
                </a:lnTo>
                <a:lnTo>
                  <a:pt x="2967413" y="765315"/>
                </a:lnTo>
                <a:lnTo>
                  <a:pt x="2989428" y="803707"/>
                </a:lnTo>
                <a:lnTo>
                  <a:pt x="3010278" y="842764"/>
                </a:lnTo>
                <a:lnTo>
                  <a:pt x="3029942" y="882464"/>
                </a:lnTo>
                <a:lnTo>
                  <a:pt x="3048397" y="922787"/>
                </a:lnTo>
                <a:lnTo>
                  <a:pt x="3065623" y="963713"/>
                </a:lnTo>
                <a:lnTo>
                  <a:pt x="3081596" y="1005221"/>
                </a:lnTo>
                <a:lnTo>
                  <a:pt x="3096295" y="1047289"/>
                </a:lnTo>
                <a:lnTo>
                  <a:pt x="3109698" y="1089898"/>
                </a:lnTo>
                <a:lnTo>
                  <a:pt x="3121784" y="1133026"/>
                </a:lnTo>
                <a:lnTo>
                  <a:pt x="3132529" y="1176653"/>
                </a:lnTo>
                <a:lnTo>
                  <a:pt x="3141913" y="1220759"/>
                </a:lnTo>
                <a:lnTo>
                  <a:pt x="3149914" y="1265323"/>
                </a:lnTo>
                <a:lnTo>
                  <a:pt x="3156509" y="1310323"/>
                </a:lnTo>
                <a:lnTo>
                  <a:pt x="3161676" y="1355740"/>
                </a:lnTo>
                <a:lnTo>
                  <a:pt x="3165395" y="1401552"/>
                </a:lnTo>
                <a:lnTo>
                  <a:pt x="3167642" y="1447740"/>
                </a:lnTo>
                <a:lnTo>
                  <a:pt x="3168396" y="1494282"/>
                </a:lnTo>
                <a:lnTo>
                  <a:pt x="3167642" y="1540823"/>
                </a:lnTo>
                <a:lnTo>
                  <a:pt x="3165395" y="1587011"/>
                </a:lnTo>
                <a:lnTo>
                  <a:pt x="3161676" y="1632823"/>
                </a:lnTo>
                <a:lnTo>
                  <a:pt x="3156509" y="1678240"/>
                </a:lnTo>
                <a:lnTo>
                  <a:pt x="3149914" y="1723240"/>
                </a:lnTo>
                <a:lnTo>
                  <a:pt x="3141913" y="1767804"/>
                </a:lnTo>
                <a:lnTo>
                  <a:pt x="3132529" y="1811910"/>
                </a:lnTo>
                <a:lnTo>
                  <a:pt x="3121784" y="1855537"/>
                </a:lnTo>
                <a:lnTo>
                  <a:pt x="3109698" y="1898665"/>
                </a:lnTo>
                <a:lnTo>
                  <a:pt x="3096295" y="1941274"/>
                </a:lnTo>
                <a:lnTo>
                  <a:pt x="3081596" y="1983342"/>
                </a:lnTo>
                <a:lnTo>
                  <a:pt x="3065623" y="2024850"/>
                </a:lnTo>
                <a:lnTo>
                  <a:pt x="3048397" y="2065776"/>
                </a:lnTo>
                <a:lnTo>
                  <a:pt x="3029942" y="2106099"/>
                </a:lnTo>
                <a:lnTo>
                  <a:pt x="3010278" y="2145799"/>
                </a:lnTo>
                <a:lnTo>
                  <a:pt x="2989428" y="2184856"/>
                </a:lnTo>
                <a:lnTo>
                  <a:pt x="2967413" y="2223248"/>
                </a:lnTo>
                <a:lnTo>
                  <a:pt x="2944256" y="2260956"/>
                </a:lnTo>
                <a:lnTo>
                  <a:pt x="2919978" y="2297957"/>
                </a:lnTo>
                <a:lnTo>
                  <a:pt x="2894601" y="2334233"/>
                </a:lnTo>
                <a:lnTo>
                  <a:pt x="2868148" y="2369761"/>
                </a:lnTo>
                <a:lnTo>
                  <a:pt x="2840640" y="2404521"/>
                </a:lnTo>
                <a:lnTo>
                  <a:pt x="2812098" y="2438494"/>
                </a:lnTo>
                <a:lnTo>
                  <a:pt x="2782546" y="2471657"/>
                </a:lnTo>
                <a:lnTo>
                  <a:pt x="2752004" y="2503990"/>
                </a:lnTo>
                <a:lnTo>
                  <a:pt x="2720495" y="2535474"/>
                </a:lnTo>
                <a:lnTo>
                  <a:pt x="2688041" y="2566086"/>
                </a:lnTo>
                <a:lnTo>
                  <a:pt x="2654664" y="2595806"/>
                </a:lnTo>
                <a:lnTo>
                  <a:pt x="2620384" y="2624614"/>
                </a:lnTo>
                <a:lnTo>
                  <a:pt x="2585226" y="2652489"/>
                </a:lnTo>
                <a:lnTo>
                  <a:pt x="2549209" y="2679411"/>
                </a:lnTo>
                <a:lnTo>
                  <a:pt x="2512357" y="2705358"/>
                </a:lnTo>
                <a:lnTo>
                  <a:pt x="2474691" y="2730309"/>
                </a:lnTo>
                <a:lnTo>
                  <a:pt x="2436233" y="2754246"/>
                </a:lnTo>
                <a:lnTo>
                  <a:pt x="2397005" y="2777146"/>
                </a:lnTo>
                <a:lnTo>
                  <a:pt x="2357028" y="2798988"/>
                </a:lnTo>
                <a:lnTo>
                  <a:pt x="2316326" y="2819754"/>
                </a:lnTo>
                <a:lnTo>
                  <a:pt x="2274919" y="2839420"/>
                </a:lnTo>
                <a:lnTo>
                  <a:pt x="2232830" y="2857968"/>
                </a:lnTo>
                <a:lnTo>
                  <a:pt x="2190080" y="2875376"/>
                </a:lnTo>
                <a:lnTo>
                  <a:pt x="2146692" y="2891624"/>
                </a:lnTo>
                <a:lnTo>
                  <a:pt x="2102687" y="2906690"/>
                </a:lnTo>
                <a:lnTo>
                  <a:pt x="2058087" y="2920555"/>
                </a:lnTo>
                <a:lnTo>
                  <a:pt x="2012914" y="2933198"/>
                </a:lnTo>
                <a:lnTo>
                  <a:pt x="1967191" y="2944597"/>
                </a:lnTo>
                <a:lnTo>
                  <a:pt x="1920938" y="2954733"/>
                </a:lnTo>
                <a:lnTo>
                  <a:pt x="1874178" y="2963585"/>
                </a:lnTo>
                <a:lnTo>
                  <a:pt x="1826933" y="2971131"/>
                </a:lnTo>
                <a:lnTo>
                  <a:pt x="1779225" y="2977352"/>
                </a:lnTo>
                <a:lnTo>
                  <a:pt x="1731076" y="2982226"/>
                </a:lnTo>
                <a:lnTo>
                  <a:pt x="1682506" y="2985733"/>
                </a:lnTo>
                <a:lnTo>
                  <a:pt x="1633540" y="2987852"/>
                </a:lnTo>
                <a:lnTo>
                  <a:pt x="1584198" y="2988564"/>
                </a:lnTo>
                <a:lnTo>
                  <a:pt x="1534855" y="2987852"/>
                </a:lnTo>
                <a:lnTo>
                  <a:pt x="1485889" y="2985733"/>
                </a:lnTo>
                <a:lnTo>
                  <a:pt x="1437319" y="2982226"/>
                </a:lnTo>
                <a:lnTo>
                  <a:pt x="1389170" y="2977352"/>
                </a:lnTo>
                <a:lnTo>
                  <a:pt x="1341462" y="2971131"/>
                </a:lnTo>
                <a:lnTo>
                  <a:pt x="1294217" y="2963585"/>
                </a:lnTo>
                <a:lnTo>
                  <a:pt x="1247457" y="2954733"/>
                </a:lnTo>
                <a:lnTo>
                  <a:pt x="1201204" y="2944597"/>
                </a:lnTo>
                <a:lnTo>
                  <a:pt x="1155481" y="2933198"/>
                </a:lnTo>
                <a:lnTo>
                  <a:pt x="1110308" y="2920555"/>
                </a:lnTo>
                <a:lnTo>
                  <a:pt x="1065708" y="2906690"/>
                </a:lnTo>
                <a:lnTo>
                  <a:pt x="1021703" y="2891624"/>
                </a:lnTo>
                <a:lnTo>
                  <a:pt x="978315" y="2875376"/>
                </a:lnTo>
                <a:lnTo>
                  <a:pt x="935565" y="2857968"/>
                </a:lnTo>
                <a:lnTo>
                  <a:pt x="893476" y="2839420"/>
                </a:lnTo>
                <a:lnTo>
                  <a:pt x="852069" y="2819754"/>
                </a:lnTo>
                <a:lnTo>
                  <a:pt x="811367" y="2798988"/>
                </a:lnTo>
                <a:lnTo>
                  <a:pt x="771390" y="2777146"/>
                </a:lnTo>
                <a:lnTo>
                  <a:pt x="732162" y="2754246"/>
                </a:lnTo>
                <a:lnTo>
                  <a:pt x="693704" y="2730309"/>
                </a:lnTo>
                <a:lnTo>
                  <a:pt x="656038" y="2705358"/>
                </a:lnTo>
                <a:lnTo>
                  <a:pt x="619186" y="2679411"/>
                </a:lnTo>
                <a:lnTo>
                  <a:pt x="583169" y="2652489"/>
                </a:lnTo>
                <a:lnTo>
                  <a:pt x="548011" y="2624614"/>
                </a:lnTo>
                <a:lnTo>
                  <a:pt x="513731" y="2595806"/>
                </a:lnTo>
                <a:lnTo>
                  <a:pt x="480354" y="2566086"/>
                </a:lnTo>
                <a:lnTo>
                  <a:pt x="447900" y="2535474"/>
                </a:lnTo>
                <a:lnTo>
                  <a:pt x="416391" y="2503990"/>
                </a:lnTo>
                <a:lnTo>
                  <a:pt x="385849" y="2471657"/>
                </a:lnTo>
                <a:lnTo>
                  <a:pt x="356297" y="2438494"/>
                </a:lnTo>
                <a:lnTo>
                  <a:pt x="327755" y="2404521"/>
                </a:lnTo>
                <a:lnTo>
                  <a:pt x="300247" y="2369761"/>
                </a:lnTo>
                <a:lnTo>
                  <a:pt x="273794" y="2334233"/>
                </a:lnTo>
                <a:lnTo>
                  <a:pt x="248417" y="2297957"/>
                </a:lnTo>
                <a:lnTo>
                  <a:pt x="224139" y="2260956"/>
                </a:lnTo>
                <a:lnTo>
                  <a:pt x="200982" y="2223248"/>
                </a:lnTo>
                <a:lnTo>
                  <a:pt x="178967" y="2184856"/>
                </a:lnTo>
                <a:lnTo>
                  <a:pt x="158117" y="2145799"/>
                </a:lnTo>
                <a:lnTo>
                  <a:pt x="138453" y="2106099"/>
                </a:lnTo>
                <a:lnTo>
                  <a:pt x="119998" y="2065776"/>
                </a:lnTo>
                <a:lnTo>
                  <a:pt x="102772" y="2024850"/>
                </a:lnTo>
                <a:lnTo>
                  <a:pt x="86799" y="1983342"/>
                </a:lnTo>
                <a:lnTo>
                  <a:pt x="72100" y="1941274"/>
                </a:lnTo>
                <a:lnTo>
                  <a:pt x="58697" y="1898665"/>
                </a:lnTo>
                <a:lnTo>
                  <a:pt x="46611" y="1855537"/>
                </a:lnTo>
                <a:lnTo>
                  <a:pt x="35866" y="1811910"/>
                </a:lnTo>
                <a:lnTo>
                  <a:pt x="26482" y="1767804"/>
                </a:lnTo>
                <a:lnTo>
                  <a:pt x="18481" y="1723240"/>
                </a:lnTo>
                <a:lnTo>
                  <a:pt x="11886" y="1678240"/>
                </a:lnTo>
                <a:lnTo>
                  <a:pt x="6719" y="1632823"/>
                </a:lnTo>
                <a:lnTo>
                  <a:pt x="3000" y="1587011"/>
                </a:lnTo>
                <a:lnTo>
                  <a:pt x="753" y="1540823"/>
                </a:lnTo>
                <a:lnTo>
                  <a:pt x="0" y="149428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0050" y="4404614"/>
            <a:ext cx="369824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THANKS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FOR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WATCHING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57900" y="0"/>
            <a:ext cx="76200" cy="1314450"/>
          </a:xfrm>
          <a:custGeom>
            <a:avLst/>
            <a:gdLst/>
            <a:ahLst/>
            <a:cxnLst/>
            <a:rect l="l" t="t" r="r" b="b"/>
            <a:pathLst>
              <a:path w="76200" h="1314450">
                <a:moveTo>
                  <a:pt x="31750" y="1239528"/>
                </a:moveTo>
                <a:lnTo>
                  <a:pt x="23252" y="1241238"/>
                </a:lnTo>
                <a:lnTo>
                  <a:pt x="11144" y="1249394"/>
                </a:lnTo>
                <a:lnTo>
                  <a:pt x="2988" y="1261502"/>
                </a:lnTo>
                <a:lnTo>
                  <a:pt x="0" y="1276350"/>
                </a:lnTo>
                <a:lnTo>
                  <a:pt x="2988" y="1291197"/>
                </a:lnTo>
                <a:lnTo>
                  <a:pt x="11144" y="1303305"/>
                </a:lnTo>
                <a:lnTo>
                  <a:pt x="23252" y="1311461"/>
                </a:lnTo>
                <a:lnTo>
                  <a:pt x="38100" y="1314450"/>
                </a:lnTo>
                <a:lnTo>
                  <a:pt x="52947" y="1311461"/>
                </a:lnTo>
                <a:lnTo>
                  <a:pt x="65055" y="1303305"/>
                </a:lnTo>
                <a:lnTo>
                  <a:pt x="73211" y="1291197"/>
                </a:lnTo>
                <a:lnTo>
                  <a:pt x="76200" y="1276350"/>
                </a:lnTo>
                <a:lnTo>
                  <a:pt x="31750" y="1276350"/>
                </a:lnTo>
                <a:lnTo>
                  <a:pt x="31750" y="1239528"/>
                </a:lnTo>
                <a:close/>
              </a:path>
              <a:path w="76200" h="1314450">
                <a:moveTo>
                  <a:pt x="38100" y="1238250"/>
                </a:moveTo>
                <a:lnTo>
                  <a:pt x="31750" y="1239528"/>
                </a:lnTo>
                <a:lnTo>
                  <a:pt x="31750" y="1276350"/>
                </a:lnTo>
                <a:lnTo>
                  <a:pt x="44450" y="1276350"/>
                </a:lnTo>
                <a:lnTo>
                  <a:pt x="44450" y="1239528"/>
                </a:lnTo>
                <a:lnTo>
                  <a:pt x="38100" y="1238250"/>
                </a:lnTo>
                <a:close/>
              </a:path>
              <a:path w="76200" h="1314450">
                <a:moveTo>
                  <a:pt x="44450" y="1239528"/>
                </a:moveTo>
                <a:lnTo>
                  <a:pt x="44450" y="1276350"/>
                </a:lnTo>
                <a:lnTo>
                  <a:pt x="76200" y="1276350"/>
                </a:lnTo>
                <a:lnTo>
                  <a:pt x="73211" y="1261502"/>
                </a:lnTo>
                <a:lnTo>
                  <a:pt x="65055" y="1249394"/>
                </a:lnTo>
                <a:lnTo>
                  <a:pt x="52947" y="1241238"/>
                </a:lnTo>
                <a:lnTo>
                  <a:pt x="44450" y="1239528"/>
                </a:lnTo>
                <a:close/>
              </a:path>
              <a:path w="76200" h="1314450">
                <a:moveTo>
                  <a:pt x="44450" y="0"/>
                </a:moveTo>
                <a:lnTo>
                  <a:pt x="31750" y="0"/>
                </a:lnTo>
                <a:lnTo>
                  <a:pt x="31750" y="1239528"/>
                </a:lnTo>
                <a:lnTo>
                  <a:pt x="38100" y="1238250"/>
                </a:lnTo>
                <a:lnTo>
                  <a:pt x="44450" y="1238250"/>
                </a:lnTo>
                <a:lnTo>
                  <a:pt x="44450" y="0"/>
                </a:lnTo>
                <a:close/>
              </a:path>
              <a:path w="76200" h="1314450">
                <a:moveTo>
                  <a:pt x="44450" y="1238250"/>
                </a:moveTo>
                <a:lnTo>
                  <a:pt x="38100" y="1238250"/>
                </a:lnTo>
                <a:lnTo>
                  <a:pt x="44450" y="1239528"/>
                </a:lnTo>
                <a:lnTo>
                  <a:pt x="44450" y="1238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29000" y="2438400"/>
            <a:ext cx="9404723" cy="1400530"/>
          </a:xfrm>
          <a:prstGeom prst="rect">
            <a:avLst/>
          </a:prstGeom>
        </p:spPr>
        <p:txBody>
          <a:bodyPr vert="horz" wrap="square" lIns="0" tIns="133858" rIns="0" bIns="0" rtlCol="0">
            <a:spAutoFit/>
          </a:bodyPr>
          <a:lstStyle/>
          <a:p>
            <a:pPr marL="1687195">
              <a:lnSpc>
                <a:spcPct val="100000"/>
              </a:lnSpc>
            </a:pPr>
            <a:r>
              <a:rPr dirty="0"/>
              <a:t>THE</a:t>
            </a:r>
            <a:r>
              <a:rPr spc="-90" dirty="0"/>
              <a:t> </a:t>
            </a:r>
            <a:r>
              <a:rPr spc="-5" dirty="0"/>
              <a:t>END</a:t>
            </a:r>
            <a:endParaRPr spc="-5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860</Words>
  <Application>WPS 演示</Application>
  <PresentationFormat>宽屏</PresentationFormat>
  <Paragraphs>68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Wingdings 3</vt:lpstr>
      <vt:lpstr>Arial</vt:lpstr>
      <vt:lpstr>微软雅黑 Light</vt:lpstr>
      <vt:lpstr>微软雅黑</vt:lpstr>
      <vt:lpstr>Calibri</vt:lpstr>
      <vt:lpstr>Century Gothic</vt:lpstr>
      <vt:lpstr>Arial Unicode MS</vt:lpstr>
      <vt:lpstr>等线</vt:lpstr>
      <vt:lpstr>Yu Gothic UI</vt:lpstr>
      <vt:lpstr>Symbol</vt:lpstr>
      <vt:lpstr>离子</vt:lpstr>
      <vt:lpstr>Cocos2d-x 网络访问</vt:lpstr>
      <vt:lpstr>作业</vt:lpstr>
      <vt:lpstr>流程综述</vt:lpstr>
      <vt:lpstr>服务端接口 - 更新</vt:lpstr>
      <vt:lpstr>持久化保存版本信息</vt:lpstr>
      <vt:lpstr>存储图片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伟涵 林</dc:creator>
  <cp:lastModifiedBy>DaddyTrapC</cp:lastModifiedBy>
  <cp:revision>27</cp:revision>
  <dcterms:created xsi:type="dcterms:W3CDTF">2018-05-20T07:56:00Z</dcterms:created>
  <dcterms:modified xsi:type="dcterms:W3CDTF">2018-06-15T01:41:20Z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