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89" r:id="rId3"/>
    <p:sldMasterId id="2147483730" r:id="rId4"/>
    <p:sldMasterId id="2147483760" r:id="rId5"/>
  </p:sldMasterIdLst>
  <p:notesMasterIdLst>
    <p:notesMasterId r:id="rId20"/>
  </p:notesMasterIdLst>
  <p:handoutMasterIdLst>
    <p:handoutMasterId r:id="rId43"/>
  </p:handoutMasterIdLst>
  <p:sldIdLst>
    <p:sldId id="256" r:id="rId6"/>
    <p:sldId id="300" r:id="rId7"/>
    <p:sldId id="301" r:id="rId8"/>
    <p:sldId id="302" r:id="rId9"/>
    <p:sldId id="303" r:id="rId10"/>
    <p:sldId id="304" r:id="rId11"/>
    <p:sldId id="305" r:id="rId12"/>
    <p:sldId id="306" r:id="rId13"/>
    <p:sldId id="307" r:id="rId14"/>
    <p:sldId id="308" r:id="rId15"/>
    <p:sldId id="310" r:id="rId16"/>
    <p:sldId id="311" r:id="rId17"/>
    <p:sldId id="313" r:id="rId18"/>
    <p:sldId id="336" r:id="rId19"/>
    <p:sldId id="314" r:id="rId21"/>
    <p:sldId id="315" r:id="rId22"/>
    <p:sldId id="337" r:id="rId23"/>
    <p:sldId id="316" r:id="rId24"/>
    <p:sldId id="317" r:id="rId25"/>
    <p:sldId id="318" r:id="rId26"/>
    <p:sldId id="319" r:id="rId27"/>
    <p:sldId id="320" r:id="rId28"/>
    <p:sldId id="322" r:id="rId29"/>
    <p:sldId id="323" r:id="rId30"/>
    <p:sldId id="324" r:id="rId31"/>
    <p:sldId id="326" r:id="rId32"/>
    <p:sldId id="327" r:id="rId33"/>
    <p:sldId id="328" r:id="rId34"/>
    <p:sldId id="329" r:id="rId35"/>
    <p:sldId id="330" r:id="rId36"/>
    <p:sldId id="331" r:id="rId37"/>
    <p:sldId id="332" r:id="rId38"/>
    <p:sldId id="333" r:id="rId39"/>
    <p:sldId id="334" r:id="rId40"/>
    <p:sldId id="335" r:id="rId41"/>
    <p:sldId id="298" r:id="rId4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124"/>
    <a:srgbClr val="216398"/>
    <a:srgbClr val="2F5994"/>
    <a:srgbClr val="0B5A99"/>
    <a:srgbClr val="0078D7"/>
    <a:srgbClr val="69A1C7"/>
    <a:srgbClr val="206296"/>
    <a:srgbClr val="6BA2C9"/>
    <a:srgbClr val="6FA7CD"/>
    <a:srgbClr val="5B99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18" autoAdjust="0"/>
    <p:restoredTop sz="95394" autoAdjust="0"/>
  </p:normalViewPr>
  <p:slideViewPr>
    <p:cSldViewPr snapToGrid="0">
      <p:cViewPr varScale="1">
        <p:scale>
          <a:sx n="84" d="100"/>
          <a:sy n="84" d="100"/>
        </p:scale>
        <p:origin x="384" y="82"/>
      </p:cViewPr>
      <p:guideLst/>
    </p:cSldViewPr>
  </p:slideViewPr>
  <p:notesTextViewPr>
    <p:cViewPr>
      <p:scale>
        <a:sx n="150" d="100"/>
        <a:sy n="150" d="100"/>
      </p:scale>
      <p:origin x="0" y="0"/>
    </p:cViewPr>
  </p:notesTextViewPr>
  <p:sorterViewPr>
    <p:cViewPr varScale="1">
      <p:scale>
        <a:sx n="1" d="1"/>
        <a:sy n="1" d="1"/>
      </p:scale>
      <p:origin x="0" y="0"/>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3765" eaLnBrk="0" hangingPunct="0"/>
            <a:r>
              <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3765" eaLnBrk="0" hangingPunct="0"/>
            <a:r>
              <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fld>
            <a:endParaRPr 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3765" eaLnBrk="0" hangingPunct="0"/>
            <a:r>
              <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fld>
            <a:endParaRPr 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7E3B80-1835-4F01-801C-E21FA1797BD9}"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3765" eaLnBrk="0" hangingPunct="0"/>
            <a:r>
              <a:rPr lang="en-US" sz="40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5"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5" spc="0" baseline="0">
                <a:gradFill>
                  <a:gsLst>
                    <a:gs pos="91000">
                      <a:schemeClr val="tx1"/>
                    </a:gs>
                    <a:gs pos="0">
                      <a:schemeClr val="tx1"/>
                    </a:gs>
                  </a:gsLst>
                  <a:lin ang="5400000" scaled="0"/>
                </a:gradFill>
                <a:latin typeface="+mj-lt"/>
              </a:defRPr>
            </a:lvl1pPr>
          </a:lstStyle>
          <a:p>
            <a:pPr lvl="0"/>
            <a:r>
              <a:rPr lang="en-US" dirty="0" smtClean="0"/>
              <a:t>Speaker Name</a:t>
            </a:r>
            <a:endParaRPr lang="en-US" dirty="0" smtClean="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9" y="6118623"/>
            <a:ext cx="1255413" cy="26896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0" spc="-98" baseline="0">
                <a:gradFill>
                  <a:gsLst>
                    <a:gs pos="100000">
                      <a:schemeClr val="tx1"/>
                    </a:gs>
                    <a:gs pos="0">
                      <a:schemeClr val="tx1"/>
                    </a:gs>
                  </a:gsLst>
                  <a:lin ang="5400000" scaled="0"/>
                </a:gradFill>
              </a:defRPr>
            </a:lvl1pPr>
          </a:lstStyle>
          <a:p>
            <a:r>
              <a:rPr lang="en-US" dirty="0" smtClean="0"/>
              <a:t>Video title</a:t>
            </a:r>
            <a:endParaRPr lang="en-US" dirty="0"/>
          </a:p>
        </p:txBody>
      </p:sp>
    </p:spTree>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0" spc="-98" baseline="0">
                <a:gradFill>
                  <a:gsLst>
                    <a:gs pos="100000">
                      <a:schemeClr val="bg1"/>
                    </a:gs>
                    <a:gs pos="0">
                      <a:schemeClr val="bg1"/>
                    </a:gs>
                  </a:gsLst>
                  <a:lin ang="5400000" scaled="0"/>
                </a:gradFill>
              </a:defRPr>
            </a:lvl1pPr>
          </a:lstStyle>
          <a:p>
            <a:r>
              <a:rPr lang="en-US" dirty="0" smtClean="0"/>
              <a:t>Section title</a:t>
            </a:r>
            <a:endParaRPr lang="en-US" dirty="0"/>
          </a:p>
        </p:txBody>
      </p:sp>
    </p:spTree>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spAutoFit/>
          </a:bodyPr>
          <a:lstStyle/>
          <a:p>
            <a:pPr defTabSz="913765" eaLnBrk="0" hangingPunct="0"/>
            <a:r>
              <a:rPr lang="en-US" sz="685" dirty="0">
                <a:gradFill>
                  <a:gsLst>
                    <a:gs pos="0">
                      <a:srgbClr val="333333"/>
                    </a:gs>
                    <a:gs pos="100000">
                      <a:srgbClr val="333333"/>
                    </a:gs>
                  </a:gsLst>
                  <a:lin ang="5400000" scaled="0"/>
                </a:gradFill>
                <a:cs typeface="Segoe UI" panose="020B0502040204020203" pitchFamily="34" charset="0"/>
              </a:rPr>
              <a:t>© 2015 Microsoft Corporation. All rights reserved. </a:t>
            </a:r>
            <a:endParaRPr lang="en-US" sz="685" dirty="0">
              <a:gradFill>
                <a:gsLst>
                  <a:gs pos="0">
                    <a:srgbClr val="333333"/>
                  </a:gs>
                  <a:gs pos="100000">
                    <a:srgbClr val="333333"/>
                  </a:gs>
                </a:gsLst>
                <a:lin ang="5400000" scaled="0"/>
              </a:gradFill>
              <a:cs typeface="Segoe UI" panose="020B0502040204020203" pitchFamily="34" charset="0"/>
            </a:endParaRP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480" indent="-284480">
              <a:buClr>
                <a:schemeClr val="tx1"/>
              </a:buClr>
              <a:buSzPct val="90000"/>
              <a:buFont typeface="Arial" panose="020B0604020202020204" pitchFamily="34" charset="0"/>
              <a:buChar char="•"/>
              <a:defRPr sz="353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vl2pPr marL="560070" indent="-275590">
              <a:buClr>
                <a:schemeClr val="tx1"/>
              </a:buClr>
              <a:buSzPct val="90000"/>
              <a:buFont typeface="Arial" panose="020B0604020202020204" pitchFamily="34" charset="0"/>
              <a:buChar char="•"/>
              <a:defRPr sz="313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2pPr>
            <a:lvl3pPr marL="845185" indent="-284480">
              <a:buClr>
                <a:schemeClr val="tx1"/>
              </a:buClr>
              <a:buSzPct val="90000"/>
              <a:buFont typeface="Arial" panose="020B0604020202020204" pitchFamily="34" charset="0"/>
              <a:buChar char="•"/>
              <a:defRPr sz="274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3pPr>
            <a:lvl4pPr marL="1069340" indent="-224155">
              <a:buClr>
                <a:schemeClr val="tx1"/>
              </a:buClr>
              <a:buSzPct val="90000"/>
              <a:buFont typeface="Arial" panose="020B0604020202020204" pitchFamily="34" charset="0"/>
              <a:buChar char="•"/>
              <a:defRPr sz="235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4pPr>
            <a:lvl5pPr marL="1293495" indent="-224155">
              <a:buClr>
                <a:schemeClr val="tx1"/>
              </a:buClr>
              <a:buSzPct val="90000"/>
              <a:buFont typeface="Arial" panose="020B0604020202020204" pitchFamily="34" charset="0"/>
              <a:buChar char="•"/>
              <a:defRPr sz="196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5pPr>
          </a:lstStyle>
          <a:p>
            <a:pPr lvl="0"/>
            <a:r>
              <a:rPr lang="en-US" dirty="0" smtClean="0"/>
              <a:t>Use this Layout for Speaker Notes slides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anose="020B0604020202020204" pitchFamily="34" charset="0"/>
              <a:buNone/>
              <a:defRPr sz="3625" spc="-50" baseline="0">
                <a:gradFill>
                  <a:gsLst>
                    <a:gs pos="0">
                      <a:srgbClr val="000000"/>
                    </a:gs>
                    <a:gs pos="100000">
                      <a:srgbClr val="000000"/>
                    </a:gs>
                  </a:gsLst>
                  <a:lin ang="5400000" scaled="0"/>
                </a:gra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smtClean="0"/>
              <a:t>Next:</a:t>
            </a:r>
            <a:endParaRPr lang="en-US" dirty="0" smtClean="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5" kern="1200" dirty="0" smtClean="0">
                <a:gradFill>
                  <a:gsLst>
                    <a:gs pos="100000">
                      <a:schemeClr val="tx1"/>
                    </a:gs>
                    <a:gs pos="0">
                      <a:schemeClr val="tx1"/>
                    </a:gs>
                  </a:gsLst>
                  <a:lin ang="5400000" scaled="0"/>
                </a:gradFill>
                <a:latin typeface="Consolas" panose="020B0609020204030204" pitchFamily="49" charset="0"/>
                <a:ea typeface="+mn-ea"/>
                <a:cs typeface="Consolas" panose="020B0609020204030204" pitchFamily="49" charset="0"/>
              </a:defRPr>
            </a:lvl1pPr>
            <a:lvl2pPr marL="572770" indent="-236855">
              <a:defRPr lang="en-US" sz="2355" kern="1200" dirty="0" smtClean="0">
                <a:gradFill>
                  <a:gsLst>
                    <a:gs pos="100000">
                      <a:schemeClr val="tx1"/>
                    </a:gs>
                    <a:gs pos="0">
                      <a:schemeClr val="tx1"/>
                    </a:gs>
                  </a:gsLst>
                  <a:lin ang="5400000" scaled="0"/>
                </a:gradFill>
                <a:latin typeface="Consolas" panose="020B0609020204030204" pitchFamily="49" charset="0"/>
                <a:ea typeface="+mn-ea"/>
                <a:cs typeface="Consolas" panose="020B0609020204030204" pitchFamily="49" charset="0"/>
              </a:defRPr>
            </a:lvl2pPr>
            <a:lvl3pPr marL="560070" indent="-335915">
              <a:defRPr lang="en-US" sz="2355" kern="1200" dirty="0" smtClean="0">
                <a:gradFill>
                  <a:gsLst>
                    <a:gs pos="100000">
                      <a:schemeClr val="tx1"/>
                    </a:gs>
                    <a:gs pos="0">
                      <a:schemeClr val="tx1"/>
                    </a:gs>
                  </a:gsLst>
                  <a:lin ang="5400000" scaled="0"/>
                </a:gradFill>
                <a:latin typeface="Consolas" panose="020B0609020204030204" pitchFamily="49" charset="0"/>
                <a:ea typeface="+mn-ea"/>
                <a:cs typeface="Consolas" panose="020B0609020204030204" pitchFamily="49" charset="0"/>
              </a:defRPr>
            </a:lvl3pPr>
            <a:lvl4pPr>
              <a:defRPr sz="1960"/>
            </a:lvl4pPr>
            <a:lvl5pPr>
              <a:defRPr sz="1960"/>
            </a:lvl5pPr>
          </a:lstStyle>
          <a:p>
            <a:pPr marL="0" lvl="0" indent="0" algn="l" defTabSz="895985" rtl="0" eaLnBrk="1" latinLnBrk="0" hangingPunct="1">
              <a:spcBef>
                <a:spcPct val="20000"/>
              </a:spcBef>
              <a:spcAft>
                <a:spcPts val="800"/>
              </a:spcAft>
              <a:buFont typeface="Arial" panose="020B0604020202020204" pitchFamily="34" charset="0"/>
              <a:buNone/>
            </a:pPr>
            <a:r>
              <a:rPr lang="en-US" smtClean="0"/>
              <a:t>Click to edit Master text styles</a:t>
            </a:r>
            <a:endParaRPr lang="en-US" smtClean="0"/>
          </a:p>
          <a:p>
            <a:pPr marL="0" lvl="1" indent="0" algn="l" defTabSz="895985" rtl="0" eaLnBrk="1" latinLnBrk="0" hangingPunct="1">
              <a:spcBef>
                <a:spcPct val="20000"/>
              </a:spcBef>
              <a:spcAft>
                <a:spcPts val="800"/>
              </a:spcAft>
              <a:buFont typeface="Arial" panose="020B0604020202020204" pitchFamily="34" charset="0"/>
              <a:buNone/>
            </a:pPr>
            <a:r>
              <a:rPr lang="en-US" smtClean="0"/>
              <a:t>Second level</a:t>
            </a:r>
            <a:endParaRPr lang="en-US" smtClean="0"/>
          </a:p>
          <a:p>
            <a:pPr marL="0" lvl="2" indent="0" algn="l" defTabSz="895985" rtl="0" eaLnBrk="1" latinLnBrk="0" hangingPunct="1">
              <a:spcBef>
                <a:spcPct val="20000"/>
              </a:spcBef>
              <a:spcAft>
                <a:spcPts val="800"/>
              </a:spcAft>
              <a:buFont typeface="Arial" panose="020B0604020202020204" pitchFamily="34" charset="0"/>
              <a:buNone/>
            </a:pPr>
            <a:r>
              <a:rPr lang="en-US" smtClean="0"/>
              <a:t>Third level</a:t>
            </a:r>
            <a:endParaRPr lang="en-US" smtClean="0"/>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0" spc="-98" baseline="0">
                <a:gradFill>
                  <a:gsLst>
                    <a:gs pos="100000">
                      <a:schemeClr val="tx1"/>
                    </a:gs>
                    <a:gs pos="0">
                      <a:schemeClr val="tx1"/>
                    </a:gs>
                  </a:gsLst>
                  <a:lin ang="5400000" scaled="0"/>
                </a:gradFill>
              </a:defRPr>
            </a:lvl1pPr>
          </a:lstStyle>
          <a:p>
            <a:r>
              <a:rPr lang="en-US" dirty="0" smtClean="0"/>
              <a:t>Section title</a:t>
            </a:r>
            <a:endParaRPr lang="en-US" dirty="0"/>
          </a:p>
        </p:txBody>
      </p:sp>
    </p:spTree>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0" spc="0" baseline="0">
                <a:gradFill>
                  <a:gsLst>
                    <a:gs pos="0">
                      <a:schemeClr val="tx1"/>
                    </a:gs>
                    <a:gs pos="100000">
                      <a:schemeClr val="tx1"/>
                    </a:gs>
                  </a:gsLst>
                  <a:lin ang="5400000" scaled="0"/>
                </a:gradFill>
                <a:latin typeface="+mn-lt"/>
              </a:defRPr>
            </a:lvl1pPr>
          </a:lstStyle>
          <a:p>
            <a:pPr lvl="0"/>
            <a:r>
              <a:rPr lang="en-US" dirty="0" smtClean="0"/>
              <a:t>Speaker Name</a:t>
            </a:r>
            <a:endParaRPr lang="en-US" dirty="0" smtClean="0"/>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5"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0">
                <a:latin typeface="+mn-lt"/>
              </a:defRPr>
            </a:lvl1pPr>
            <a:lvl2pPr marL="335915" indent="0">
              <a:buNone/>
              <a:defRPr sz="1960"/>
            </a:lvl2pPr>
            <a:lvl3pPr marL="560070" indent="0">
              <a:buNone/>
              <a:defRPr sz="1960"/>
            </a:lvl3pPr>
            <a:lvl4pPr marL="784225" indent="0">
              <a:buNone/>
              <a:defRPr sz="1960"/>
            </a:lvl4pPr>
            <a:lvl5pPr marL="1008380" indent="0">
              <a:buNone/>
              <a:defRPr sz="1960"/>
            </a:lvl5pPr>
          </a:lstStyle>
          <a:p>
            <a:pPr lvl="0"/>
            <a:r>
              <a:rPr lang="en-US" dirty="0" smtClean="0"/>
              <a:t>Session Code Here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0" spc="0" baseline="0">
                <a:gradFill>
                  <a:gsLst>
                    <a:gs pos="0">
                      <a:schemeClr val="tx1"/>
                    </a:gs>
                    <a:gs pos="100000">
                      <a:schemeClr val="tx1"/>
                    </a:gs>
                  </a:gsLst>
                  <a:lin ang="5400000" scaled="0"/>
                </a:gradFill>
                <a:latin typeface="+mn-lt"/>
              </a:defRPr>
            </a:lvl1pPr>
          </a:lstStyle>
          <a:p>
            <a:pPr lvl="0"/>
            <a:r>
              <a:rPr lang="en-US" dirty="0" smtClean="0"/>
              <a:t>Speaker Name</a:t>
            </a:r>
            <a:endParaRPr lang="en-US" dirty="0" smtClean="0"/>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5"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0">
                <a:latin typeface="+mn-lt"/>
              </a:defRPr>
            </a:lvl1pPr>
            <a:lvl2pPr marL="335915" indent="0">
              <a:buNone/>
              <a:defRPr sz="1960"/>
            </a:lvl2pPr>
            <a:lvl3pPr marL="560070" indent="0">
              <a:buNone/>
              <a:defRPr sz="1960"/>
            </a:lvl3pPr>
            <a:lvl4pPr marL="784225" indent="0">
              <a:buNone/>
              <a:defRPr sz="1960"/>
            </a:lvl4pPr>
            <a:lvl5pPr marL="1008380" indent="0">
              <a:buNone/>
              <a:defRPr sz="1960"/>
            </a:lvl5pPr>
          </a:lstStyle>
          <a:p>
            <a:pPr lvl="0"/>
            <a:r>
              <a:rPr lang="en-US" dirty="0" smtClean="0"/>
              <a:t>Session Code Here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5"/>
            </a:lvl3pPr>
            <a:lvl4pPr>
              <a:defRPr sz="1960"/>
            </a:lvl4pPr>
            <a:lvl5pPr>
              <a:defRPr sz="1960"/>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5"/>
            </a:lvl3pPr>
            <a:lvl4pPr>
              <a:defRPr sz="1960"/>
            </a:lvl4pPr>
            <a:lvl5pPr>
              <a:defRPr sz="1960"/>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5"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985" rtl="0" eaLnBrk="1" fontAlgn="auto" latinLnBrk="0" hangingPunct="1">
              <a:lnSpc>
                <a:spcPct val="100000"/>
              </a:lnSpc>
              <a:spcBef>
                <a:spcPct val="0"/>
              </a:spcBef>
              <a:spcAft>
                <a:spcPts val="0"/>
              </a:spcAft>
              <a:buClrTx/>
              <a:buSzTx/>
              <a:defRPr/>
            </a:pPr>
            <a:r>
              <a:rPr lang="en-US" smtClean="0"/>
              <a:t>Edit Master text styles</a:t>
            </a:r>
            <a:endParaRPr lang="en-US" smtClean="0"/>
          </a:p>
        </p:txBody>
      </p:sp>
    </p:spTree>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5915" indent="-335915">
              <a:buNone/>
              <a:defRPr kumimoji="0" lang="en-US" sz="2355"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985" rtl="0" eaLnBrk="1" fontAlgn="auto" latinLnBrk="0" hangingPunct="1">
              <a:lnSpc>
                <a:spcPct val="100000"/>
              </a:lnSpc>
              <a:spcBef>
                <a:spcPct val="0"/>
              </a:spcBef>
              <a:spcAft>
                <a:spcPts val="0"/>
              </a:spcAft>
              <a:buClrTx/>
              <a:buSzTx/>
              <a:defRPr/>
            </a:pPr>
            <a:r>
              <a:rPr lang="en-US" dirty="0" smtClean="0"/>
              <a:t>Click to edit</a:t>
            </a:r>
            <a:br>
              <a:rPr lang="en-US" dirty="0" smtClean="0"/>
            </a:br>
            <a:r>
              <a:rPr lang="en-US" dirty="0" smtClean="0"/>
              <a:t>Master text styles</a:t>
            </a:r>
            <a:endParaRPr lang="en-US" dirty="0" smtClean="0"/>
          </a:p>
        </p:txBody>
      </p:sp>
    </p:spTree>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3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5">
                <a:solidFill>
                  <a:srgbClr val="FFFFFF"/>
                </a:solidFill>
              </a:defRPr>
            </a:lvl2pPr>
            <a:lvl3pPr>
              <a:lnSpc>
                <a:spcPct val="100000"/>
              </a:lnSpc>
              <a:spcBef>
                <a:spcPts val="800"/>
              </a:spcBef>
              <a:defRPr sz="1865">
                <a:solidFill>
                  <a:srgbClr val="FFFFFF"/>
                </a:solidFill>
              </a:defRPr>
            </a:lvl3pPr>
            <a:lvl4pPr>
              <a:lnSpc>
                <a:spcPct val="100000"/>
              </a:lnSpc>
              <a:spcBef>
                <a:spcPts val="800"/>
              </a:spcBef>
              <a:defRPr sz="1865">
                <a:solidFill>
                  <a:srgbClr val="FFFFFF"/>
                </a:solidFill>
              </a:defRPr>
            </a:lvl4pPr>
            <a:lvl5pPr>
              <a:lnSpc>
                <a:spcPct val="100000"/>
              </a:lnSpc>
              <a:spcBef>
                <a:spcPts val="800"/>
              </a:spcBef>
              <a:defRPr sz="1865">
                <a:solidFill>
                  <a:srgbClr val="FFFFFF"/>
                </a:solidFill>
              </a:defRPr>
            </a:lvl5pPr>
          </a:lstStyle>
          <a:p>
            <a:pPr marL="0" lvl="0" indent="0" algn="l" defTabSz="895985" rtl="0" eaLnBrk="1" latinLnBrk="0" hangingPunct="1">
              <a:spcBef>
                <a:spcPct val="20000"/>
              </a:spcBef>
            </a:pPr>
            <a:r>
              <a:rPr lang="en-US" smtClean="0"/>
              <a:t>Edit Master text styles</a:t>
            </a:r>
            <a:endParaRPr lang="en-US" smtClean="0"/>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1" fmla="*/ 0 w 2610228"/>
              <a:gd name="connsiteY0-2" fmla="*/ 704193 h 1280265"/>
              <a:gd name="connsiteX1-3" fmla="*/ 2610228 w 2610228"/>
              <a:gd name="connsiteY1-4" fmla="*/ 0 h 1280265"/>
              <a:gd name="connsiteX2-5" fmla="*/ 2431552 w 2610228"/>
              <a:gd name="connsiteY2-6" fmla="*/ 1280265 h 1280265"/>
              <a:gd name="connsiteX3-7" fmla="*/ 0 w 2610228"/>
              <a:gd name="connsiteY3-8" fmla="*/ 1280265 h 1280265"/>
              <a:gd name="connsiteX4-9" fmla="*/ 0 w 2610228"/>
              <a:gd name="connsiteY4-10" fmla="*/ 704193 h 1280265"/>
              <a:gd name="connsiteX0-11" fmla="*/ 0 w 2620739"/>
              <a:gd name="connsiteY0-12" fmla="*/ 704193 h 2037009"/>
              <a:gd name="connsiteX1-13" fmla="*/ 2610228 w 2620739"/>
              <a:gd name="connsiteY1-14" fmla="*/ 0 h 2037009"/>
              <a:gd name="connsiteX2-15" fmla="*/ 2620739 w 2620739"/>
              <a:gd name="connsiteY2-16" fmla="*/ 2037009 h 2037009"/>
              <a:gd name="connsiteX3-17" fmla="*/ 0 w 2620739"/>
              <a:gd name="connsiteY3-18" fmla="*/ 1280265 h 2037009"/>
              <a:gd name="connsiteX4-19" fmla="*/ 0 w 2620739"/>
              <a:gd name="connsiteY4-20" fmla="*/ 704193 h 2037009"/>
              <a:gd name="connsiteX0-21" fmla="*/ 0 w 2620739"/>
              <a:gd name="connsiteY0-22" fmla="*/ 483476 h 1816292"/>
              <a:gd name="connsiteX1-23" fmla="*/ 2389511 w 2620739"/>
              <a:gd name="connsiteY1-24" fmla="*/ 0 h 1816292"/>
              <a:gd name="connsiteX2-25" fmla="*/ 2620739 w 2620739"/>
              <a:gd name="connsiteY2-26" fmla="*/ 1816292 h 1816292"/>
              <a:gd name="connsiteX3-27" fmla="*/ 0 w 2620739"/>
              <a:gd name="connsiteY3-28" fmla="*/ 1059548 h 1816292"/>
              <a:gd name="connsiteX4-29" fmla="*/ 0 w 2620739"/>
              <a:gd name="connsiteY4-30" fmla="*/ 483476 h 1816292"/>
              <a:gd name="connsiteX0-31" fmla="*/ 0 w 2620739"/>
              <a:gd name="connsiteY0-32" fmla="*/ 704193 h 2037009"/>
              <a:gd name="connsiteX1-33" fmla="*/ 2589207 w 2620739"/>
              <a:gd name="connsiteY1-34" fmla="*/ 0 h 2037009"/>
              <a:gd name="connsiteX2-35" fmla="*/ 2620739 w 2620739"/>
              <a:gd name="connsiteY2-36" fmla="*/ 2037009 h 2037009"/>
              <a:gd name="connsiteX3-37" fmla="*/ 0 w 2620739"/>
              <a:gd name="connsiteY3-38" fmla="*/ 1280265 h 2037009"/>
              <a:gd name="connsiteX4-39" fmla="*/ 0 w 2620739"/>
              <a:gd name="connsiteY4-40" fmla="*/ 704193 h 2037009"/>
              <a:gd name="connsiteX0-41" fmla="*/ 0 w 2862477"/>
              <a:gd name="connsiteY0-42" fmla="*/ 0 h 2425892"/>
              <a:gd name="connsiteX1-43" fmla="*/ 2830945 w 2862477"/>
              <a:gd name="connsiteY1-44" fmla="*/ 388883 h 2425892"/>
              <a:gd name="connsiteX2-45" fmla="*/ 2862477 w 2862477"/>
              <a:gd name="connsiteY2-46" fmla="*/ 2425892 h 2425892"/>
              <a:gd name="connsiteX3-47" fmla="*/ 241738 w 2862477"/>
              <a:gd name="connsiteY3-48" fmla="*/ 1669148 h 2425892"/>
              <a:gd name="connsiteX4-49" fmla="*/ 0 w 2862477"/>
              <a:gd name="connsiteY4-50" fmla="*/ 0 h 2425892"/>
              <a:gd name="connsiteX0-51" fmla="*/ 0 w 2862477"/>
              <a:gd name="connsiteY0-52" fmla="*/ 0 h 2804265"/>
              <a:gd name="connsiteX1-53" fmla="*/ 2830945 w 2862477"/>
              <a:gd name="connsiteY1-54" fmla="*/ 388883 h 2804265"/>
              <a:gd name="connsiteX2-55" fmla="*/ 2862477 w 2862477"/>
              <a:gd name="connsiteY2-56" fmla="*/ 2425892 h 2804265"/>
              <a:gd name="connsiteX3-57" fmla="*/ 21021 w 2862477"/>
              <a:gd name="connsiteY3-58" fmla="*/ 2804265 h 2804265"/>
              <a:gd name="connsiteX4-59" fmla="*/ 0 w 2862477"/>
              <a:gd name="connsiteY4-60" fmla="*/ 0 h 2804265"/>
              <a:gd name="connsiteX0-61" fmla="*/ 0 w 2967580"/>
              <a:gd name="connsiteY0-62" fmla="*/ 0 h 2961920"/>
              <a:gd name="connsiteX1-63" fmla="*/ 2936048 w 2967580"/>
              <a:gd name="connsiteY1-64" fmla="*/ 546538 h 2961920"/>
              <a:gd name="connsiteX2-65" fmla="*/ 2967580 w 2967580"/>
              <a:gd name="connsiteY2-66" fmla="*/ 2583547 h 2961920"/>
              <a:gd name="connsiteX3-67" fmla="*/ 126124 w 2967580"/>
              <a:gd name="connsiteY3-68" fmla="*/ 2961920 h 2961920"/>
              <a:gd name="connsiteX4-69" fmla="*/ 0 w 2967580"/>
              <a:gd name="connsiteY4-70" fmla="*/ 0 h 2961920"/>
              <a:gd name="connsiteX0-71" fmla="*/ 10511 w 2841456"/>
              <a:gd name="connsiteY0-72" fmla="*/ 0 h 2814775"/>
              <a:gd name="connsiteX1-73" fmla="*/ 2809924 w 2841456"/>
              <a:gd name="connsiteY1-74" fmla="*/ 399393 h 2814775"/>
              <a:gd name="connsiteX2-75" fmla="*/ 2841456 w 2841456"/>
              <a:gd name="connsiteY2-76" fmla="*/ 2436402 h 2814775"/>
              <a:gd name="connsiteX3-77" fmla="*/ 0 w 2841456"/>
              <a:gd name="connsiteY3-78" fmla="*/ 2814775 h 2814775"/>
              <a:gd name="connsiteX4-79" fmla="*/ 10511 w 2841456"/>
              <a:gd name="connsiteY4-80" fmla="*/ 0 h 2814775"/>
              <a:gd name="connsiteX0-81" fmla="*/ 10511 w 2845941"/>
              <a:gd name="connsiteY0-82" fmla="*/ 0 h 2814775"/>
              <a:gd name="connsiteX1-83" fmla="*/ 2842437 w 2845941"/>
              <a:gd name="connsiteY1-84" fmla="*/ 415742 h 2814775"/>
              <a:gd name="connsiteX2-85" fmla="*/ 2841456 w 2845941"/>
              <a:gd name="connsiteY2-86" fmla="*/ 2436402 h 2814775"/>
              <a:gd name="connsiteX3-87" fmla="*/ 0 w 2845941"/>
              <a:gd name="connsiteY3-88" fmla="*/ 2814775 h 2814775"/>
              <a:gd name="connsiteX4-89" fmla="*/ 10511 w 2845941"/>
              <a:gd name="connsiteY4-90" fmla="*/ 0 h 2814775"/>
              <a:gd name="connsiteX0-91" fmla="*/ 10511 w 2841456"/>
              <a:gd name="connsiteY0-92" fmla="*/ 0 h 2814775"/>
              <a:gd name="connsiteX1-93" fmla="*/ 2834309 w 2841456"/>
              <a:gd name="connsiteY1-94" fmla="*/ 391219 h 2814775"/>
              <a:gd name="connsiteX2-95" fmla="*/ 2841456 w 2841456"/>
              <a:gd name="connsiteY2-96" fmla="*/ 2436402 h 2814775"/>
              <a:gd name="connsiteX3-97" fmla="*/ 0 w 2841456"/>
              <a:gd name="connsiteY3-98" fmla="*/ 2814775 h 2814775"/>
              <a:gd name="connsiteX4-99" fmla="*/ 10511 w 2841456"/>
              <a:gd name="connsiteY4-100" fmla="*/ 0 h 2814775"/>
              <a:gd name="connsiteX0-101" fmla="*/ 3504 w 2834449"/>
              <a:gd name="connsiteY0-102" fmla="*/ 0 h 2847473"/>
              <a:gd name="connsiteX1-103" fmla="*/ 2827302 w 2834449"/>
              <a:gd name="connsiteY1-104" fmla="*/ 391219 h 2847473"/>
              <a:gd name="connsiteX2-105" fmla="*/ 2834449 w 2834449"/>
              <a:gd name="connsiteY2-106" fmla="*/ 2436402 h 2847473"/>
              <a:gd name="connsiteX3-107" fmla="*/ 1122 w 2834449"/>
              <a:gd name="connsiteY3-108" fmla="*/ 2847473 h 2847473"/>
              <a:gd name="connsiteX4-109" fmla="*/ 3504 w 2834449"/>
              <a:gd name="connsiteY4-110" fmla="*/ 0 h 28474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noAutofit/>
          </a:bodyPr>
          <a:lstStyle>
            <a:lvl1pPr>
              <a:lnSpc>
                <a:spcPct val="95000"/>
              </a:lnSpc>
              <a:defRPr lang="en-US" sz="3920" kern="1200" dirty="0" smtClean="0">
                <a:gradFill>
                  <a:gsLst>
                    <a:gs pos="0">
                      <a:srgbClr val="FFFFFF"/>
                    </a:gs>
                    <a:gs pos="100000">
                      <a:srgbClr val="FFFFFF"/>
                    </a:gs>
                  </a:gsLst>
                  <a:lin ang="5400000" scaled="0"/>
                </a:gradFill>
                <a:latin typeface="Segoe UI Light" panose="020B0502040204020203"/>
                <a:ea typeface="MS PGothic" panose="020B0600070205080204" charset="-128"/>
                <a:cs typeface="Segoe UI Light" panose="020B0502040204020203"/>
              </a:defRPr>
            </a:lvl1pPr>
          </a:lstStyle>
          <a:p>
            <a:pPr marL="0" lvl="0" indent="0" algn="l" defTabSz="1218565"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3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985" rtl="0" eaLnBrk="1" latinLnBrk="0" hangingPunct="1">
              <a:spcBef>
                <a:spcPct val="20000"/>
              </a:spcBef>
              <a:spcAft>
                <a:spcPts val="1600"/>
              </a:spcAft>
            </a:pPr>
            <a:r>
              <a:rPr lang="en-US" smtClean="0"/>
              <a:t>Edit Master text styles</a:t>
            </a:r>
            <a:endParaRPr lang="en-US" smtClean="0"/>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3765"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a:lstStyle>
          <a:p>
            <a:pPr lvl="0">
              <a:spcBef>
                <a:spcPct val="0"/>
              </a:spcBef>
            </a:pPr>
            <a:r>
              <a:rPr lang="en-US" dirty="0" smtClean="0"/>
              <a:t>Click to edit master text styles</a:t>
            </a:r>
            <a:endParaRPr lang="en-US" dirty="0" smtClean="0"/>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1" fmla="*/ 0 w 2610228"/>
              <a:gd name="connsiteY0-2" fmla="*/ 704193 h 1280265"/>
              <a:gd name="connsiteX1-3" fmla="*/ 2610228 w 2610228"/>
              <a:gd name="connsiteY1-4" fmla="*/ 0 h 1280265"/>
              <a:gd name="connsiteX2-5" fmla="*/ 2431552 w 2610228"/>
              <a:gd name="connsiteY2-6" fmla="*/ 1280265 h 1280265"/>
              <a:gd name="connsiteX3-7" fmla="*/ 0 w 2610228"/>
              <a:gd name="connsiteY3-8" fmla="*/ 1280265 h 1280265"/>
              <a:gd name="connsiteX4-9" fmla="*/ 0 w 2610228"/>
              <a:gd name="connsiteY4-10" fmla="*/ 704193 h 1280265"/>
              <a:gd name="connsiteX0-11" fmla="*/ 0 w 2620739"/>
              <a:gd name="connsiteY0-12" fmla="*/ 704193 h 2037009"/>
              <a:gd name="connsiteX1-13" fmla="*/ 2610228 w 2620739"/>
              <a:gd name="connsiteY1-14" fmla="*/ 0 h 2037009"/>
              <a:gd name="connsiteX2-15" fmla="*/ 2620739 w 2620739"/>
              <a:gd name="connsiteY2-16" fmla="*/ 2037009 h 2037009"/>
              <a:gd name="connsiteX3-17" fmla="*/ 0 w 2620739"/>
              <a:gd name="connsiteY3-18" fmla="*/ 1280265 h 2037009"/>
              <a:gd name="connsiteX4-19" fmla="*/ 0 w 2620739"/>
              <a:gd name="connsiteY4-20" fmla="*/ 704193 h 2037009"/>
              <a:gd name="connsiteX0-21" fmla="*/ 0 w 2620739"/>
              <a:gd name="connsiteY0-22" fmla="*/ 483476 h 1816292"/>
              <a:gd name="connsiteX1-23" fmla="*/ 2389511 w 2620739"/>
              <a:gd name="connsiteY1-24" fmla="*/ 0 h 1816292"/>
              <a:gd name="connsiteX2-25" fmla="*/ 2620739 w 2620739"/>
              <a:gd name="connsiteY2-26" fmla="*/ 1816292 h 1816292"/>
              <a:gd name="connsiteX3-27" fmla="*/ 0 w 2620739"/>
              <a:gd name="connsiteY3-28" fmla="*/ 1059548 h 1816292"/>
              <a:gd name="connsiteX4-29" fmla="*/ 0 w 2620739"/>
              <a:gd name="connsiteY4-30" fmla="*/ 483476 h 1816292"/>
              <a:gd name="connsiteX0-31" fmla="*/ 0 w 2620739"/>
              <a:gd name="connsiteY0-32" fmla="*/ 704193 h 2037009"/>
              <a:gd name="connsiteX1-33" fmla="*/ 2589207 w 2620739"/>
              <a:gd name="connsiteY1-34" fmla="*/ 0 h 2037009"/>
              <a:gd name="connsiteX2-35" fmla="*/ 2620739 w 2620739"/>
              <a:gd name="connsiteY2-36" fmla="*/ 2037009 h 2037009"/>
              <a:gd name="connsiteX3-37" fmla="*/ 0 w 2620739"/>
              <a:gd name="connsiteY3-38" fmla="*/ 1280265 h 2037009"/>
              <a:gd name="connsiteX4-39" fmla="*/ 0 w 2620739"/>
              <a:gd name="connsiteY4-40" fmla="*/ 704193 h 2037009"/>
              <a:gd name="connsiteX0-41" fmla="*/ 0 w 2862477"/>
              <a:gd name="connsiteY0-42" fmla="*/ 0 h 2425892"/>
              <a:gd name="connsiteX1-43" fmla="*/ 2830945 w 2862477"/>
              <a:gd name="connsiteY1-44" fmla="*/ 388883 h 2425892"/>
              <a:gd name="connsiteX2-45" fmla="*/ 2862477 w 2862477"/>
              <a:gd name="connsiteY2-46" fmla="*/ 2425892 h 2425892"/>
              <a:gd name="connsiteX3-47" fmla="*/ 241738 w 2862477"/>
              <a:gd name="connsiteY3-48" fmla="*/ 1669148 h 2425892"/>
              <a:gd name="connsiteX4-49" fmla="*/ 0 w 2862477"/>
              <a:gd name="connsiteY4-50" fmla="*/ 0 h 2425892"/>
              <a:gd name="connsiteX0-51" fmla="*/ 0 w 2862477"/>
              <a:gd name="connsiteY0-52" fmla="*/ 0 h 2804265"/>
              <a:gd name="connsiteX1-53" fmla="*/ 2830945 w 2862477"/>
              <a:gd name="connsiteY1-54" fmla="*/ 388883 h 2804265"/>
              <a:gd name="connsiteX2-55" fmla="*/ 2862477 w 2862477"/>
              <a:gd name="connsiteY2-56" fmla="*/ 2425892 h 2804265"/>
              <a:gd name="connsiteX3-57" fmla="*/ 21021 w 2862477"/>
              <a:gd name="connsiteY3-58" fmla="*/ 2804265 h 2804265"/>
              <a:gd name="connsiteX4-59" fmla="*/ 0 w 2862477"/>
              <a:gd name="connsiteY4-60" fmla="*/ 0 h 2804265"/>
              <a:gd name="connsiteX0-61" fmla="*/ 0 w 2967580"/>
              <a:gd name="connsiteY0-62" fmla="*/ 0 h 2961920"/>
              <a:gd name="connsiteX1-63" fmla="*/ 2936048 w 2967580"/>
              <a:gd name="connsiteY1-64" fmla="*/ 546538 h 2961920"/>
              <a:gd name="connsiteX2-65" fmla="*/ 2967580 w 2967580"/>
              <a:gd name="connsiteY2-66" fmla="*/ 2583547 h 2961920"/>
              <a:gd name="connsiteX3-67" fmla="*/ 126124 w 2967580"/>
              <a:gd name="connsiteY3-68" fmla="*/ 2961920 h 2961920"/>
              <a:gd name="connsiteX4-69" fmla="*/ 0 w 2967580"/>
              <a:gd name="connsiteY4-70" fmla="*/ 0 h 2961920"/>
              <a:gd name="connsiteX0-71" fmla="*/ 10511 w 2841456"/>
              <a:gd name="connsiteY0-72" fmla="*/ 0 h 2814775"/>
              <a:gd name="connsiteX1-73" fmla="*/ 2809924 w 2841456"/>
              <a:gd name="connsiteY1-74" fmla="*/ 399393 h 2814775"/>
              <a:gd name="connsiteX2-75" fmla="*/ 2841456 w 2841456"/>
              <a:gd name="connsiteY2-76" fmla="*/ 2436402 h 2814775"/>
              <a:gd name="connsiteX3-77" fmla="*/ 0 w 2841456"/>
              <a:gd name="connsiteY3-78" fmla="*/ 2814775 h 2814775"/>
              <a:gd name="connsiteX4-79" fmla="*/ 10511 w 2841456"/>
              <a:gd name="connsiteY4-80" fmla="*/ 0 h 2814775"/>
              <a:gd name="connsiteX0-81" fmla="*/ 10511 w 2845941"/>
              <a:gd name="connsiteY0-82" fmla="*/ 0 h 2814775"/>
              <a:gd name="connsiteX1-83" fmla="*/ 2842437 w 2845941"/>
              <a:gd name="connsiteY1-84" fmla="*/ 415742 h 2814775"/>
              <a:gd name="connsiteX2-85" fmla="*/ 2841456 w 2845941"/>
              <a:gd name="connsiteY2-86" fmla="*/ 2436402 h 2814775"/>
              <a:gd name="connsiteX3-87" fmla="*/ 0 w 2845941"/>
              <a:gd name="connsiteY3-88" fmla="*/ 2814775 h 2814775"/>
              <a:gd name="connsiteX4-89" fmla="*/ 10511 w 2845941"/>
              <a:gd name="connsiteY4-90" fmla="*/ 0 h 2814775"/>
              <a:gd name="connsiteX0-91" fmla="*/ 10511 w 2841456"/>
              <a:gd name="connsiteY0-92" fmla="*/ 0 h 2814775"/>
              <a:gd name="connsiteX1-93" fmla="*/ 2834309 w 2841456"/>
              <a:gd name="connsiteY1-94" fmla="*/ 391219 h 2814775"/>
              <a:gd name="connsiteX2-95" fmla="*/ 2841456 w 2841456"/>
              <a:gd name="connsiteY2-96" fmla="*/ 2436402 h 2814775"/>
              <a:gd name="connsiteX3-97" fmla="*/ 0 w 2841456"/>
              <a:gd name="connsiteY3-98" fmla="*/ 2814775 h 2814775"/>
              <a:gd name="connsiteX4-99" fmla="*/ 10511 w 2841456"/>
              <a:gd name="connsiteY4-100" fmla="*/ 0 h 2814775"/>
              <a:gd name="connsiteX0-101" fmla="*/ 3504 w 2834449"/>
              <a:gd name="connsiteY0-102" fmla="*/ 0 h 2847473"/>
              <a:gd name="connsiteX1-103" fmla="*/ 2827302 w 2834449"/>
              <a:gd name="connsiteY1-104" fmla="*/ 391219 h 2847473"/>
              <a:gd name="connsiteX2-105" fmla="*/ 2834449 w 2834449"/>
              <a:gd name="connsiteY2-106" fmla="*/ 2436402 h 2847473"/>
              <a:gd name="connsiteX3-107" fmla="*/ 1122 w 2834449"/>
              <a:gd name="connsiteY3-108" fmla="*/ 2847473 h 2847473"/>
              <a:gd name="connsiteX4-109" fmla="*/ 3504 w 2834449"/>
              <a:gd name="connsiteY4-110" fmla="*/ 0 h 28474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noAutofit/>
          </a:bodyPr>
          <a:lstStyle>
            <a:lvl1pPr>
              <a:lnSpc>
                <a:spcPct val="95000"/>
              </a:lnSpc>
              <a:defRPr lang="en-US" sz="3920" kern="1200" dirty="0" smtClean="0">
                <a:gradFill>
                  <a:gsLst>
                    <a:gs pos="0">
                      <a:srgbClr val="FFFFFF"/>
                    </a:gs>
                    <a:gs pos="100000">
                      <a:srgbClr val="FFFFFF"/>
                    </a:gs>
                  </a:gsLst>
                  <a:lin ang="5400000" scaled="0"/>
                </a:gradFill>
                <a:latin typeface="Segoe UI Light" panose="020B0502040204020203"/>
                <a:ea typeface="MS PGothic" panose="020B0600070205080204" charset="-128"/>
                <a:cs typeface="Segoe UI Light" panose="020B0502040204020203"/>
              </a:defRPr>
            </a:lvl1pPr>
          </a:lstStyle>
          <a:p>
            <a:pPr marL="0" lvl="0" indent="0" algn="l" defTabSz="1218565"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30"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85" rtl="0" eaLnBrk="1" latinLnBrk="0" hangingPunct="1">
              <a:spcBef>
                <a:spcPct val="20000"/>
              </a:spcBef>
            </a:pPr>
            <a:r>
              <a:rPr lang="en-US" smtClean="0"/>
              <a:t>Edit Master text styles</a:t>
            </a:r>
            <a:endParaRPr lang="en-US" smtClean="0"/>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8574 w 10000"/>
              <a:gd name="connsiteY2-6" fmla="*/ 10000 h 10000"/>
              <a:gd name="connsiteX3-7" fmla="*/ 2000 w 10000"/>
              <a:gd name="connsiteY3-8" fmla="*/ 10000 h 10000"/>
              <a:gd name="connsiteX4-9" fmla="*/ 0 w 10000"/>
              <a:gd name="connsiteY4-10" fmla="*/ 0 h 10000"/>
              <a:gd name="connsiteX0-11" fmla="*/ 0 w 10000"/>
              <a:gd name="connsiteY0-12" fmla="*/ 0 h 10028"/>
              <a:gd name="connsiteX1-13" fmla="*/ 10000 w 10000"/>
              <a:gd name="connsiteY1-14" fmla="*/ 0 h 10028"/>
              <a:gd name="connsiteX2-15" fmla="*/ 8574 w 10000"/>
              <a:gd name="connsiteY2-16" fmla="*/ 10000 h 10028"/>
              <a:gd name="connsiteX3-17" fmla="*/ 1399 w 10000"/>
              <a:gd name="connsiteY3-18" fmla="*/ 10028 h 10028"/>
              <a:gd name="connsiteX4-19" fmla="*/ 0 w 10000"/>
              <a:gd name="connsiteY4-20" fmla="*/ 0 h 10028"/>
              <a:gd name="connsiteX0-21" fmla="*/ 0 w 10000"/>
              <a:gd name="connsiteY0-22" fmla="*/ 0 h 10028"/>
              <a:gd name="connsiteX1-23" fmla="*/ 10000 w 10000"/>
              <a:gd name="connsiteY1-24" fmla="*/ 1460 h 10028"/>
              <a:gd name="connsiteX2-25" fmla="*/ 8574 w 10000"/>
              <a:gd name="connsiteY2-26" fmla="*/ 10000 h 10028"/>
              <a:gd name="connsiteX3-27" fmla="*/ 1399 w 10000"/>
              <a:gd name="connsiteY3-28" fmla="*/ 10028 h 10028"/>
              <a:gd name="connsiteX4-29" fmla="*/ 0 w 10000"/>
              <a:gd name="connsiteY4-30" fmla="*/ 0 h 10028"/>
              <a:gd name="connsiteX0-31" fmla="*/ 0 w 10022"/>
              <a:gd name="connsiteY0-32" fmla="*/ 0 h 10028"/>
              <a:gd name="connsiteX1-33" fmla="*/ 10000 w 10022"/>
              <a:gd name="connsiteY1-34" fmla="*/ 1460 h 10028"/>
              <a:gd name="connsiteX2-35" fmla="*/ 10022 w 10022"/>
              <a:gd name="connsiteY2-36" fmla="*/ 8623 h 10028"/>
              <a:gd name="connsiteX3-37" fmla="*/ 1399 w 10022"/>
              <a:gd name="connsiteY3-38" fmla="*/ 10028 h 10028"/>
              <a:gd name="connsiteX4-39" fmla="*/ 0 w 10022"/>
              <a:gd name="connsiteY4-40" fmla="*/ 0 h 10028"/>
              <a:gd name="connsiteX0-41" fmla="*/ 0 w 10022"/>
              <a:gd name="connsiteY0-42" fmla="*/ 0 h 10028"/>
              <a:gd name="connsiteX1-43" fmla="*/ 10000 w 10022"/>
              <a:gd name="connsiteY1-44" fmla="*/ 1460 h 10028"/>
              <a:gd name="connsiteX2-45" fmla="*/ 10022 w 10022"/>
              <a:gd name="connsiteY2-46" fmla="*/ 8623 h 10028"/>
              <a:gd name="connsiteX3-47" fmla="*/ 115 w 10022"/>
              <a:gd name="connsiteY3-48" fmla="*/ 10028 h 10028"/>
              <a:gd name="connsiteX4-49" fmla="*/ 0 w 10022"/>
              <a:gd name="connsiteY4-50" fmla="*/ 0 h 10028"/>
              <a:gd name="connsiteX0-51" fmla="*/ 0 w 10418"/>
              <a:gd name="connsiteY0-52" fmla="*/ 0 h 10028"/>
              <a:gd name="connsiteX1-53" fmla="*/ 10411 w 10418"/>
              <a:gd name="connsiteY1-54" fmla="*/ 992 h 10028"/>
              <a:gd name="connsiteX2-55" fmla="*/ 10022 w 10418"/>
              <a:gd name="connsiteY2-56" fmla="*/ 8623 h 10028"/>
              <a:gd name="connsiteX3-57" fmla="*/ 115 w 10418"/>
              <a:gd name="connsiteY3-58" fmla="*/ 10028 h 10028"/>
              <a:gd name="connsiteX4-59" fmla="*/ 0 w 10418"/>
              <a:gd name="connsiteY4-60" fmla="*/ 0 h 10028"/>
              <a:gd name="connsiteX0-61" fmla="*/ 0 w 10022"/>
              <a:gd name="connsiteY0-62" fmla="*/ 0 h 10028"/>
              <a:gd name="connsiteX1-63" fmla="*/ 10000 w 10022"/>
              <a:gd name="connsiteY1-64" fmla="*/ 1405 h 10028"/>
              <a:gd name="connsiteX2-65" fmla="*/ 10022 w 10022"/>
              <a:gd name="connsiteY2-66" fmla="*/ 8623 h 10028"/>
              <a:gd name="connsiteX3-67" fmla="*/ 115 w 10022"/>
              <a:gd name="connsiteY3-68" fmla="*/ 10028 h 10028"/>
              <a:gd name="connsiteX4-69" fmla="*/ 0 w 10022"/>
              <a:gd name="connsiteY4-70" fmla="*/ 0 h 10028"/>
              <a:gd name="connsiteX0-71" fmla="*/ 0 w 10022"/>
              <a:gd name="connsiteY0-72" fmla="*/ 0 h 10028"/>
              <a:gd name="connsiteX1-73" fmla="*/ 10000 w 10022"/>
              <a:gd name="connsiteY1-74" fmla="*/ 1405 h 10028"/>
              <a:gd name="connsiteX2-75" fmla="*/ 10022 w 10022"/>
              <a:gd name="connsiteY2-76" fmla="*/ 8623 h 10028"/>
              <a:gd name="connsiteX3-77" fmla="*/ 38 w 10022"/>
              <a:gd name="connsiteY3-78" fmla="*/ 10028 h 10028"/>
              <a:gd name="connsiteX4-79" fmla="*/ 0 w 10022"/>
              <a:gd name="connsiteY4-80" fmla="*/ 0 h 10028"/>
              <a:gd name="connsiteX0-81" fmla="*/ 1 w 9997"/>
              <a:gd name="connsiteY0-82" fmla="*/ 0 h 10028"/>
              <a:gd name="connsiteX1-83" fmla="*/ 9975 w 9997"/>
              <a:gd name="connsiteY1-84" fmla="*/ 1405 h 10028"/>
              <a:gd name="connsiteX2-85" fmla="*/ 9997 w 9997"/>
              <a:gd name="connsiteY2-86" fmla="*/ 8623 h 10028"/>
              <a:gd name="connsiteX3-87" fmla="*/ 13 w 9997"/>
              <a:gd name="connsiteY3-88" fmla="*/ 10028 h 10028"/>
              <a:gd name="connsiteX4-89" fmla="*/ 1 w 9997"/>
              <a:gd name="connsiteY4-90" fmla="*/ 0 h 10028"/>
              <a:gd name="connsiteX0-91" fmla="*/ 1 w 10029"/>
              <a:gd name="connsiteY0-92" fmla="*/ 0 h 10000"/>
              <a:gd name="connsiteX1-93" fmla="*/ 10029 w 10029"/>
              <a:gd name="connsiteY1-94" fmla="*/ 1452 h 10000"/>
              <a:gd name="connsiteX2-95" fmla="*/ 10000 w 10029"/>
              <a:gd name="connsiteY2-96" fmla="*/ 8599 h 10000"/>
              <a:gd name="connsiteX3-97" fmla="*/ 13 w 10029"/>
              <a:gd name="connsiteY3-98" fmla="*/ 10000 h 10000"/>
              <a:gd name="connsiteX4-99" fmla="*/ 1 w 10029"/>
              <a:gd name="connsiteY4-100" fmla="*/ 0 h 10000"/>
              <a:gd name="connsiteX0-101" fmla="*/ 1 w 10077"/>
              <a:gd name="connsiteY0-102" fmla="*/ 0 h 10000"/>
              <a:gd name="connsiteX1-103" fmla="*/ 10029 w 10077"/>
              <a:gd name="connsiteY1-104" fmla="*/ 1452 h 10000"/>
              <a:gd name="connsiteX2-105" fmla="*/ 10077 w 10077"/>
              <a:gd name="connsiteY2-106" fmla="*/ 8599 h 10000"/>
              <a:gd name="connsiteX3-107" fmla="*/ 13 w 10077"/>
              <a:gd name="connsiteY3-108" fmla="*/ 10000 h 10000"/>
              <a:gd name="connsiteX4-109" fmla="*/ 1 w 10077"/>
              <a:gd name="connsiteY4-110" fmla="*/ 0 h 10000"/>
              <a:gd name="connsiteX0-111" fmla="*/ 1 w 10077"/>
              <a:gd name="connsiteY0-112" fmla="*/ 0 h 10000"/>
              <a:gd name="connsiteX1-113" fmla="*/ 10029 w 10077"/>
              <a:gd name="connsiteY1-114" fmla="*/ 1442 h 10000"/>
              <a:gd name="connsiteX2-115" fmla="*/ 10077 w 10077"/>
              <a:gd name="connsiteY2-116" fmla="*/ 8599 h 10000"/>
              <a:gd name="connsiteX3-117" fmla="*/ 13 w 10077"/>
              <a:gd name="connsiteY3-118" fmla="*/ 10000 h 10000"/>
              <a:gd name="connsiteX4-119" fmla="*/ 1 w 10077"/>
              <a:gd name="connsiteY4-120" fmla="*/ 0 h 10000"/>
              <a:gd name="connsiteX0-121" fmla="*/ 1 w 10046"/>
              <a:gd name="connsiteY0-122" fmla="*/ 0 h 10000"/>
              <a:gd name="connsiteX1-123" fmla="*/ 10029 w 10046"/>
              <a:gd name="connsiteY1-124" fmla="*/ 1442 h 10000"/>
              <a:gd name="connsiteX2-125" fmla="*/ 10046 w 10046"/>
              <a:gd name="connsiteY2-126" fmla="*/ 8589 h 10000"/>
              <a:gd name="connsiteX3-127" fmla="*/ 13 w 10046"/>
              <a:gd name="connsiteY3-128" fmla="*/ 10000 h 10000"/>
              <a:gd name="connsiteX4-129" fmla="*/ 1 w 10046"/>
              <a:gd name="connsiteY4-130" fmla="*/ 0 h 10000"/>
              <a:gd name="connsiteX0-131" fmla="*/ 1 w 10046"/>
              <a:gd name="connsiteY0-132" fmla="*/ 0 h 10000"/>
              <a:gd name="connsiteX1-133" fmla="*/ 10029 w 10046"/>
              <a:gd name="connsiteY1-134" fmla="*/ 1442 h 10000"/>
              <a:gd name="connsiteX2-135" fmla="*/ 10046 w 10046"/>
              <a:gd name="connsiteY2-136" fmla="*/ 8589 h 10000"/>
              <a:gd name="connsiteX3-137" fmla="*/ 13 w 10046"/>
              <a:gd name="connsiteY3-138" fmla="*/ 10000 h 10000"/>
              <a:gd name="connsiteX4-139" fmla="*/ 1 w 10046"/>
              <a:gd name="connsiteY4-140" fmla="*/ 0 h 10000"/>
              <a:gd name="connsiteX0-141" fmla="*/ 1 w 10036"/>
              <a:gd name="connsiteY0-142" fmla="*/ 0 h 10000"/>
              <a:gd name="connsiteX1-143" fmla="*/ 10029 w 10036"/>
              <a:gd name="connsiteY1-144" fmla="*/ 1442 h 10000"/>
              <a:gd name="connsiteX2-145" fmla="*/ 10036 w 10036"/>
              <a:gd name="connsiteY2-146" fmla="*/ 8579 h 10000"/>
              <a:gd name="connsiteX3-147" fmla="*/ 13 w 10036"/>
              <a:gd name="connsiteY3-148" fmla="*/ 10000 h 10000"/>
              <a:gd name="connsiteX4-149" fmla="*/ 1 w 10036"/>
              <a:gd name="connsiteY4-150" fmla="*/ 0 h 10000"/>
              <a:gd name="connsiteX0-151" fmla="*/ 1 w 10036"/>
              <a:gd name="connsiteY0-152" fmla="*/ 0 h 10000"/>
              <a:gd name="connsiteX1-153" fmla="*/ 10029 w 10036"/>
              <a:gd name="connsiteY1-154" fmla="*/ 1442 h 10000"/>
              <a:gd name="connsiteX2-155" fmla="*/ 10036 w 10036"/>
              <a:gd name="connsiteY2-156" fmla="*/ 8579 h 10000"/>
              <a:gd name="connsiteX3-157" fmla="*/ 13 w 10036"/>
              <a:gd name="connsiteY3-158" fmla="*/ 10000 h 10000"/>
              <a:gd name="connsiteX4-159" fmla="*/ 1 w 10036"/>
              <a:gd name="connsiteY4-160" fmla="*/ 0 h 10000"/>
              <a:gd name="connsiteX0-161" fmla="*/ 1 w 10040"/>
              <a:gd name="connsiteY0-162" fmla="*/ 0 h 10000"/>
              <a:gd name="connsiteX1-163" fmla="*/ 10039 w 10040"/>
              <a:gd name="connsiteY1-164" fmla="*/ 1442 h 10000"/>
              <a:gd name="connsiteX2-165" fmla="*/ 10036 w 10040"/>
              <a:gd name="connsiteY2-166" fmla="*/ 8579 h 10000"/>
              <a:gd name="connsiteX3-167" fmla="*/ 13 w 10040"/>
              <a:gd name="connsiteY3-168" fmla="*/ 10000 h 10000"/>
              <a:gd name="connsiteX4-169" fmla="*/ 1 w 10040"/>
              <a:gd name="connsiteY4-170" fmla="*/ 0 h 10000"/>
              <a:gd name="connsiteX0-171" fmla="*/ 1 w 10040"/>
              <a:gd name="connsiteY0-172" fmla="*/ 0 h 10000"/>
              <a:gd name="connsiteX1-173" fmla="*/ 10039 w 10040"/>
              <a:gd name="connsiteY1-174" fmla="*/ 1452 h 10000"/>
              <a:gd name="connsiteX2-175" fmla="*/ 10036 w 10040"/>
              <a:gd name="connsiteY2-176" fmla="*/ 8579 h 10000"/>
              <a:gd name="connsiteX3-177" fmla="*/ 13 w 10040"/>
              <a:gd name="connsiteY3-178" fmla="*/ 10000 h 10000"/>
              <a:gd name="connsiteX4-179" fmla="*/ 1 w 10040"/>
              <a:gd name="connsiteY4-180" fmla="*/ 0 h 10000"/>
              <a:gd name="connsiteX0-181" fmla="*/ 28 w 10067"/>
              <a:gd name="connsiteY0-182" fmla="*/ 0 h 10000"/>
              <a:gd name="connsiteX1-183" fmla="*/ 10066 w 10067"/>
              <a:gd name="connsiteY1-184" fmla="*/ 1452 h 10000"/>
              <a:gd name="connsiteX2-185" fmla="*/ 10063 w 10067"/>
              <a:gd name="connsiteY2-186" fmla="*/ 8579 h 10000"/>
              <a:gd name="connsiteX3-187" fmla="*/ 9 w 10067"/>
              <a:gd name="connsiteY3-188" fmla="*/ 10000 h 10000"/>
              <a:gd name="connsiteX4-189" fmla="*/ 28 w 10067"/>
              <a:gd name="connsiteY4-190" fmla="*/ 0 h 10000"/>
              <a:gd name="connsiteX0-191" fmla="*/ 19 w 10058"/>
              <a:gd name="connsiteY0-192" fmla="*/ 0 h 10000"/>
              <a:gd name="connsiteX1-193" fmla="*/ 10057 w 10058"/>
              <a:gd name="connsiteY1-194" fmla="*/ 1452 h 10000"/>
              <a:gd name="connsiteX2-195" fmla="*/ 10054 w 10058"/>
              <a:gd name="connsiteY2-196" fmla="*/ 8579 h 10000"/>
              <a:gd name="connsiteX3-197" fmla="*/ 0 w 10058"/>
              <a:gd name="connsiteY3-198" fmla="*/ 10000 h 10000"/>
              <a:gd name="connsiteX4-199" fmla="*/ 19 w 10058"/>
              <a:gd name="connsiteY4-200" fmla="*/ 0 h 10000"/>
              <a:gd name="connsiteX0-201" fmla="*/ 9 w 10058"/>
              <a:gd name="connsiteY0-202" fmla="*/ 0 h 10000"/>
              <a:gd name="connsiteX1-203" fmla="*/ 10057 w 10058"/>
              <a:gd name="connsiteY1-204" fmla="*/ 1452 h 10000"/>
              <a:gd name="connsiteX2-205" fmla="*/ 10054 w 10058"/>
              <a:gd name="connsiteY2-206" fmla="*/ 8579 h 10000"/>
              <a:gd name="connsiteX3-207" fmla="*/ 0 w 10058"/>
              <a:gd name="connsiteY3-208" fmla="*/ 10000 h 10000"/>
              <a:gd name="connsiteX4-209" fmla="*/ 9 w 10058"/>
              <a:gd name="connsiteY4-21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5" kern="1200" dirty="0" smtClean="0">
                <a:gradFill>
                  <a:gsLst>
                    <a:gs pos="100000">
                      <a:schemeClr val="tx1"/>
                    </a:gs>
                    <a:gs pos="0">
                      <a:schemeClr val="tx1"/>
                    </a:gs>
                  </a:gsLst>
                  <a:lin ang="5400000" scaled="0"/>
                </a:gradFill>
                <a:latin typeface="Consolas" panose="020B0609020204030204" pitchFamily="49" charset="0"/>
                <a:ea typeface="+mn-ea"/>
                <a:cs typeface="Consolas" panose="020B0609020204030204" pitchFamily="49" charset="0"/>
              </a:defRPr>
            </a:lvl1pPr>
            <a:lvl2pPr marL="572770" indent="-236855">
              <a:defRPr lang="en-US" sz="2355" kern="1200" dirty="0" smtClean="0">
                <a:gradFill>
                  <a:gsLst>
                    <a:gs pos="100000">
                      <a:schemeClr val="tx1"/>
                    </a:gs>
                    <a:gs pos="0">
                      <a:schemeClr val="tx1"/>
                    </a:gs>
                  </a:gsLst>
                  <a:lin ang="5400000" scaled="0"/>
                </a:gradFill>
                <a:latin typeface="Consolas" panose="020B0609020204030204" pitchFamily="49" charset="0"/>
                <a:ea typeface="+mn-ea"/>
                <a:cs typeface="Consolas" panose="020B0609020204030204" pitchFamily="49" charset="0"/>
              </a:defRPr>
            </a:lvl2pPr>
            <a:lvl3pPr marL="560070" indent="-335915">
              <a:defRPr lang="en-US" sz="2355" kern="1200" dirty="0" smtClean="0">
                <a:gradFill>
                  <a:gsLst>
                    <a:gs pos="100000">
                      <a:schemeClr val="tx1"/>
                    </a:gs>
                    <a:gs pos="0">
                      <a:schemeClr val="tx1"/>
                    </a:gs>
                  </a:gsLst>
                  <a:lin ang="5400000" scaled="0"/>
                </a:gradFill>
                <a:latin typeface="Consolas" panose="020B0609020204030204" pitchFamily="49" charset="0"/>
                <a:ea typeface="+mn-ea"/>
                <a:cs typeface="Consolas" panose="020B0609020204030204" pitchFamily="49" charset="0"/>
              </a:defRPr>
            </a:lvl3pPr>
            <a:lvl4pPr>
              <a:defRPr sz="1960"/>
            </a:lvl4pPr>
            <a:lvl5pPr>
              <a:defRPr sz="1960"/>
            </a:lvl5pPr>
          </a:lstStyle>
          <a:p>
            <a:pPr marL="0" lvl="0" indent="0" algn="l" defTabSz="895985" rtl="0" eaLnBrk="1" latinLnBrk="0" hangingPunct="1">
              <a:spcBef>
                <a:spcPct val="20000"/>
              </a:spcBef>
              <a:spcAft>
                <a:spcPts val="800"/>
              </a:spcAft>
              <a:buFont typeface="Arial" panose="020B0604020202020204" pitchFamily="34" charset="0"/>
              <a:buNone/>
            </a:pPr>
            <a:r>
              <a:rPr lang="en-US" smtClean="0"/>
              <a:t>Edit Master text styles</a:t>
            </a:r>
            <a:endParaRPr lang="en-US" smtClean="0"/>
          </a:p>
          <a:p>
            <a:pPr marL="0" lvl="1" indent="0" algn="l" defTabSz="895985" rtl="0" eaLnBrk="1" latinLnBrk="0" hangingPunct="1">
              <a:spcBef>
                <a:spcPct val="20000"/>
              </a:spcBef>
              <a:spcAft>
                <a:spcPts val="800"/>
              </a:spcAft>
              <a:buFont typeface="Arial" panose="020B0604020202020204" pitchFamily="34" charset="0"/>
              <a:buNone/>
            </a:pPr>
            <a:r>
              <a:rPr lang="en-US" smtClean="0"/>
              <a:t>Second level</a:t>
            </a:r>
            <a:endParaRPr lang="en-US" smtClean="0"/>
          </a:p>
          <a:p>
            <a:pPr marL="0" lvl="2" indent="0" algn="l" defTabSz="895985" rtl="0" eaLnBrk="1" latinLnBrk="0" hangingPunct="1">
              <a:spcBef>
                <a:spcPct val="20000"/>
              </a:spcBef>
              <a:spcAft>
                <a:spcPts val="800"/>
              </a:spcAft>
              <a:buFont typeface="Arial" panose="020B0604020202020204" pitchFamily="34" charset="0"/>
              <a:buNone/>
            </a:pPr>
            <a:r>
              <a:rPr lang="en-US" smtClean="0"/>
              <a:t>Third level</a:t>
            </a:r>
            <a:endParaRPr lang="en-US" smtClean="0"/>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0" spc="-98" baseline="0">
                <a:gradFill>
                  <a:gsLst>
                    <a:gs pos="100000">
                      <a:schemeClr val="tx1"/>
                    </a:gs>
                    <a:gs pos="0">
                      <a:schemeClr val="tx1"/>
                    </a:gs>
                  </a:gsLst>
                  <a:lin ang="5400000" scaled="0"/>
                </a:gradFill>
              </a:defRPr>
            </a:lvl1pPr>
          </a:lstStyle>
          <a:p>
            <a:r>
              <a:rPr lang="en-US" dirty="0" smtClean="0"/>
              <a:t>Section title</a:t>
            </a:r>
            <a:endParaRPr lang="en-US" dirty="0"/>
          </a:p>
        </p:txBody>
      </p:sp>
    </p:spTree>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spAutoFit/>
          </a:bodyPr>
          <a:lstStyle/>
          <a:p>
            <a:pPr defTabSz="913765" eaLnBrk="0" hangingPunct="0"/>
            <a:r>
              <a:rPr lang="en-US" sz="685" dirty="0">
                <a:gradFill>
                  <a:gsLst>
                    <a:gs pos="0">
                      <a:srgbClr val="404040"/>
                    </a:gs>
                    <a:gs pos="100000">
                      <a:srgbClr val="404040"/>
                    </a:gs>
                  </a:gsLst>
                  <a:lin ang="5400000" scaled="0"/>
                </a:gradFill>
                <a:cs typeface="Segoe UI" panose="020B0502040204020203" pitchFamily="34" charset="0"/>
              </a:rPr>
              <a:t>© 2015 Microsoft Corporation. All rights reserved. </a:t>
            </a:r>
            <a:endParaRPr lang="en-US" sz="685" dirty="0">
              <a:gradFill>
                <a:gsLst>
                  <a:gs pos="0">
                    <a:srgbClr val="404040"/>
                  </a:gs>
                  <a:gs pos="100000">
                    <a:srgbClr val="404040"/>
                  </a:gs>
                </a:gsLst>
                <a:lin ang="5400000" scaled="0"/>
              </a:gradFill>
              <a:cs typeface="Segoe U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205" y="3085694"/>
            <a:ext cx="3227129" cy="687975"/>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8574 w 10000"/>
              <a:gd name="connsiteY2-6" fmla="*/ 10000 h 10000"/>
              <a:gd name="connsiteX3-7" fmla="*/ 2000 w 10000"/>
              <a:gd name="connsiteY3-8" fmla="*/ 10000 h 10000"/>
              <a:gd name="connsiteX4-9" fmla="*/ 0 w 10000"/>
              <a:gd name="connsiteY4-10" fmla="*/ 0 h 10000"/>
              <a:gd name="connsiteX0-11" fmla="*/ 0 w 10000"/>
              <a:gd name="connsiteY0-12" fmla="*/ 0 h 10028"/>
              <a:gd name="connsiteX1-13" fmla="*/ 10000 w 10000"/>
              <a:gd name="connsiteY1-14" fmla="*/ 0 h 10028"/>
              <a:gd name="connsiteX2-15" fmla="*/ 8574 w 10000"/>
              <a:gd name="connsiteY2-16" fmla="*/ 10000 h 10028"/>
              <a:gd name="connsiteX3-17" fmla="*/ 1399 w 10000"/>
              <a:gd name="connsiteY3-18" fmla="*/ 10028 h 10028"/>
              <a:gd name="connsiteX4-19" fmla="*/ 0 w 10000"/>
              <a:gd name="connsiteY4-20" fmla="*/ 0 h 10028"/>
              <a:gd name="connsiteX0-21" fmla="*/ 0 w 10000"/>
              <a:gd name="connsiteY0-22" fmla="*/ 0 h 10028"/>
              <a:gd name="connsiteX1-23" fmla="*/ 10000 w 10000"/>
              <a:gd name="connsiteY1-24" fmla="*/ 1460 h 10028"/>
              <a:gd name="connsiteX2-25" fmla="*/ 8574 w 10000"/>
              <a:gd name="connsiteY2-26" fmla="*/ 10000 h 10028"/>
              <a:gd name="connsiteX3-27" fmla="*/ 1399 w 10000"/>
              <a:gd name="connsiteY3-28" fmla="*/ 10028 h 10028"/>
              <a:gd name="connsiteX4-29" fmla="*/ 0 w 10000"/>
              <a:gd name="connsiteY4-30" fmla="*/ 0 h 10028"/>
              <a:gd name="connsiteX0-31" fmla="*/ 0 w 10022"/>
              <a:gd name="connsiteY0-32" fmla="*/ 0 h 10028"/>
              <a:gd name="connsiteX1-33" fmla="*/ 10000 w 10022"/>
              <a:gd name="connsiteY1-34" fmla="*/ 1460 h 10028"/>
              <a:gd name="connsiteX2-35" fmla="*/ 10022 w 10022"/>
              <a:gd name="connsiteY2-36" fmla="*/ 8623 h 10028"/>
              <a:gd name="connsiteX3-37" fmla="*/ 1399 w 10022"/>
              <a:gd name="connsiteY3-38" fmla="*/ 10028 h 10028"/>
              <a:gd name="connsiteX4-39" fmla="*/ 0 w 10022"/>
              <a:gd name="connsiteY4-40" fmla="*/ 0 h 10028"/>
              <a:gd name="connsiteX0-41" fmla="*/ 0 w 10022"/>
              <a:gd name="connsiteY0-42" fmla="*/ 0 h 10028"/>
              <a:gd name="connsiteX1-43" fmla="*/ 10000 w 10022"/>
              <a:gd name="connsiteY1-44" fmla="*/ 1460 h 10028"/>
              <a:gd name="connsiteX2-45" fmla="*/ 10022 w 10022"/>
              <a:gd name="connsiteY2-46" fmla="*/ 8623 h 10028"/>
              <a:gd name="connsiteX3-47" fmla="*/ 115 w 10022"/>
              <a:gd name="connsiteY3-48" fmla="*/ 10028 h 10028"/>
              <a:gd name="connsiteX4-49" fmla="*/ 0 w 10022"/>
              <a:gd name="connsiteY4-50" fmla="*/ 0 h 10028"/>
              <a:gd name="connsiteX0-51" fmla="*/ 0 w 10418"/>
              <a:gd name="connsiteY0-52" fmla="*/ 0 h 10028"/>
              <a:gd name="connsiteX1-53" fmla="*/ 10411 w 10418"/>
              <a:gd name="connsiteY1-54" fmla="*/ 992 h 10028"/>
              <a:gd name="connsiteX2-55" fmla="*/ 10022 w 10418"/>
              <a:gd name="connsiteY2-56" fmla="*/ 8623 h 10028"/>
              <a:gd name="connsiteX3-57" fmla="*/ 115 w 10418"/>
              <a:gd name="connsiteY3-58" fmla="*/ 10028 h 10028"/>
              <a:gd name="connsiteX4-59" fmla="*/ 0 w 10418"/>
              <a:gd name="connsiteY4-60" fmla="*/ 0 h 10028"/>
              <a:gd name="connsiteX0-61" fmla="*/ 0 w 10022"/>
              <a:gd name="connsiteY0-62" fmla="*/ 0 h 10028"/>
              <a:gd name="connsiteX1-63" fmla="*/ 10000 w 10022"/>
              <a:gd name="connsiteY1-64" fmla="*/ 1405 h 10028"/>
              <a:gd name="connsiteX2-65" fmla="*/ 10022 w 10022"/>
              <a:gd name="connsiteY2-66" fmla="*/ 8623 h 10028"/>
              <a:gd name="connsiteX3-67" fmla="*/ 115 w 10022"/>
              <a:gd name="connsiteY3-68" fmla="*/ 10028 h 10028"/>
              <a:gd name="connsiteX4-69" fmla="*/ 0 w 10022"/>
              <a:gd name="connsiteY4-70" fmla="*/ 0 h 10028"/>
              <a:gd name="connsiteX0-71" fmla="*/ 0 w 10022"/>
              <a:gd name="connsiteY0-72" fmla="*/ 0 h 10028"/>
              <a:gd name="connsiteX1-73" fmla="*/ 10000 w 10022"/>
              <a:gd name="connsiteY1-74" fmla="*/ 1405 h 10028"/>
              <a:gd name="connsiteX2-75" fmla="*/ 10022 w 10022"/>
              <a:gd name="connsiteY2-76" fmla="*/ 8623 h 10028"/>
              <a:gd name="connsiteX3-77" fmla="*/ 38 w 10022"/>
              <a:gd name="connsiteY3-78" fmla="*/ 10028 h 10028"/>
              <a:gd name="connsiteX4-79" fmla="*/ 0 w 10022"/>
              <a:gd name="connsiteY4-80" fmla="*/ 0 h 10028"/>
              <a:gd name="connsiteX0-81" fmla="*/ 1 w 9997"/>
              <a:gd name="connsiteY0-82" fmla="*/ 0 h 10028"/>
              <a:gd name="connsiteX1-83" fmla="*/ 9975 w 9997"/>
              <a:gd name="connsiteY1-84" fmla="*/ 1405 h 10028"/>
              <a:gd name="connsiteX2-85" fmla="*/ 9997 w 9997"/>
              <a:gd name="connsiteY2-86" fmla="*/ 8623 h 10028"/>
              <a:gd name="connsiteX3-87" fmla="*/ 13 w 9997"/>
              <a:gd name="connsiteY3-88" fmla="*/ 10028 h 10028"/>
              <a:gd name="connsiteX4-89" fmla="*/ 1 w 9997"/>
              <a:gd name="connsiteY4-90" fmla="*/ 0 h 10028"/>
              <a:gd name="connsiteX0-91" fmla="*/ 1 w 10029"/>
              <a:gd name="connsiteY0-92" fmla="*/ 0 h 10000"/>
              <a:gd name="connsiteX1-93" fmla="*/ 10029 w 10029"/>
              <a:gd name="connsiteY1-94" fmla="*/ 1452 h 10000"/>
              <a:gd name="connsiteX2-95" fmla="*/ 10000 w 10029"/>
              <a:gd name="connsiteY2-96" fmla="*/ 8599 h 10000"/>
              <a:gd name="connsiteX3-97" fmla="*/ 13 w 10029"/>
              <a:gd name="connsiteY3-98" fmla="*/ 10000 h 10000"/>
              <a:gd name="connsiteX4-99" fmla="*/ 1 w 10029"/>
              <a:gd name="connsiteY4-100" fmla="*/ 0 h 10000"/>
              <a:gd name="connsiteX0-101" fmla="*/ 1 w 10077"/>
              <a:gd name="connsiteY0-102" fmla="*/ 0 h 10000"/>
              <a:gd name="connsiteX1-103" fmla="*/ 10029 w 10077"/>
              <a:gd name="connsiteY1-104" fmla="*/ 1452 h 10000"/>
              <a:gd name="connsiteX2-105" fmla="*/ 10077 w 10077"/>
              <a:gd name="connsiteY2-106" fmla="*/ 8599 h 10000"/>
              <a:gd name="connsiteX3-107" fmla="*/ 13 w 10077"/>
              <a:gd name="connsiteY3-108" fmla="*/ 10000 h 10000"/>
              <a:gd name="connsiteX4-109" fmla="*/ 1 w 10077"/>
              <a:gd name="connsiteY4-110" fmla="*/ 0 h 10000"/>
              <a:gd name="connsiteX0-111" fmla="*/ 1 w 10077"/>
              <a:gd name="connsiteY0-112" fmla="*/ 0 h 10000"/>
              <a:gd name="connsiteX1-113" fmla="*/ 10029 w 10077"/>
              <a:gd name="connsiteY1-114" fmla="*/ 1442 h 10000"/>
              <a:gd name="connsiteX2-115" fmla="*/ 10077 w 10077"/>
              <a:gd name="connsiteY2-116" fmla="*/ 8599 h 10000"/>
              <a:gd name="connsiteX3-117" fmla="*/ 13 w 10077"/>
              <a:gd name="connsiteY3-118" fmla="*/ 10000 h 10000"/>
              <a:gd name="connsiteX4-119" fmla="*/ 1 w 10077"/>
              <a:gd name="connsiteY4-120" fmla="*/ 0 h 10000"/>
              <a:gd name="connsiteX0-121" fmla="*/ 1 w 10046"/>
              <a:gd name="connsiteY0-122" fmla="*/ 0 h 10000"/>
              <a:gd name="connsiteX1-123" fmla="*/ 10029 w 10046"/>
              <a:gd name="connsiteY1-124" fmla="*/ 1442 h 10000"/>
              <a:gd name="connsiteX2-125" fmla="*/ 10046 w 10046"/>
              <a:gd name="connsiteY2-126" fmla="*/ 8589 h 10000"/>
              <a:gd name="connsiteX3-127" fmla="*/ 13 w 10046"/>
              <a:gd name="connsiteY3-128" fmla="*/ 10000 h 10000"/>
              <a:gd name="connsiteX4-129" fmla="*/ 1 w 10046"/>
              <a:gd name="connsiteY4-130" fmla="*/ 0 h 10000"/>
              <a:gd name="connsiteX0-131" fmla="*/ 1 w 10046"/>
              <a:gd name="connsiteY0-132" fmla="*/ 0 h 10000"/>
              <a:gd name="connsiteX1-133" fmla="*/ 10029 w 10046"/>
              <a:gd name="connsiteY1-134" fmla="*/ 1442 h 10000"/>
              <a:gd name="connsiteX2-135" fmla="*/ 10046 w 10046"/>
              <a:gd name="connsiteY2-136" fmla="*/ 8589 h 10000"/>
              <a:gd name="connsiteX3-137" fmla="*/ 13 w 10046"/>
              <a:gd name="connsiteY3-138" fmla="*/ 10000 h 10000"/>
              <a:gd name="connsiteX4-139" fmla="*/ 1 w 10046"/>
              <a:gd name="connsiteY4-140" fmla="*/ 0 h 10000"/>
              <a:gd name="connsiteX0-141" fmla="*/ 1 w 10036"/>
              <a:gd name="connsiteY0-142" fmla="*/ 0 h 10000"/>
              <a:gd name="connsiteX1-143" fmla="*/ 10029 w 10036"/>
              <a:gd name="connsiteY1-144" fmla="*/ 1442 h 10000"/>
              <a:gd name="connsiteX2-145" fmla="*/ 10036 w 10036"/>
              <a:gd name="connsiteY2-146" fmla="*/ 8579 h 10000"/>
              <a:gd name="connsiteX3-147" fmla="*/ 13 w 10036"/>
              <a:gd name="connsiteY3-148" fmla="*/ 10000 h 10000"/>
              <a:gd name="connsiteX4-149" fmla="*/ 1 w 10036"/>
              <a:gd name="connsiteY4-150" fmla="*/ 0 h 10000"/>
              <a:gd name="connsiteX0-151" fmla="*/ 1 w 10036"/>
              <a:gd name="connsiteY0-152" fmla="*/ 0 h 10000"/>
              <a:gd name="connsiteX1-153" fmla="*/ 10029 w 10036"/>
              <a:gd name="connsiteY1-154" fmla="*/ 1442 h 10000"/>
              <a:gd name="connsiteX2-155" fmla="*/ 10036 w 10036"/>
              <a:gd name="connsiteY2-156" fmla="*/ 8579 h 10000"/>
              <a:gd name="connsiteX3-157" fmla="*/ 13 w 10036"/>
              <a:gd name="connsiteY3-158" fmla="*/ 10000 h 10000"/>
              <a:gd name="connsiteX4-159" fmla="*/ 1 w 10036"/>
              <a:gd name="connsiteY4-160" fmla="*/ 0 h 10000"/>
              <a:gd name="connsiteX0-161" fmla="*/ 1 w 10040"/>
              <a:gd name="connsiteY0-162" fmla="*/ 0 h 10000"/>
              <a:gd name="connsiteX1-163" fmla="*/ 10039 w 10040"/>
              <a:gd name="connsiteY1-164" fmla="*/ 1442 h 10000"/>
              <a:gd name="connsiteX2-165" fmla="*/ 10036 w 10040"/>
              <a:gd name="connsiteY2-166" fmla="*/ 8579 h 10000"/>
              <a:gd name="connsiteX3-167" fmla="*/ 13 w 10040"/>
              <a:gd name="connsiteY3-168" fmla="*/ 10000 h 10000"/>
              <a:gd name="connsiteX4-169" fmla="*/ 1 w 10040"/>
              <a:gd name="connsiteY4-170" fmla="*/ 0 h 10000"/>
              <a:gd name="connsiteX0-171" fmla="*/ 1 w 10040"/>
              <a:gd name="connsiteY0-172" fmla="*/ 0 h 10000"/>
              <a:gd name="connsiteX1-173" fmla="*/ 10039 w 10040"/>
              <a:gd name="connsiteY1-174" fmla="*/ 1452 h 10000"/>
              <a:gd name="connsiteX2-175" fmla="*/ 10036 w 10040"/>
              <a:gd name="connsiteY2-176" fmla="*/ 8579 h 10000"/>
              <a:gd name="connsiteX3-177" fmla="*/ 13 w 10040"/>
              <a:gd name="connsiteY3-178" fmla="*/ 10000 h 10000"/>
              <a:gd name="connsiteX4-179" fmla="*/ 1 w 10040"/>
              <a:gd name="connsiteY4-180" fmla="*/ 0 h 10000"/>
              <a:gd name="connsiteX0-181" fmla="*/ 28 w 10067"/>
              <a:gd name="connsiteY0-182" fmla="*/ 0 h 10000"/>
              <a:gd name="connsiteX1-183" fmla="*/ 10066 w 10067"/>
              <a:gd name="connsiteY1-184" fmla="*/ 1452 h 10000"/>
              <a:gd name="connsiteX2-185" fmla="*/ 10063 w 10067"/>
              <a:gd name="connsiteY2-186" fmla="*/ 8579 h 10000"/>
              <a:gd name="connsiteX3-187" fmla="*/ 9 w 10067"/>
              <a:gd name="connsiteY3-188" fmla="*/ 10000 h 10000"/>
              <a:gd name="connsiteX4-189" fmla="*/ 28 w 10067"/>
              <a:gd name="connsiteY4-190" fmla="*/ 0 h 10000"/>
              <a:gd name="connsiteX0-191" fmla="*/ 19 w 10058"/>
              <a:gd name="connsiteY0-192" fmla="*/ 0 h 10000"/>
              <a:gd name="connsiteX1-193" fmla="*/ 10057 w 10058"/>
              <a:gd name="connsiteY1-194" fmla="*/ 1452 h 10000"/>
              <a:gd name="connsiteX2-195" fmla="*/ 10054 w 10058"/>
              <a:gd name="connsiteY2-196" fmla="*/ 8579 h 10000"/>
              <a:gd name="connsiteX3-197" fmla="*/ 0 w 10058"/>
              <a:gd name="connsiteY3-198" fmla="*/ 10000 h 10000"/>
              <a:gd name="connsiteX4-199" fmla="*/ 19 w 10058"/>
              <a:gd name="connsiteY4-200" fmla="*/ 0 h 10000"/>
              <a:gd name="connsiteX0-201" fmla="*/ 9 w 10058"/>
              <a:gd name="connsiteY0-202" fmla="*/ 0 h 10000"/>
              <a:gd name="connsiteX1-203" fmla="*/ 10057 w 10058"/>
              <a:gd name="connsiteY1-204" fmla="*/ 1452 h 10000"/>
              <a:gd name="connsiteX2-205" fmla="*/ 10054 w 10058"/>
              <a:gd name="connsiteY2-206" fmla="*/ 8579 h 10000"/>
              <a:gd name="connsiteX3-207" fmla="*/ 0 w 10058"/>
              <a:gd name="connsiteY3-208" fmla="*/ 10000 h 10000"/>
              <a:gd name="connsiteX4-209" fmla="*/ 9 w 10058"/>
              <a:gd name="connsiteY4-210" fmla="*/ 0 h 10000"/>
              <a:gd name="connsiteX0-211" fmla="*/ 9 w 10057"/>
              <a:gd name="connsiteY0-212" fmla="*/ 0 h 10000"/>
              <a:gd name="connsiteX1-213" fmla="*/ 10057 w 10057"/>
              <a:gd name="connsiteY1-214" fmla="*/ 1452 h 10000"/>
              <a:gd name="connsiteX2-215" fmla="*/ 10054 w 10057"/>
              <a:gd name="connsiteY2-216" fmla="*/ 8579 h 10000"/>
              <a:gd name="connsiteX3-217" fmla="*/ 0 w 10057"/>
              <a:gd name="connsiteY3-218" fmla="*/ 10000 h 10000"/>
              <a:gd name="connsiteX4-219" fmla="*/ 9 w 10057"/>
              <a:gd name="connsiteY4-220" fmla="*/ 0 h 10000"/>
              <a:gd name="connsiteX0-221" fmla="*/ 9 w 10057"/>
              <a:gd name="connsiteY0-222" fmla="*/ 0 h 10000"/>
              <a:gd name="connsiteX1-223" fmla="*/ 10057 w 10057"/>
              <a:gd name="connsiteY1-224" fmla="*/ 1452 h 10000"/>
              <a:gd name="connsiteX2-225" fmla="*/ 10054 w 10057"/>
              <a:gd name="connsiteY2-226" fmla="*/ 8579 h 10000"/>
              <a:gd name="connsiteX3-227" fmla="*/ 0 w 10057"/>
              <a:gd name="connsiteY3-228" fmla="*/ 10000 h 10000"/>
              <a:gd name="connsiteX4-229" fmla="*/ 9 w 10057"/>
              <a:gd name="connsiteY4-230" fmla="*/ 0 h 10000"/>
              <a:gd name="connsiteX0-231" fmla="*/ 9 w 10057"/>
              <a:gd name="connsiteY0-232" fmla="*/ 0 h 10000"/>
              <a:gd name="connsiteX1-233" fmla="*/ 10057 w 10057"/>
              <a:gd name="connsiteY1-234" fmla="*/ 1452 h 10000"/>
              <a:gd name="connsiteX2-235" fmla="*/ 10054 w 10057"/>
              <a:gd name="connsiteY2-236" fmla="*/ 8579 h 10000"/>
              <a:gd name="connsiteX3-237" fmla="*/ 0 w 10057"/>
              <a:gd name="connsiteY3-238" fmla="*/ 10000 h 10000"/>
              <a:gd name="connsiteX4-239" fmla="*/ 9 w 10057"/>
              <a:gd name="connsiteY4-240" fmla="*/ 0 h 10000"/>
              <a:gd name="connsiteX0-241" fmla="*/ 9 w 10057"/>
              <a:gd name="connsiteY0-242" fmla="*/ 0 h 10000"/>
              <a:gd name="connsiteX1-243" fmla="*/ 10057 w 10057"/>
              <a:gd name="connsiteY1-244" fmla="*/ 1452 h 10000"/>
              <a:gd name="connsiteX2-245" fmla="*/ 10054 w 10057"/>
              <a:gd name="connsiteY2-246" fmla="*/ 8579 h 10000"/>
              <a:gd name="connsiteX3-247" fmla="*/ 0 w 10057"/>
              <a:gd name="connsiteY3-248" fmla="*/ 10000 h 10000"/>
              <a:gd name="connsiteX4-249" fmla="*/ 9 w 10057"/>
              <a:gd name="connsiteY4-250" fmla="*/ 0 h 10000"/>
              <a:gd name="connsiteX0-251" fmla="*/ 9 w 10057"/>
              <a:gd name="connsiteY0-252" fmla="*/ 0 h 10000"/>
              <a:gd name="connsiteX1-253" fmla="*/ 10057 w 10057"/>
              <a:gd name="connsiteY1-254" fmla="*/ 1452 h 10000"/>
              <a:gd name="connsiteX2-255" fmla="*/ 10054 w 10057"/>
              <a:gd name="connsiteY2-256" fmla="*/ 8579 h 10000"/>
              <a:gd name="connsiteX3-257" fmla="*/ 0 w 10057"/>
              <a:gd name="connsiteY3-258" fmla="*/ 10000 h 10000"/>
              <a:gd name="connsiteX4-259" fmla="*/ 9 w 10057"/>
              <a:gd name="connsiteY4-260" fmla="*/ 0 h 10000"/>
              <a:gd name="connsiteX0-261" fmla="*/ 9 w 10057"/>
              <a:gd name="connsiteY0-262" fmla="*/ 0 h 10000"/>
              <a:gd name="connsiteX1-263" fmla="*/ 10057 w 10057"/>
              <a:gd name="connsiteY1-264" fmla="*/ 1452 h 10000"/>
              <a:gd name="connsiteX2-265" fmla="*/ 10054 w 10057"/>
              <a:gd name="connsiteY2-266" fmla="*/ 8579 h 10000"/>
              <a:gd name="connsiteX3-267" fmla="*/ 0 w 10057"/>
              <a:gd name="connsiteY3-268" fmla="*/ 10000 h 10000"/>
              <a:gd name="connsiteX4-269" fmla="*/ 9 w 10057"/>
              <a:gd name="connsiteY4-270" fmla="*/ 0 h 10000"/>
              <a:gd name="connsiteX0-271" fmla="*/ 9 w 10057"/>
              <a:gd name="connsiteY0-272" fmla="*/ 0 h 10000"/>
              <a:gd name="connsiteX1-273" fmla="*/ 10057 w 10057"/>
              <a:gd name="connsiteY1-274" fmla="*/ 1452 h 10000"/>
              <a:gd name="connsiteX2-275" fmla="*/ 10054 w 10057"/>
              <a:gd name="connsiteY2-276" fmla="*/ 8579 h 10000"/>
              <a:gd name="connsiteX3-277" fmla="*/ 0 w 10057"/>
              <a:gd name="connsiteY3-278" fmla="*/ 10000 h 10000"/>
              <a:gd name="connsiteX4-279" fmla="*/ 9 w 10057"/>
              <a:gd name="connsiteY4-280" fmla="*/ 0 h 10000"/>
              <a:gd name="connsiteX0-281" fmla="*/ 9 w 10057"/>
              <a:gd name="connsiteY0-282" fmla="*/ 0 h 10000"/>
              <a:gd name="connsiteX1-283" fmla="*/ 10057 w 10057"/>
              <a:gd name="connsiteY1-284" fmla="*/ 1452 h 10000"/>
              <a:gd name="connsiteX2-285" fmla="*/ 10054 w 10057"/>
              <a:gd name="connsiteY2-286" fmla="*/ 8579 h 10000"/>
              <a:gd name="connsiteX3-287" fmla="*/ 0 w 10057"/>
              <a:gd name="connsiteY3-288" fmla="*/ 10000 h 10000"/>
              <a:gd name="connsiteX4-289" fmla="*/ 9 w 10057"/>
              <a:gd name="connsiteY4-290" fmla="*/ 0 h 10000"/>
              <a:gd name="connsiteX0-291" fmla="*/ 9 w 10057"/>
              <a:gd name="connsiteY0-292" fmla="*/ 0 h 10000"/>
              <a:gd name="connsiteX1-293" fmla="*/ 10057 w 10057"/>
              <a:gd name="connsiteY1-294" fmla="*/ 1452 h 10000"/>
              <a:gd name="connsiteX2-295" fmla="*/ 10054 w 10057"/>
              <a:gd name="connsiteY2-296" fmla="*/ 8579 h 10000"/>
              <a:gd name="connsiteX3-297" fmla="*/ 0 w 10057"/>
              <a:gd name="connsiteY3-298" fmla="*/ 10000 h 10000"/>
              <a:gd name="connsiteX4-299" fmla="*/ 9 w 10057"/>
              <a:gd name="connsiteY4-300" fmla="*/ 0 h 10000"/>
              <a:gd name="connsiteX0-301" fmla="*/ 9 w 10057"/>
              <a:gd name="connsiteY0-302" fmla="*/ 0 h 10000"/>
              <a:gd name="connsiteX1-303" fmla="*/ 10057 w 10057"/>
              <a:gd name="connsiteY1-304" fmla="*/ 1452 h 10000"/>
              <a:gd name="connsiteX2-305" fmla="*/ 10054 w 10057"/>
              <a:gd name="connsiteY2-306" fmla="*/ 8579 h 10000"/>
              <a:gd name="connsiteX3-307" fmla="*/ 0 w 10057"/>
              <a:gd name="connsiteY3-308" fmla="*/ 10000 h 10000"/>
              <a:gd name="connsiteX4-309" fmla="*/ 9 w 10057"/>
              <a:gd name="connsiteY4-310" fmla="*/ 0 h 10000"/>
              <a:gd name="connsiteX0-311" fmla="*/ 9 w 10057"/>
              <a:gd name="connsiteY0-312" fmla="*/ 0 h 10000"/>
              <a:gd name="connsiteX1-313" fmla="*/ 10057 w 10057"/>
              <a:gd name="connsiteY1-314" fmla="*/ 1452 h 10000"/>
              <a:gd name="connsiteX2-315" fmla="*/ 10054 w 10057"/>
              <a:gd name="connsiteY2-316" fmla="*/ 8579 h 10000"/>
              <a:gd name="connsiteX3-317" fmla="*/ 0 w 10057"/>
              <a:gd name="connsiteY3-318" fmla="*/ 10000 h 10000"/>
              <a:gd name="connsiteX4-319" fmla="*/ 9 w 10057"/>
              <a:gd name="connsiteY4-320" fmla="*/ 0 h 10000"/>
              <a:gd name="connsiteX0-321" fmla="*/ 9 w 10057"/>
              <a:gd name="connsiteY0-322" fmla="*/ 0 h 10000"/>
              <a:gd name="connsiteX1-323" fmla="*/ 10057 w 10057"/>
              <a:gd name="connsiteY1-324" fmla="*/ 1452 h 10000"/>
              <a:gd name="connsiteX2-325" fmla="*/ 10054 w 10057"/>
              <a:gd name="connsiteY2-326" fmla="*/ 8579 h 10000"/>
              <a:gd name="connsiteX3-327" fmla="*/ 0 w 10057"/>
              <a:gd name="connsiteY3-328" fmla="*/ 10000 h 10000"/>
              <a:gd name="connsiteX4-329" fmla="*/ 9 w 10057"/>
              <a:gd name="connsiteY4-330" fmla="*/ 0 h 10000"/>
              <a:gd name="connsiteX0-331" fmla="*/ 9 w 10057"/>
              <a:gd name="connsiteY0-332" fmla="*/ 0 h 10000"/>
              <a:gd name="connsiteX1-333" fmla="*/ 10057 w 10057"/>
              <a:gd name="connsiteY1-334" fmla="*/ 1452 h 10000"/>
              <a:gd name="connsiteX2-335" fmla="*/ 10054 w 10057"/>
              <a:gd name="connsiteY2-336" fmla="*/ 5606 h 10000"/>
              <a:gd name="connsiteX3-337" fmla="*/ 0 w 10057"/>
              <a:gd name="connsiteY3-338" fmla="*/ 10000 h 10000"/>
              <a:gd name="connsiteX4-339" fmla="*/ 9 w 10057"/>
              <a:gd name="connsiteY4-340" fmla="*/ 0 h 10000"/>
              <a:gd name="connsiteX0-341" fmla="*/ 9 w 10057"/>
              <a:gd name="connsiteY0-342" fmla="*/ 0 h 10000"/>
              <a:gd name="connsiteX1-343" fmla="*/ 10057 w 10057"/>
              <a:gd name="connsiteY1-344" fmla="*/ 1452 h 10000"/>
              <a:gd name="connsiteX2-345" fmla="*/ 10054 w 10057"/>
              <a:gd name="connsiteY2-346" fmla="*/ 5606 h 10000"/>
              <a:gd name="connsiteX3-347" fmla="*/ 0 w 10057"/>
              <a:gd name="connsiteY3-348" fmla="*/ 10000 h 10000"/>
              <a:gd name="connsiteX4-349" fmla="*/ 9 w 10057"/>
              <a:gd name="connsiteY4-350" fmla="*/ 0 h 10000"/>
              <a:gd name="connsiteX0-351" fmla="*/ 9 w 10057"/>
              <a:gd name="connsiteY0-352" fmla="*/ 0 h 7951"/>
              <a:gd name="connsiteX1-353" fmla="*/ 10057 w 10057"/>
              <a:gd name="connsiteY1-354" fmla="*/ 1452 h 7951"/>
              <a:gd name="connsiteX2-355" fmla="*/ 10054 w 10057"/>
              <a:gd name="connsiteY2-356" fmla="*/ 5606 h 7951"/>
              <a:gd name="connsiteX3-357" fmla="*/ 0 w 10057"/>
              <a:gd name="connsiteY3-358" fmla="*/ 7951 h 7951"/>
              <a:gd name="connsiteX4-359" fmla="*/ 9 w 10057"/>
              <a:gd name="connsiteY4-360" fmla="*/ 0 h 7951"/>
              <a:gd name="connsiteX0-361" fmla="*/ 9 w 10000"/>
              <a:gd name="connsiteY0-362" fmla="*/ 0 h 10000"/>
              <a:gd name="connsiteX1-363" fmla="*/ 10000 w 10000"/>
              <a:gd name="connsiteY1-364" fmla="*/ 1826 h 10000"/>
              <a:gd name="connsiteX2-365" fmla="*/ 9997 w 10000"/>
              <a:gd name="connsiteY2-366" fmla="*/ 7051 h 10000"/>
              <a:gd name="connsiteX3-367" fmla="*/ 0 w 10000"/>
              <a:gd name="connsiteY3-368" fmla="*/ 10000 h 10000"/>
              <a:gd name="connsiteX4-369" fmla="*/ 9 w 10000"/>
              <a:gd name="connsiteY4-370" fmla="*/ 0 h 10000"/>
              <a:gd name="connsiteX0-371" fmla="*/ 9 w 10000"/>
              <a:gd name="connsiteY0-372" fmla="*/ 0 h 10000"/>
              <a:gd name="connsiteX1-373" fmla="*/ 10000 w 10000"/>
              <a:gd name="connsiteY1-374" fmla="*/ 1826 h 10000"/>
              <a:gd name="connsiteX2-375" fmla="*/ 9969 w 10000"/>
              <a:gd name="connsiteY2-376" fmla="*/ 7131 h 10000"/>
              <a:gd name="connsiteX3-377" fmla="*/ 0 w 10000"/>
              <a:gd name="connsiteY3-378" fmla="*/ 10000 h 10000"/>
              <a:gd name="connsiteX4-379" fmla="*/ 9 w 10000"/>
              <a:gd name="connsiteY4-380" fmla="*/ 0 h 10000"/>
              <a:gd name="connsiteX0-381" fmla="*/ 9 w 10000"/>
              <a:gd name="connsiteY0-382" fmla="*/ 0 h 10000"/>
              <a:gd name="connsiteX1-383" fmla="*/ 10000 w 10000"/>
              <a:gd name="connsiteY1-384" fmla="*/ 2854 h 10000"/>
              <a:gd name="connsiteX2-385" fmla="*/ 9969 w 10000"/>
              <a:gd name="connsiteY2-386" fmla="*/ 7131 h 10000"/>
              <a:gd name="connsiteX3-387" fmla="*/ 0 w 10000"/>
              <a:gd name="connsiteY3-388" fmla="*/ 10000 h 10000"/>
              <a:gd name="connsiteX4-389" fmla="*/ 9 w 10000"/>
              <a:gd name="connsiteY4-39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565" rtl="0" eaLnBrk="1" fontAlgn="base" latinLnBrk="0" hangingPunct="1">
              <a:lnSpc>
                <a:spcPct val="95000"/>
              </a:lnSpc>
              <a:spcBef>
                <a:spcPts val="0"/>
              </a:spcBef>
              <a:spcAft>
                <a:spcPts val="0"/>
              </a:spcAft>
              <a:buClr>
                <a:schemeClr val="accent1"/>
              </a:buClr>
              <a:buSzPct val="110000"/>
              <a:buFont typeface="Avenir LT Pro 45 Book" charset="0"/>
              <a:buNone/>
              <a:defRPr sz="1570"/>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8574 w 10000"/>
              <a:gd name="connsiteY2-6" fmla="*/ 10000 h 10000"/>
              <a:gd name="connsiteX3-7" fmla="*/ 2000 w 10000"/>
              <a:gd name="connsiteY3-8" fmla="*/ 10000 h 10000"/>
              <a:gd name="connsiteX4-9" fmla="*/ 0 w 10000"/>
              <a:gd name="connsiteY4-10" fmla="*/ 0 h 10000"/>
              <a:gd name="connsiteX0-11" fmla="*/ 0 w 10000"/>
              <a:gd name="connsiteY0-12" fmla="*/ 0 h 10028"/>
              <a:gd name="connsiteX1-13" fmla="*/ 10000 w 10000"/>
              <a:gd name="connsiteY1-14" fmla="*/ 0 h 10028"/>
              <a:gd name="connsiteX2-15" fmla="*/ 8574 w 10000"/>
              <a:gd name="connsiteY2-16" fmla="*/ 10000 h 10028"/>
              <a:gd name="connsiteX3-17" fmla="*/ 1399 w 10000"/>
              <a:gd name="connsiteY3-18" fmla="*/ 10028 h 10028"/>
              <a:gd name="connsiteX4-19" fmla="*/ 0 w 10000"/>
              <a:gd name="connsiteY4-20" fmla="*/ 0 h 10028"/>
              <a:gd name="connsiteX0-21" fmla="*/ 0 w 10000"/>
              <a:gd name="connsiteY0-22" fmla="*/ 0 h 10028"/>
              <a:gd name="connsiteX1-23" fmla="*/ 10000 w 10000"/>
              <a:gd name="connsiteY1-24" fmla="*/ 1460 h 10028"/>
              <a:gd name="connsiteX2-25" fmla="*/ 8574 w 10000"/>
              <a:gd name="connsiteY2-26" fmla="*/ 10000 h 10028"/>
              <a:gd name="connsiteX3-27" fmla="*/ 1399 w 10000"/>
              <a:gd name="connsiteY3-28" fmla="*/ 10028 h 10028"/>
              <a:gd name="connsiteX4-29" fmla="*/ 0 w 10000"/>
              <a:gd name="connsiteY4-30" fmla="*/ 0 h 10028"/>
              <a:gd name="connsiteX0-31" fmla="*/ 0 w 10022"/>
              <a:gd name="connsiteY0-32" fmla="*/ 0 h 10028"/>
              <a:gd name="connsiteX1-33" fmla="*/ 10000 w 10022"/>
              <a:gd name="connsiteY1-34" fmla="*/ 1460 h 10028"/>
              <a:gd name="connsiteX2-35" fmla="*/ 10022 w 10022"/>
              <a:gd name="connsiteY2-36" fmla="*/ 8623 h 10028"/>
              <a:gd name="connsiteX3-37" fmla="*/ 1399 w 10022"/>
              <a:gd name="connsiteY3-38" fmla="*/ 10028 h 10028"/>
              <a:gd name="connsiteX4-39" fmla="*/ 0 w 10022"/>
              <a:gd name="connsiteY4-40" fmla="*/ 0 h 10028"/>
              <a:gd name="connsiteX0-41" fmla="*/ 0 w 10022"/>
              <a:gd name="connsiteY0-42" fmla="*/ 0 h 10028"/>
              <a:gd name="connsiteX1-43" fmla="*/ 10000 w 10022"/>
              <a:gd name="connsiteY1-44" fmla="*/ 1460 h 10028"/>
              <a:gd name="connsiteX2-45" fmla="*/ 10022 w 10022"/>
              <a:gd name="connsiteY2-46" fmla="*/ 8623 h 10028"/>
              <a:gd name="connsiteX3-47" fmla="*/ 115 w 10022"/>
              <a:gd name="connsiteY3-48" fmla="*/ 10028 h 10028"/>
              <a:gd name="connsiteX4-49" fmla="*/ 0 w 10022"/>
              <a:gd name="connsiteY4-50" fmla="*/ 0 h 10028"/>
              <a:gd name="connsiteX0-51" fmla="*/ 0 w 10418"/>
              <a:gd name="connsiteY0-52" fmla="*/ 0 h 10028"/>
              <a:gd name="connsiteX1-53" fmla="*/ 10411 w 10418"/>
              <a:gd name="connsiteY1-54" fmla="*/ 992 h 10028"/>
              <a:gd name="connsiteX2-55" fmla="*/ 10022 w 10418"/>
              <a:gd name="connsiteY2-56" fmla="*/ 8623 h 10028"/>
              <a:gd name="connsiteX3-57" fmla="*/ 115 w 10418"/>
              <a:gd name="connsiteY3-58" fmla="*/ 10028 h 10028"/>
              <a:gd name="connsiteX4-59" fmla="*/ 0 w 10418"/>
              <a:gd name="connsiteY4-60" fmla="*/ 0 h 10028"/>
              <a:gd name="connsiteX0-61" fmla="*/ 0 w 10022"/>
              <a:gd name="connsiteY0-62" fmla="*/ 0 h 10028"/>
              <a:gd name="connsiteX1-63" fmla="*/ 10000 w 10022"/>
              <a:gd name="connsiteY1-64" fmla="*/ 1405 h 10028"/>
              <a:gd name="connsiteX2-65" fmla="*/ 10022 w 10022"/>
              <a:gd name="connsiteY2-66" fmla="*/ 8623 h 10028"/>
              <a:gd name="connsiteX3-67" fmla="*/ 115 w 10022"/>
              <a:gd name="connsiteY3-68" fmla="*/ 10028 h 10028"/>
              <a:gd name="connsiteX4-69" fmla="*/ 0 w 10022"/>
              <a:gd name="connsiteY4-70" fmla="*/ 0 h 10028"/>
              <a:gd name="connsiteX0-71" fmla="*/ 0 w 10022"/>
              <a:gd name="connsiteY0-72" fmla="*/ 0 h 10028"/>
              <a:gd name="connsiteX1-73" fmla="*/ 10000 w 10022"/>
              <a:gd name="connsiteY1-74" fmla="*/ 1405 h 10028"/>
              <a:gd name="connsiteX2-75" fmla="*/ 10022 w 10022"/>
              <a:gd name="connsiteY2-76" fmla="*/ 8623 h 10028"/>
              <a:gd name="connsiteX3-77" fmla="*/ 38 w 10022"/>
              <a:gd name="connsiteY3-78" fmla="*/ 10028 h 10028"/>
              <a:gd name="connsiteX4-79" fmla="*/ 0 w 10022"/>
              <a:gd name="connsiteY4-80" fmla="*/ 0 h 10028"/>
              <a:gd name="connsiteX0-81" fmla="*/ 1 w 9997"/>
              <a:gd name="connsiteY0-82" fmla="*/ 0 h 10028"/>
              <a:gd name="connsiteX1-83" fmla="*/ 9975 w 9997"/>
              <a:gd name="connsiteY1-84" fmla="*/ 1405 h 10028"/>
              <a:gd name="connsiteX2-85" fmla="*/ 9997 w 9997"/>
              <a:gd name="connsiteY2-86" fmla="*/ 8623 h 10028"/>
              <a:gd name="connsiteX3-87" fmla="*/ 13 w 9997"/>
              <a:gd name="connsiteY3-88" fmla="*/ 10028 h 10028"/>
              <a:gd name="connsiteX4-89" fmla="*/ 1 w 9997"/>
              <a:gd name="connsiteY4-90" fmla="*/ 0 h 10028"/>
              <a:gd name="connsiteX0-91" fmla="*/ 1 w 10029"/>
              <a:gd name="connsiteY0-92" fmla="*/ 0 h 10000"/>
              <a:gd name="connsiteX1-93" fmla="*/ 10029 w 10029"/>
              <a:gd name="connsiteY1-94" fmla="*/ 1452 h 10000"/>
              <a:gd name="connsiteX2-95" fmla="*/ 10000 w 10029"/>
              <a:gd name="connsiteY2-96" fmla="*/ 8599 h 10000"/>
              <a:gd name="connsiteX3-97" fmla="*/ 13 w 10029"/>
              <a:gd name="connsiteY3-98" fmla="*/ 10000 h 10000"/>
              <a:gd name="connsiteX4-99" fmla="*/ 1 w 10029"/>
              <a:gd name="connsiteY4-100" fmla="*/ 0 h 10000"/>
              <a:gd name="connsiteX0-101" fmla="*/ 1 w 10077"/>
              <a:gd name="connsiteY0-102" fmla="*/ 0 h 10000"/>
              <a:gd name="connsiteX1-103" fmla="*/ 10029 w 10077"/>
              <a:gd name="connsiteY1-104" fmla="*/ 1452 h 10000"/>
              <a:gd name="connsiteX2-105" fmla="*/ 10077 w 10077"/>
              <a:gd name="connsiteY2-106" fmla="*/ 8599 h 10000"/>
              <a:gd name="connsiteX3-107" fmla="*/ 13 w 10077"/>
              <a:gd name="connsiteY3-108" fmla="*/ 10000 h 10000"/>
              <a:gd name="connsiteX4-109" fmla="*/ 1 w 10077"/>
              <a:gd name="connsiteY4-110" fmla="*/ 0 h 10000"/>
              <a:gd name="connsiteX0-111" fmla="*/ 1 w 10077"/>
              <a:gd name="connsiteY0-112" fmla="*/ 0 h 10000"/>
              <a:gd name="connsiteX1-113" fmla="*/ 10029 w 10077"/>
              <a:gd name="connsiteY1-114" fmla="*/ 1442 h 10000"/>
              <a:gd name="connsiteX2-115" fmla="*/ 10077 w 10077"/>
              <a:gd name="connsiteY2-116" fmla="*/ 8599 h 10000"/>
              <a:gd name="connsiteX3-117" fmla="*/ 13 w 10077"/>
              <a:gd name="connsiteY3-118" fmla="*/ 10000 h 10000"/>
              <a:gd name="connsiteX4-119" fmla="*/ 1 w 10077"/>
              <a:gd name="connsiteY4-120" fmla="*/ 0 h 10000"/>
              <a:gd name="connsiteX0-121" fmla="*/ 1 w 10046"/>
              <a:gd name="connsiteY0-122" fmla="*/ 0 h 10000"/>
              <a:gd name="connsiteX1-123" fmla="*/ 10029 w 10046"/>
              <a:gd name="connsiteY1-124" fmla="*/ 1442 h 10000"/>
              <a:gd name="connsiteX2-125" fmla="*/ 10046 w 10046"/>
              <a:gd name="connsiteY2-126" fmla="*/ 8589 h 10000"/>
              <a:gd name="connsiteX3-127" fmla="*/ 13 w 10046"/>
              <a:gd name="connsiteY3-128" fmla="*/ 10000 h 10000"/>
              <a:gd name="connsiteX4-129" fmla="*/ 1 w 10046"/>
              <a:gd name="connsiteY4-130" fmla="*/ 0 h 10000"/>
              <a:gd name="connsiteX0-131" fmla="*/ 1 w 10046"/>
              <a:gd name="connsiteY0-132" fmla="*/ 0 h 10000"/>
              <a:gd name="connsiteX1-133" fmla="*/ 10029 w 10046"/>
              <a:gd name="connsiteY1-134" fmla="*/ 1442 h 10000"/>
              <a:gd name="connsiteX2-135" fmla="*/ 10046 w 10046"/>
              <a:gd name="connsiteY2-136" fmla="*/ 8589 h 10000"/>
              <a:gd name="connsiteX3-137" fmla="*/ 13 w 10046"/>
              <a:gd name="connsiteY3-138" fmla="*/ 10000 h 10000"/>
              <a:gd name="connsiteX4-139" fmla="*/ 1 w 10046"/>
              <a:gd name="connsiteY4-140" fmla="*/ 0 h 10000"/>
              <a:gd name="connsiteX0-141" fmla="*/ 1 w 10036"/>
              <a:gd name="connsiteY0-142" fmla="*/ 0 h 10000"/>
              <a:gd name="connsiteX1-143" fmla="*/ 10029 w 10036"/>
              <a:gd name="connsiteY1-144" fmla="*/ 1442 h 10000"/>
              <a:gd name="connsiteX2-145" fmla="*/ 10036 w 10036"/>
              <a:gd name="connsiteY2-146" fmla="*/ 8579 h 10000"/>
              <a:gd name="connsiteX3-147" fmla="*/ 13 w 10036"/>
              <a:gd name="connsiteY3-148" fmla="*/ 10000 h 10000"/>
              <a:gd name="connsiteX4-149" fmla="*/ 1 w 10036"/>
              <a:gd name="connsiteY4-150" fmla="*/ 0 h 10000"/>
              <a:gd name="connsiteX0-151" fmla="*/ 1 w 10036"/>
              <a:gd name="connsiteY0-152" fmla="*/ 0 h 10000"/>
              <a:gd name="connsiteX1-153" fmla="*/ 10029 w 10036"/>
              <a:gd name="connsiteY1-154" fmla="*/ 1442 h 10000"/>
              <a:gd name="connsiteX2-155" fmla="*/ 10036 w 10036"/>
              <a:gd name="connsiteY2-156" fmla="*/ 8579 h 10000"/>
              <a:gd name="connsiteX3-157" fmla="*/ 13 w 10036"/>
              <a:gd name="connsiteY3-158" fmla="*/ 10000 h 10000"/>
              <a:gd name="connsiteX4-159" fmla="*/ 1 w 10036"/>
              <a:gd name="connsiteY4-160" fmla="*/ 0 h 10000"/>
              <a:gd name="connsiteX0-161" fmla="*/ 1 w 10040"/>
              <a:gd name="connsiteY0-162" fmla="*/ 0 h 10000"/>
              <a:gd name="connsiteX1-163" fmla="*/ 10039 w 10040"/>
              <a:gd name="connsiteY1-164" fmla="*/ 1442 h 10000"/>
              <a:gd name="connsiteX2-165" fmla="*/ 10036 w 10040"/>
              <a:gd name="connsiteY2-166" fmla="*/ 8579 h 10000"/>
              <a:gd name="connsiteX3-167" fmla="*/ 13 w 10040"/>
              <a:gd name="connsiteY3-168" fmla="*/ 10000 h 10000"/>
              <a:gd name="connsiteX4-169" fmla="*/ 1 w 10040"/>
              <a:gd name="connsiteY4-170" fmla="*/ 0 h 10000"/>
              <a:gd name="connsiteX0-171" fmla="*/ 1 w 10040"/>
              <a:gd name="connsiteY0-172" fmla="*/ 0 h 10000"/>
              <a:gd name="connsiteX1-173" fmla="*/ 10039 w 10040"/>
              <a:gd name="connsiteY1-174" fmla="*/ 1452 h 10000"/>
              <a:gd name="connsiteX2-175" fmla="*/ 10036 w 10040"/>
              <a:gd name="connsiteY2-176" fmla="*/ 8579 h 10000"/>
              <a:gd name="connsiteX3-177" fmla="*/ 13 w 10040"/>
              <a:gd name="connsiteY3-178" fmla="*/ 10000 h 10000"/>
              <a:gd name="connsiteX4-179" fmla="*/ 1 w 10040"/>
              <a:gd name="connsiteY4-180" fmla="*/ 0 h 10000"/>
              <a:gd name="connsiteX0-181" fmla="*/ 28 w 10067"/>
              <a:gd name="connsiteY0-182" fmla="*/ 0 h 10000"/>
              <a:gd name="connsiteX1-183" fmla="*/ 10066 w 10067"/>
              <a:gd name="connsiteY1-184" fmla="*/ 1452 h 10000"/>
              <a:gd name="connsiteX2-185" fmla="*/ 10063 w 10067"/>
              <a:gd name="connsiteY2-186" fmla="*/ 8579 h 10000"/>
              <a:gd name="connsiteX3-187" fmla="*/ 9 w 10067"/>
              <a:gd name="connsiteY3-188" fmla="*/ 10000 h 10000"/>
              <a:gd name="connsiteX4-189" fmla="*/ 28 w 10067"/>
              <a:gd name="connsiteY4-190" fmla="*/ 0 h 10000"/>
              <a:gd name="connsiteX0-191" fmla="*/ 19 w 10058"/>
              <a:gd name="connsiteY0-192" fmla="*/ 0 h 10000"/>
              <a:gd name="connsiteX1-193" fmla="*/ 10057 w 10058"/>
              <a:gd name="connsiteY1-194" fmla="*/ 1452 h 10000"/>
              <a:gd name="connsiteX2-195" fmla="*/ 10054 w 10058"/>
              <a:gd name="connsiteY2-196" fmla="*/ 8579 h 10000"/>
              <a:gd name="connsiteX3-197" fmla="*/ 0 w 10058"/>
              <a:gd name="connsiteY3-198" fmla="*/ 10000 h 10000"/>
              <a:gd name="connsiteX4-199" fmla="*/ 19 w 10058"/>
              <a:gd name="connsiteY4-200" fmla="*/ 0 h 10000"/>
              <a:gd name="connsiteX0-201" fmla="*/ 9 w 10058"/>
              <a:gd name="connsiteY0-202" fmla="*/ 0 h 10000"/>
              <a:gd name="connsiteX1-203" fmla="*/ 10057 w 10058"/>
              <a:gd name="connsiteY1-204" fmla="*/ 1452 h 10000"/>
              <a:gd name="connsiteX2-205" fmla="*/ 10054 w 10058"/>
              <a:gd name="connsiteY2-206" fmla="*/ 8579 h 10000"/>
              <a:gd name="connsiteX3-207" fmla="*/ 0 w 10058"/>
              <a:gd name="connsiteY3-208" fmla="*/ 10000 h 10000"/>
              <a:gd name="connsiteX4-209" fmla="*/ 9 w 10058"/>
              <a:gd name="connsiteY4-21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70"/>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8574 w 10000"/>
              <a:gd name="connsiteY2-6" fmla="*/ 10000 h 10000"/>
              <a:gd name="connsiteX3-7" fmla="*/ 2000 w 10000"/>
              <a:gd name="connsiteY3-8" fmla="*/ 10000 h 10000"/>
              <a:gd name="connsiteX4-9" fmla="*/ 0 w 10000"/>
              <a:gd name="connsiteY4-10" fmla="*/ 0 h 10000"/>
              <a:gd name="connsiteX0-11" fmla="*/ 0 w 10000"/>
              <a:gd name="connsiteY0-12" fmla="*/ 0 h 10028"/>
              <a:gd name="connsiteX1-13" fmla="*/ 10000 w 10000"/>
              <a:gd name="connsiteY1-14" fmla="*/ 0 h 10028"/>
              <a:gd name="connsiteX2-15" fmla="*/ 8574 w 10000"/>
              <a:gd name="connsiteY2-16" fmla="*/ 10000 h 10028"/>
              <a:gd name="connsiteX3-17" fmla="*/ 1399 w 10000"/>
              <a:gd name="connsiteY3-18" fmla="*/ 10028 h 10028"/>
              <a:gd name="connsiteX4-19" fmla="*/ 0 w 10000"/>
              <a:gd name="connsiteY4-20" fmla="*/ 0 h 10028"/>
              <a:gd name="connsiteX0-21" fmla="*/ 0 w 10000"/>
              <a:gd name="connsiteY0-22" fmla="*/ 0 h 10028"/>
              <a:gd name="connsiteX1-23" fmla="*/ 10000 w 10000"/>
              <a:gd name="connsiteY1-24" fmla="*/ 1460 h 10028"/>
              <a:gd name="connsiteX2-25" fmla="*/ 8574 w 10000"/>
              <a:gd name="connsiteY2-26" fmla="*/ 10000 h 10028"/>
              <a:gd name="connsiteX3-27" fmla="*/ 1399 w 10000"/>
              <a:gd name="connsiteY3-28" fmla="*/ 10028 h 10028"/>
              <a:gd name="connsiteX4-29" fmla="*/ 0 w 10000"/>
              <a:gd name="connsiteY4-30" fmla="*/ 0 h 10028"/>
              <a:gd name="connsiteX0-31" fmla="*/ 0 w 10022"/>
              <a:gd name="connsiteY0-32" fmla="*/ 0 h 10028"/>
              <a:gd name="connsiteX1-33" fmla="*/ 10000 w 10022"/>
              <a:gd name="connsiteY1-34" fmla="*/ 1460 h 10028"/>
              <a:gd name="connsiteX2-35" fmla="*/ 10022 w 10022"/>
              <a:gd name="connsiteY2-36" fmla="*/ 8623 h 10028"/>
              <a:gd name="connsiteX3-37" fmla="*/ 1399 w 10022"/>
              <a:gd name="connsiteY3-38" fmla="*/ 10028 h 10028"/>
              <a:gd name="connsiteX4-39" fmla="*/ 0 w 10022"/>
              <a:gd name="connsiteY4-40" fmla="*/ 0 h 10028"/>
              <a:gd name="connsiteX0-41" fmla="*/ 0 w 10022"/>
              <a:gd name="connsiteY0-42" fmla="*/ 0 h 10028"/>
              <a:gd name="connsiteX1-43" fmla="*/ 10000 w 10022"/>
              <a:gd name="connsiteY1-44" fmla="*/ 1460 h 10028"/>
              <a:gd name="connsiteX2-45" fmla="*/ 10022 w 10022"/>
              <a:gd name="connsiteY2-46" fmla="*/ 8623 h 10028"/>
              <a:gd name="connsiteX3-47" fmla="*/ 115 w 10022"/>
              <a:gd name="connsiteY3-48" fmla="*/ 10028 h 10028"/>
              <a:gd name="connsiteX4-49" fmla="*/ 0 w 10022"/>
              <a:gd name="connsiteY4-50" fmla="*/ 0 h 10028"/>
              <a:gd name="connsiteX0-51" fmla="*/ 0 w 10418"/>
              <a:gd name="connsiteY0-52" fmla="*/ 0 h 10028"/>
              <a:gd name="connsiteX1-53" fmla="*/ 10411 w 10418"/>
              <a:gd name="connsiteY1-54" fmla="*/ 992 h 10028"/>
              <a:gd name="connsiteX2-55" fmla="*/ 10022 w 10418"/>
              <a:gd name="connsiteY2-56" fmla="*/ 8623 h 10028"/>
              <a:gd name="connsiteX3-57" fmla="*/ 115 w 10418"/>
              <a:gd name="connsiteY3-58" fmla="*/ 10028 h 10028"/>
              <a:gd name="connsiteX4-59" fmla="*/ 0 w 10418"/>
              <a:gd name="connsiteY4-60" fmla="*/ 0 h 10028"/>
              <a:gd name="connsiteX0-61" fmla="*/ 0 w 10022"/>
              <a:gd name="connsiteY0-62" fmla="*/ 0 h 10028"/>
              <a:gd name="connsiteX1-63" fmla="*/ 10000 w 10022"/>
              <a:gd name="connsiteY1-64" fmla="*/ 1405 h 10028"/>
              <a:gd name="connsiteX2-65" fmla="*/ 10022 w 10022"/>
              <a:gd name="connsiteY2-66" fmla="*/ 8623 h 10028"/>
              <a:gd name="connsiteX3-67" fmla="*/ 115 w 10022"/>
              <a:gd name="connsiteY3-68" fmla="*/ 10028 h 10028"/>
              <a:gd name="connsiteX4-69" fmla="*/ 0 w 10022"/>
              <a:gd name="connsiteY4-70" fmla="*/ 0 h 10028"/>
              <a:gd name="connsiteX0-71" fmla="*/ 0 w 10022"/>
              <a:gd name="connsiteY0-72" fmla="*/ 0 h 10028"/>
              <a:gd name="connsiteX1-73" fmla="*/ 10000 w 10022"/>
              <a:gd name="connsiteY1-74" fmla="*/ 1405 h 10028"/>
              <a:gd name="connsiteX2-75" fmla="*/ 10022 w 10022"/>
              <a:gd name="connsiteY2-76" fmla="*/ 8623 h 10028"/>
              <a:gd name="connsiteX3-77" fmla="*/ 38 w 10022"/>
              <a:gd name="connsiteY3-78" fmla="*/ 10028 h 10028"/>
              <a:gd name="connsiteX4-79" fmla="*/ 0 w 10022"/>
              <a:gd name="connsiteY4-80" fmla="*/ 0 h 10028"/>
              <a:gd name="connsiteX0-81" fmla="*/ 1 w 9997"/>
              <a:gd name="connsiteY0-82" fmla="*/ 0 h 10028"/>
              <a:gd name="connsiteX1-83" fmla="*/ 9975 w 9997"/>
              <a:gd name="connsiteY1-84" fmla="*/ 1405 h 10028"/>
              <a:gd name="connsiteX2-85" fmla="*/ 9997 w 9997"/>
              <a:gd name="connsiteY2-86" fmla="*/ 8623 h 10028"/>
              <a:gd name="connsiteX3-87" fmla="*/ 13 w 9997"/>
              <a:gd name="connsiteY3-88" fmla="*/ 10028 h 10028"/>
              <a:gd name="connsiteX4-89" fmla="*/ 1 w 9997"/>
              <a:gd name="connsiteY4-90" fmla="*/ 0 h 10028"/>
              <a:gd name="connsiteX0-91" fmla="*/ 1 w 10029"/>
              <a:gd name="connsiteY0-92" fmla="*/ 0 h 10000"/>
              <a:gd name="connsiteX1-93" fmla="*/ 10029 w 10029"/>
              <a:gd name="connsiteY1-94" fmla="*/ 1452 h 10000"/>
              <a:gd name="connsiteX2-95" fmla="*/ 10000 w 10029"/>
              <a:gd name="connsiteY2-96" fmla="*/ 8599 h 10000"/>
              <a:gd name="connsiteX3-97" fmla="*/ 13 w 10029"/>
              <a:gd name="connsiteY3-98" fmla="*/ 10000 h 10000"/>
              <a:gd name="connsiteX4-99" fmla="*/ 1 w 10029"/>
              <a:gd name="connsiteY4-100" fmla="*/ 0 h 10000"/>
              <a:gd name="connsiteX0-101" fmla="*/ 1 w 10077"/>
              <a:gd name="connsiteY0-102" fmla="*/ 0 h 10000"/>
              <a:gd name="connsiteX1-103" fmla="*/ 10029 w 10077"/>
              <a:gd name="connsiteY1-104" fmla="*/ 1452 h 10000"/>
              <a:gd name="connsiteX2-105" fmla="*/ 10077 w 10077"/>
              <a:gd name="connsiteY2-106" fmla="*/ 8599 h 10000"/>
              <a:gd name="connsiteX3-107" fmla="*/ 13 w 10077"/>
              <a:gd name="connsiteY3-108" fmla="*/ 10000 h 10000"/>
              <a:gd name="connsiteX4-109" fmla="*/ 1 w 10077"/>
              <a:gd name="connsiteY4-110" fmla="*/ 0 h 10000"/>
              <a:gd name="connsiteX0-111" fmla="*/ 1 w 10077"/>
              <a:gd name="connsiteY0-112" fmla="*/ 0 h 10000"/>
              <a:gd name="connsiteX1-113" fmla="*/ 10029 w 10077"/>
              <a:gd name="connsiteY1-114" fmla="*/ 1442 h 10000"/>
              <a:gd name="connsiteX2-115" fmla="*/ 10077 w 10077"/>
              <a:gd name="connsiteY2-116" fmla="*/ 8599 h 10000"/>
              <a:gd name="connsiteX3-117" fmla="*/ 13 w 10077"/>
              <a:gd name="connsiteY3-118" fmla="*/ 10000 h 10000"/>
              <a:gd name="connsiteX4-119" fmla="*/ 1 w 10077"/>
              <a:gd name="connsiteY4-120" fmla="*/ 0 h 10000"/>
              <a:gd name="connsiteX0-121" fmla="*/ 1 w 10046"/>
              <a:gd name="connsiteY0-122" fmla="*/ 0 h 10000"/>
              <a:gd name="connsiteX1-123" fmla="*/ 10029 w 10046"/>
              <a:gd name="connsiteY1-124" fmla="*/ 1442 h 10000"/>
              <a:gd name="connsiteX2-125" fmla="*/ 10046 w 10046"/>
              <a:gd name="connsiteY2-126" fmla="*/ 8589 h 10000"/>
              <a:gd name="connsiteX3-127" fmla="*/ 13 w 10046"/>
              <a:gd name="connsiteY3-128" fmla="*/ 10000 h 10000"/>
              <a:gd name="connsiteX4-129" fmla="*/ 1 w 10046"/>
              <a:gd name="connsiteY4-130" fmla="*/ 0 h 10000"/>
              <a:gd name="connsiteX0-131" fmla="*/ 1 w 10046"/>
              <a:gd name="connsiteY0-132" fmla="*/ 0 h 10000"/>
              <a:gd name="connsiteX1-133" fmla="*/ 10029 w 10046"/>
              <a:gd name="connsiteY1-134" fmla="*/ 1442 h 10000"/>
              <a:gd name="connsiteX2-135" fmla="*/ 10046 w 10046"/>
              <a:gd name="connsiteY2-136" fmla="*/ 8589 h 10000"/>
              <a:gd name="connsiteX3-137" fmla="*/ 13 w 10046"/>
              <a:gd name="connsiteY3-138" fmla="*/ 10000 h 10000"/>
              <a:gd name="connsiteX4-139" fmla="*/ 1 w 10046"/>
              <a:gd name="connsiteY4-140" fmla="*/ 0 h 10000"/>
              <a:gd name="connsiteX0-141" fmla="*/ 1 w 10036"/>
              <a:gd name="connsiteY0-142" fmla="*/ 0 h 10000"/>
              <a:gd name="connsiteX1-143" fmla="*/ 10029 w 10036"/>
              <a:gd name="connsiteY1-144" fmla="*/ 1442 h 10000"/>
              <a:gd name="connsiteX2-145" fmla="*/ 10036 w 10036"/>
              <a:gd name="connsiteY2-146" fmla="*/ 8579 h 10000"/>
              <a:gd name="connsiteX3-147" fmla="*/ 13 w 10036"/>
              <a:gd name="connsiteY3-148" fmla="*/ 10000 h 10000"/>
              <a:gd name="connsiteX4-149" fmla="*/ 1 w 10036"/>
              <a:gd name="connsiteY4-150" fmla="*/ 0 h 10000"/>
              <a:gd name="connsiteX0-151" fmla="*/ 1 w 10036"/>
              <a:gd name="connsiteY0-152" fmla="*/ 0 h 10000"/>
              <a:gd name="connsiteX1-153" fmla="*/ 10029 w 10036"/>
              <a:gd name="connsiteY1-154" fmla="*/ 1442 h 10000"/>
              <a:gd name="connsiteX2-155" fmla="*/ 10036 w 10036"/>
              <a:gd name="connsiteY2-156" fmla="*/ 8579 h 10000"/>
              <a:gd name="connsiteX3-157" fmla="*/ 13 w 10036"/>
              <a:gd name="connsiteY3-158" fmla="*/ 10000 h 10000"/>
              <a:gd name="connsiteX4-159" fmla="*/ 1 w 10036"/>
              <a:gd name="connsiteY4-160" fmla="*/ 0 h 10000"/>
              <a:gd name="connsiteX0-161" fmla="*/ 1 w 10040"/>
              <a:gd name="connsiteY0-162" fmla="*/ 0 h 10000"/>
              <a:gd name="connsiteX1-163" fmla="*/ 10039 w 10040"/>
              <a:gd name="connsiteY1-164" fmla="*/ 1442 h 10000"/>
              <a:gd name="connsiteX2-165" fmla="*/ 10036 w 10040"/>
              <a:gd name="connsiteY2-166" fmla="*/ 8579 h 10000"/>
              <a:gd name="connsiteX3-167" fmla="*/ 13 w 10040"/>
              <a:gd name="connsiteY3-168" fmla="*/ 10000 h 10000"/>
              <a:gd name="connsiteX4-169" fmla="*/ 1 w 10040"/>
              <a:gd name="connsiteY4-170" fmla="*/ 0 h 10000"/>
              <a:gd name="connsiteX0-171" fmla="*/ 1 w 10040"/>
              <a:gd name="connsiteY0-172" fmla="*/ 0 h 10000"/>
              <a:gd name="connsiteX1-173" fmla="*/ 10039 w 10040"/>
              <a:gd name="connsiteY1-174" fmla="*/ 1452 h 10000"/>
              <a:gd name="connsiteX2-175" fmla="*/ 10036 w 10040"/>
              <a:gd name="connsiteY2-176" fmla="*/ 8579 h 10000"/>
              <a:gd name="connsiteX3-177" fmla="*/ 13 w 10040"/>
              <a:gd name="connsiteY3-178" fmla="*/ 10000 h 10000"/>
              <a:gd name="connsiteX4-179" fmla="*/ 1 w 10040"/>
              <a:gd name="connsiteY4-180" fmla="*/ 0 h 10000"/>
              <a:gd name="connsiteX0-181" fmla="*/ 28 w 10067"/>
              <a:gd name="connsiteY0-182" fmla="*/ 0 h 10000"/>
              <a:gd name="connsiteX1-183" fmla="*/ 10066 w 10067"/>
              <a:gd name="connsiteY1-184" fmla="*/ 1452 h 10000"/>
              <a:gd name="connsiteX2-185" fmla="*/ 10063 w 10067"/>
              <a:gd name="connsiteY2-186" fmla="*/ 8579 h 10000"/>
              <a:gd name="connsiteX3-187" fmla="*/ 9 w 10067"/>
              <a:gd name="connsiteY3-188" fmla="*/ 10000 h 10000"/>
              <a:gd name="connsiteX4-189" fmla="*/ 28 w 10067"/>
              <a:gd name="connsiteY4-190" fmla="*/ 0 h 10000"/>
              <a:gd name="connsiteX0-191" fmla="*/ 19 w 10058"/>
              <a:gd name="connsiteY0-192" fmla="*/ 0 h 10000"/>
              <a:gd name="connsiteX1-193" fmla="*/ 10057 w 10058"/>
              <a:gd name="connsiteY1-194" fmla="*/ 1452 h 10000"/>
              <a:gd name="connsiteX2-195" fmla="*/ 10054 w 10058"/>
              <a:gd name="connsiteY2-196" fmla="*/ 8579 h 10000"/>
              <a:gd name="connsiteX3-197" fmla="*/ 0 w 10058"/>
              <a:gd name="connsiteY3-198" fmla="*/ 10000 h 10000"/>
              <a:gd name="connsiteX4-199" fmla="*/ 19 w 10058"/>
              <a:gd name="connsiteY4-200" fmla="*/ 0 h 10000"/>
              <a:gd name="connsiteX0-201" fmla="*/ 9 w 10058"/>
              <a:gd name="connsiteY0-202" fmla="*/ 0 h 10000"/>
              <a:gd name="connsiteX1-203" fmla="*/ 10057 w 10058"/>
              <a:gd name="connsiteY1-204" fmla="*/ 1452 h 10000"/>
              <a:gd name="connsiteX2-205" fmla="*/ 10054 w 10058"/>
              <a:gd name="connsiteY2-206" fmla="*/ 8579 h 10000"/>
              <a:gd name="connsiteX3-207" fmla="*/ 0 w 10058"/>
              <a:gd name="connsiteY3-208" fmla="*/ 10000 h 10000"/>
              <a:gd name="connsiteX4-209" fmla="*/ 9 w 10058"/>
              <a:gd name="connsiteY4-210" fmla="*/ 0 h 10000"/>
              <a:gd name="connsiteX0-211" fmla="*/ 9 w 10054"/>
              <a:gd name="connsiteY0-212" fmla="*/ 0 h 10000"/>
              <a:gd name="connsiteX1-213" fmla="*/ 10046 w 10054"/>
              <a:gd name="connsiteY1-214" fmla="*/ 693 h 10000"/>
              <a:gd name="connsiteX2-215" fmla="*/ 10054 w 10054"/>
              <a:gd name="connsiteY2-216" fmla="*/ 8579 h 10000"/>
              <a:gd name="connsiteX3-217" fmla="*/ 0 w 10054"/>
              <a:gd name="connsiteY3-218" fmla="*/ 10000 h 10000"/>
              <a:gd name="connsiteX4-219" fmla="*/ 9 w 10054"/>
              <a:gd name="connsiteY4-220" fmla="*/ 0 h 10000"/>
              <a:gd name="connsiteX0-221" fmla="*/ 9 w 10054"/>
              <a:gd name="connsiteY0-222" fmla="*/ 0 h 10000"/>
              <a:gd name="connsiteX1-223" fmla="*/ 10046 w 10054"/>
              <a:gd name="connsiteY1-224" fmla="*/ 693 h 10000"/>
              <a:gd name="connsiteX2-225" fmla="*/ 10054 w 10054"/>
              <a:gd name="connsiteY2-226" fmla="*/ 8579 h 10000"/>
              <a:gd name="connsiteX3-227" fmla="*/ 0 w 10054"/>
              <a:gd name="connsiteY3-228" fmla="*/ 10000 h 10000"/>
              <a:gd name="connsiteX4-229" fmla="*/ 9 w 10054"/>
              <a:gd name="connsiteY4-230" fmla="*/ 0 h 10000"/>
              <a:gd name="connsiteX0-231" fmla="*/ 9 w 10054"/>
              <a:gd name="connsiteY0-232" fmla="*/ 0 h 10000"/>
              <a:gd name="connsiteX1-233" fmla="*/ 10046 w 10054"/>
              <a:gd name="connsiteY1-234" fmla="*/ 693 h 10000"/>
              <a:gd name="connsiteX2-235" fmla="*/ 10054 w 10054"/>
              <a:gd name="connsiteY2-236" fmla="*/ 8579 h 10000"/>
              <a:gd name="connsiteX3-237" fmla="*/ 0 w 10054"/>
              <a:gd name="connsiteY3-238" fmla="*/ 10000 h 10000"/>
              <a:gd name="connsiteX4-239" fmla="*/ 9 w 10054"/>
              <a:gd name="connsiteY4-240" fmla="*/ 0 h 10000"/>
              <a:gd name="connsiteX0-241" fmla="*/ 9 w 10054"/>
              <a:gd name="connsiteY0-242" fmla="*/ 0 h 10000"/>
              <a:gd name="connsiteX1-243" fmla="*/ 10046 w 10054"/>
              <a:gd name="connsiteY1-244" fmla="*/ 693 h 10000"/>
              <a:gd name="connsiteX2-245" fmla="*/ 10054 w 10054"/>
              <a:gd name="connsiteY2-246" fmla="*/ 8579 h 10000"/>
              <a:gd name="connsiteX3-247" fmla="*/ 0 w 10054"/>
              <a:gd name="connsiteY3-248" fmla="*/ 10000 h 10000"/>
              <a:gd name="connsiteX4-249" fmla="*/ 9 w 10054"/>
              <a:gd name="connsiteY4-250" fmla="*/ 0 h 10000"/>
              <a:gd name="connsiteX0-251" fmla="*/ 9 w 10054"/>
              <a:gd name="connsiteY0-252" fmla="*/ 0 h 10000"/>
              <a:gd name="connsiteX1-253" fmla="*/ 10046 w 10054"/>
              <a:gd name="connsiteY1-254" fmla="*/ 693 h 10000"/>
              <a:gd name="connsiteX2-255" fmla="*/ 10054 w 10054"/>
              <a:gd name="connsiteY2-256" fmla="*/ 8579 h 10000"/>
              <a:gd name="connsiteX3-257" fmla="*/ 0 w 10054"/>
              <a:gd name="connsiteY3-258" fmla="*/ 10000 h 10000"/>
              <a:gd name="connsiteX4-259" fmla="*/ 9 w 10054"/>
              <a:gd name="connsiteY4-260" fmla="*/ 0 h 10000"/>
              <a:gd name="connsiteX0-261" fmla="*/ 9 w 10047"/>
              <a:gd name="connsiteY0-262" fmla="*/ 0 h 10000"/>
              <a:gd name="connsiteX1-263" fmla="*/ 10046 w 10047"/>
              <a:gd name="connsiteY1-264" fmla="*/ 693 h 10000"/>
              <a:gd name="connsiteX2-265" fmla="*/ 10043 w 10047"/>
              <a:gd name="connsiteY2-266" fmla="*/ 9284 h 10000"/>
              <a:gd name="connsiteX3-267" fmla="*/ 0 w 10047"/>
              <a:gd name="connsiteY3-268" fmla="*/ 10000 h 10000"/>
              <a:gd name="connsiteX4-269" fmla="*/ 9 w 10047"/>
              <a:gd name="connsiteY4-27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70"/>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8574 w 10000"/>
              <a:gd name="connsiteY2-6" fmla="*/ 10000 h 10000"/>
              <a:gd name="connsiteX3-7" fmla="*/ 2000 w 10000"/>
              <a:gd name="connsiteY3-8" fmla="*/ 10000 h 10000"/>
              <a:gd name="connsiteX4-9" fmla="*/ 0 w 10000"/>
              <a:gd name="connsiteY4-10" fmla="*/ 0 h 10000"/>
              <a:gd name="connsiteX0-11" fmla="*/ 0 w 10000"/>
              <a:gd name="connsiteY0-12" fmla="*/ 0 h 10028"/>
              <a:gd name="connsiteX1-13" fmla="*/ 10000 w 10000"/>
              <a:gd name="connsiteY1-14" fmla="*/ 0 h 10028"/>
              <a:gd name="connsiteX2-15" fmla="*/ 8574 w 10000"/>
              <a:gd name="connsiteY2-16" fmla="*/ 10000 h 10028"/>
              <a:gd name="connsiteX3-17" fmla="*/ 1399 w 10000"/>
              <a:gd name="connsiteY3-18" fmla="*/ 10028 h 10028"/>
              <a:gd name="connsiteX4-19" fmla="*/ 0 w 10000"/>
              <a:gd name="connsiteY4-20" fmla="*/ 0 h 10028"/>
              <a:gd name="connsiteX0-21" fmla="*/ 0 w 10000"/>
              <a:gd name="connsiteY0-22" fmla="*/ 0 h 10028"/>
              <a:gd name="connsiteX1-23" fmla="*/ 10000 w 10000"/>
              <a:gd name="connsiteY1-24" fmla="*/ 1460 h 10028"/>
              <a:gd name="connsiteX2-25" fmla="*/ 8574 w 10000"/>
              <a:gd name="connsiteY2-26" fmla="*/ 10000 h 10028"/>
              <a:gd name="connsiteX3-27" fmla="*/ 1399 w 10000"/>
              <a:gd name="connsiteY3-28" fmla="*/ 10028 h 10028"/>
              <a:gd name="connsiteX4-29" fmla="*/ 0 w 10000"/>
              <a:gd name="connsiteY4-30" fmla="*/ 0 h 10028"/>
              <a:gd name="connsiteX0-31" fmla="*/ 0 w 10022"/>
              <a:gd name="connsiteY0-32" fmla="*/ 0 h 10028"/>
              <a:gd name="connsiteX1-33" fmla="*/ 10000 w 10022"/>
              <a:gd name="connsiteY1-34" fmla="*/ 1460 h 10028"/>
              <a:gd name="connsiteX2-35" fmla="*/ 10022 w 10022"/>
              <a:gd name="connsiteY2-36" fmla="*/ 8623 h 10028"/>
              <a:gd name="connsiteX3-37" fmla="*/ 1399 w 10022"/>
              <a:gd name="connsiteY3-38" fmla="*/ 10028 h 10028"/>
              <a:gd name="connsiteX4-39" fmla="*/ 0 w 10022"/>
              <a:gd name="connsiteY4-40" fmla="*/ 0 h 10028"/>
              <a:gd name="connsiteX0-41" fmla="*/ 0 w 10022"/>
              <a:gd name="connsiteY0-42" fmla="*/ 0 h 10028"/>
              <a:gd name="connsiteX1-43" fmla="*/ 10000 w 10022"/>
              <a:gd name="connsiteY1-44" fmla="*/ 1460 h 10028"/>
              <a:gd name="connsiteX2-45" fmla="*/ 10022 w 10022"/>
              <a:gd name="connsiteY2-46" fmla="*/ 8623 h 10028"/>
              <a:gd name="connsiteX3-47" fmla="*/ 115 w 10022"/>
              <a:gd name="connsiteY3-48" fmla="*/ 10028 h 10028"/>
              <a:gd name="connsiteX4-49" fmla="*/ 0 w 10022"/>
              <a:gd name="connsiteY4-50" fmla="*/ 0 h 10028"/>
              <a:gd name="connsiteX0-51" fmla="*/ 0 w 10418"/>
              <a:gd name="connsiteY0-52" fmla="*/ 0 h 10028"/>
              <a:gd name="connsiteX1-53" fmla="*/ 10411 w 10418"/>
              <a:gd name="connsiteY1-54" fmla="*/ 992 h 10028"/>
              <a:gd name="connsiteX2-55" fmla="*/ 10022 w 10418"/>
              <a:gd name="connsiteY2-56" fmla="*/ 8623 h 10028"/>
              <a:gd name="connsiteX3-57" fmla="*/ 115 w 10418"/>
              <a:gd name="connsiteY3-58" fmla="*/ 10028 h 10028"/>
              <a:gd name="connsiteX4-59" fmla="*/ 0 w 10418"/>
              <a:gd name="connsiteY4-60" fmla="*/ 0 h 10028"/>
              <a:gd name="connsiteX0-61" fmla="*/ 0 w 10022"/>
              <a:gd name="connsiteY0-62" fmla="*/ 0 h 10028"/>
              <a:gd name="connsiteX1-63" fmla="*/ 10000 w 10022"/>
              <a:gd name="connsiteY1-64" fmla="*/ 1405 h 10028"/>
              <a:gd name="connsiteX2-65" fmla="*/ 10022 w 10022"/>
              <a:gd name="connsiteY2-66" fmla="*/ 8623 h 10028"/>
              <a:gd name="connsiteX3-67" fmla="*/ 115 w 10022"/>
              <a:gd name="connsiteY3-68" fmla="*/ 10028 h 10028"/>
              <a:gd name="connsiteX4-69" fmla="*/ 0 w 10022"/>
              <a:gd name="connsiteY4-70" fmla="*/ 0 h 10028"/>
              <a:gd name="connsiteX0-71" fmla="*/ 0 w 10022"/>
              <a:gd name="connsiteY0-72" fmla="*/ 0 h 10028"/>
              <a:gd name="connsiteX1-73" fmla="*/ 10000 w 10022"/>
              <a:gd name="connsiteY1-74" fmla="*/ 1405 h 10028"/>
              <a:gd name="connsiteX2-75" fmla="*/ 10022 w 10022"/>
              <a:gd name="connsiteY2-76" fmla="*/ 8623 h 10028"/>
              <a:gd name="connsiteX3-77" fmla="*/ 38 w 10022"/>
              <a:gd name="connsiteY3-78" fmla="*/ 10028 h 10028"/>
              <a:gd name="connsiteX4-79" fmla="*/ 0 w 10022"/>
              <a:gd name="connsiteY4-80" fmla="*/ 0 h 10028"/>
              <a:gd name="connsiteX0-81" fmla="*/ 1 w 9997"/>
              <a:gd name="connsiteY0-82" fmla="*/ 0 h 10028"/>
              <a:gd name="connsiteX1-83" fmla="*/ 9975 w 9997"/>
              <a:gd name="connsiteY1-84" fmla="*/ 1405 h 10028"/>
              <a:gd name="connsiteX2-85" fmla="*/ 9997 w 9997"/>
              <a:gd name="connsiteY2-86" fmla="*/ 8623 h 10028"/>
              <a:gd name="connsiteX3-87" fmla="*/ 13 w 9997"/>
              <a:gd name="connsiteY3-88" fmla="*/ 10028 h 10028"/>
              <a:gd name="connsiteX4-89" fmla="*/ 1 w 9997"/>
              <a:gd name="connsiteY4-90" fmla="*/ 0 h 10028"/>
              <a:gd name="connsiteX0-91" fmla="*/ 1 w 10029"/>
              <a:gd name="connsiteY0-92" fmla="*/ 0 h 10000"/>
              <a:gd name="connsiteX1-93" fmla="*/ 10029 w 10029"/>
              <a:gd name="connsiteY1-94" fmla="*/ 1452 h 10000"/>
              <a:gd name="connsiteX2-95" fmla="*/ 10000 w 10029"/>
              <a:gd name="connsiteY2-96" fmla="*/ 8599 h 10000"/>
              <a:gd name="connsiteX3-97" fmla="*/ 13 w 10029"/>
              <a:gd name="connsiteY3-98" fmla="*/ 10000 h 10000"/>
              <a:gd name="connsiteX4-99" fmla="*/ 1 w 10029"/>
              <a:gd name="connsiteY4-100" fmla="*/ 0 h 10000"/>
              <a:gd name="connsiteX0-101" fmla="*/ 1 w 10077"/>
              <a:gd name="connsiteY0-102" fmla="*/ 0 h 10000"/>
              <a:gd name="connsiteX1-103" fmla="*/ 10029 w 10077"/>
              <a:gd name="connsiteY1-104" fmla="*/ 1452 h 10000"/>
              <a:gd name="connsiteX2-105" fmla="*/ 10077 w 10077"/>
              <a:gd name="connsiteY2-106" fmla="*/ 8599 h 10000"/>
              <a:gd name="connsiteX3-107" fmla="*/ 13 w 10077"/>
              <a:gd name="connsiteY3-108" fmla="*/ 10000 h 10000"/>
              <a:gd name="connsiteX4-109" fmla="*/ 1 w 10077"/>
              <a:gd name="connsiteY4-110" fmla="*/ 0 h 10000"/>
              <a:gd name="connsiteX0-111" fmla="*/ 1 w 10077"/>
              <a:gd name="connsiteY0-112" fmla="*/ 0 h 10000"/>
              <a:gd name="connsiteX1-113" fmla="*/ 10029 w 10077"/>
              <a:gd name="connsiteY1-114" fmla="*/ 1442 h 10000"/>
              <a:gd name="connsiteX2-115" fmla="*/ 10077 w 10077"/>
              <a:gd name="connsiteY2-116" fmla="*/ 8599 h 10000"/>
              <a:gd name="connsiteX3-117" fmla="*/ 13 w 10077"/>
              <a:gd name="connsiteY3-118" fmla="*/ 10000 h 10000"/>
              <a:gd name="connsiteX4-119" fmla="*/ 1 w 10077"/>
              <a:gd name="connsiteY4-120" fmla="*/ 0 h 10000"/>
              <a:gd name="connsiteX0-121" fmla="*/ 1 w 10046"/>
              <a:gd name="connsiteY0-122" fmla="*/ 0 h 10000"/>
              <a:gd name="connsiteX1-123" fmla="*/ 10029 w 10046"/>
              <a:gd name="connsiteY1-124" fmla="*/ 1442 h 10000"/>
              <a:gd name="connsiteX2-125" fmla="*/ 10046 w 10046"/>
              <a:gd name="connsiteY2-126" fmla="*/ 8589 h 10000"/>
              <a:gd name="connsiteX3-127" fmla="*/ 13 w 10046"/>
              <a:gd name="connsiteY3-128" fmla="*/ 10000 h 10000"/>
              <a:gd name="connsiteX4-129" fmla="*/ 1 w 10046"/>
              <a:gd name="connsiteY4-130" fmla="*/ 0 h 10000"/>
              <a:gd name="connsiteX0-131" fmla="*/ 1 w 10046"/>
              <a:gd name="connsiteY0-132" fmla="*/ 0 h 10000"/>
              <a:gd name="connsiteX1-133" fmla="*/ 10029 w 10046"/>
              <a:gd name="connsiteY1-134" fmla="*/ 1442 h 10000"/>
              <a:gd name="connsiteX2-135" fmla="*/ 10046 w 10046"/>
              <a:gd name="connsiteY2-136" fmla="*/ 8589 h 10000"/>
              <a:gd name="connsiteX3-137" fmla="*/ 13 w 10046"/>
              <a:gd name="connsiteY3-138" fmla="*/ 10000 h 10000"/>
              <a:gd name="connsiteX4-139" fmla="*/ 1 w 10046"/>
              <a:gd name="connsiteY4-140" fmla="*/ 0 h 10000"/>
              <a:gd name="connsiteX0-141" fmla="*/ 1 w 10036"/>
              <a:gd name="connsiteY0-142" fmla="*/ 0 h 10000"/>
              <a:gd name="connsiteX1-143" fmla="*/ 10029 w 10036"/>
              <a:gd name="connsiteY1-144" fmla="*/ 1442 h 10000"/>
              <a:gd name="connsiteX2-145" fmla="*/ 10036 w 10036"/>
              <a:gd name="connsiteY2-146" fmla="*/ 8579 h 10000"/>
              <a:gd name="connsiteX3-147" fmla="*/ 13 w 10036"/>
              <a:gd name="connsiteY3-148" fmla="*/ 10000 h 10000"/>
              <a:gd name="connsiteX4-149" fmla="*/ 1 w 10036"/>
              <a:gd name="connsiteY4-150" fmla="*/ 0 h 10000"/>
              <a:gd name="connsiteX0-151" fmla="*/ 1 w 10036"/>
              <a:gd name="connsiteY0-152" fmla="*/ 0 h 10000"/>
              <a:gd name="connsiteX1-153" fmla="*/ 10029 w 10036"/>
              <a:gd name="connsiteY1-154" fmla="*/ 1442 h 10000"/>
              <a:gd name="connsiteX2-155" fmla="*/ 10036 w 10036"/>
              <a:gd name="connsiteY2-156" fmla="*/ 8579 h 10000"/>
              <a:gd name="connsiteX3-157" fmla="*/ 13 w 10036"/>
              <a:gd name="connsiteY3-158" fmla="*/ 10000 h 10000"/>
              <a:gd name="connsiteX4-159" fmla="*/ 1 w 10036"/>
              <a:gd name="connsiteY4-160" fmla="*/ 0 h 10000"/>
              <a:gd name="connsiteX0-161" fmla="*/ 1 w 10040"/>
              <a:gd name="connsiteY0-162" fmla="*/ 0 h 10000"/>
              <a:gd name="connsiteX1-163" fmla="*/ 10039 w 10040"/>
              <a:gd name="connsiteY1-164" fmla="*/ 1442 h 10000"/>
              <a:gd name="connsiteX2-165" fmla="*/ 10036 w 10040"/>
              <a:gd name="connsiteY2-166" fmla="*/ 8579 h 10000"/>
              <a:gd name="connsiteX3-167" fmla="*/ 13 w 10040"/>
              <a:gd name="connsiteY3-168" fmla="*/ 10000 h 10000"/>
              <a:gd name="connsiteX4-169" fmla="*/ 1 w 10040"/>
              <a:gd name="connsiteY4-170" fmla="*/ 0 h 10000"/>
              <a:gd name="connsiteX0-171" fmla="*/ 1 w 10040"/>
              <a:gd name="connsiteY0-172" fmla="*/ 0 h 10000"/>
              <a:gd name="connsiteX1-173" fmla="*/ 10039 w 10040"/>
              <a:gd name="connsiteY1-174" fmla="*/ 1452 h 10000"/>
              <a:gd name="connsiteX2-175" fmla="*/ 10036 w 10040"/>
              <a:gd name="connsiteY2-176" fmla="*/ 8579 h 10000"/>
              <a:gd name="connsiteX3-177" fmla="*/ 13 w 10040"/>
              <a:gd name="connsiteY3-178" fmla="*/ 10000 h 10000"/>
              <a:gd name="connsiteX4-179" fmla="*/ 1 w 10040"/>
              <a:gd name="connsiteY4-180" fmla="*/ 0 h 10000"/>
              <a:gd name="connsiteX0-181" fmla="*/ 28 w 10067"/>
              <a:gd name="connsiteY0-182" fmla="*/ 0 h 10000"/>
              <a:gd name="connsiteX1-183" fmla="*/ 10066 w 10067"/>
              <a:gd name="connsiteY1-184" fmla="*/ 1452 h 10000"/>
              <a:gd name="connsiteX2-185" fmla="*/ 10063 w 10067"/>
              <a:gd name="connsiteY2-186" fmla="*/ 8579 h 10000"/>
              <a:gd name="connsiteX3-187" fmla="*/ 9 w 10067"/>
              <a:gd name="connsiteY3-188" fmla="*/ 10000 h 10000"/>
              <a:gd name="connsiteX4-189" fmla="*/ 28 w 10067"/>
              <a:gd name="connsiteY4-190" fmla="*/ 0 h 10000"/>
              <a:gd name="connsiteX0-191" fmla="*/ 19 w 10058"/>
              <a:gd name="connsiteY0-192" fmla="*/ 0 h 10000"/>
              <a:gd name="connsiteX1-193" fmla="*/ 10057 w 10058"/>
              <a:gd name="connsiteY1-194" fmla="*/ 1452 h 10000"/>
              <a:gd name="connsiteX2-195" fmla="*/ 10054 w 10058"/>
              <a:gd name="connsiteY2-196" fmla="*/ 8579 h 10000"/>
              <a:gd name="connsiteX3-197" fmla="*/ 0 w 10058"/>
              <a:gd name="connsiteY3-198" fmla="*/ 10000 h 10000"/>
              <a:gd name="connsiteX4-199" fmla="*/ 19 w 10058"/>
              <a:gd name="connsiteY4-200" fmla="*/ 0 h 10000"/>
              <a:gd name="connsiteX0-201" fmla="*/ 9 w 10058"/>
              <a:gd name="connsiteY0-202" fmla="*/ 0 h 10000"/>
              <a:gd name="connsiteX1-203" fmla="*/ 10057 w 10058"/>
              <a:gd name="connsiteY1-204" fmla="*/ 1452 h 10000"/>
              <a:gd name="connsiteX2-205" fmla="*/ 10054 w 10058"/>
              <a:gd name="connsiteY2-206" fmla="*/ 8579 h 10000"/>
              <a:gd name="connsiteX3-207" fmla="*/ 0 w 10058"/>
              <a:gd name="connsiteY3-208" fmla="*/ 10000 h 10000"/>
              <a:gd name="connsiteX4-209" fmla="*/ 9 w 10058"/>
              <a:gd name="connsiteY4-210" fmla="*/ 0 h 10000"/>
              <a:gd name="connsiteX0-211" fmla="*/ 9 w 10057"/>
              <a:gd name="connsiteY0-212" fmla="*/ 0 h 10000"/>
              <a:gd name="connsiteX1-213" fmla="*/ 10057 w 10057"/>
              <a:gd name="connsiteY1-214" fmla="*/ 1452 h 10000"/>
              <a:gd name="connsiteX2-215" fmla="*/ 10054 w 10057"/>
              <a:gd name="connsiteY2-216" fmla="*/ 8579 h 10000"/>
              <a:gd name="connsiteX3-217" fmla="*/ 0 w 10057"/>
              <a:gd name="connsiteY3-218" fmla="*/ 10000 h 10000"/>
              <a:gd name="connsiteX4-219" fmla="*/ 9 w 10057"/>
              <a:gd name="connsiteY4-220" fmla="*/ 0 h 10000"/>
              <a:gd name="connsiteX0-221" fmla="*/ 9 w 10057"/>
              <a:gd name="connsiteY0-222" fmla="*/ 0 h 10000"/>
              <a:gd name="connsiteX1-223" fmla="*/ 10057 w 10057"/>
              <a:gd name="connsiteY1-224" fmla="*/ 1452 h 10000"/>
              <a:gd name="connsiteX2-225" fmla="*/ 10054 w 10057"/>
              <a:gd name="connsiteY2-226" fmla="*/ 8579 h 10000"/>
              <a:gd name="connsiteX3-227" fmla="*/ 0 w 10057"/>
              <a:gd name="connsiteY3-228" fmla="*/ 10000 h 10000"/>
              <a:gd name="connsiteX4-229" fmla="*/ 9 w 10057"/>
              <a:gd name="connsiteY4-230" fmla="*/ 0 h 10000"/>
              <a:gd name="connsiteX0-231" fmla="*/ 9 w 10057"/>
              <a:gd name="connsiteY0-232" fmla="*/ 0 h 10000"/>
              <a:gd name="connsiteX1-233" fmla="*/ 10057 w 10057"/>
              <a:gd name="connsiteY1-234" fmla="*/ 1452 h 10000"/>
              <a:gd name="connsiteX2-235" fmla="*/ 10054 w 10057"/>
              <a:gd name="connsiteY2-236" fmla="*/ 8579 h 10000"/>
              <a:gd name="connsiteX3-237" fmla="*/ 0 w 10057"/>
              <a:gd name="connsiteY3-238" fmla="*/ 10000 h 10000"/>
              <a:gd name="connsiteX4-239" fmla="*/ 9 w 10057"/>
              <a:gd name="connsiteY4-240" fmla="*/ 0 h 10000"/>
              <a:gd name="connsiteX0-241" fmla="*/ 9 w 10057"/>
              <a:gd name="connsiteY0-242" fmla="*/ 0 h 10000"/>
              <a:gd name="connsiteX1-243" fmla="*/ 10057 w 10057"/>
              <a:gd name="connsiteY1-244" fmla="*/ 1452 h 10000"/>
              <a:gd name="connsiteX2-245" fmla="*/ 10054 w 10057"/>
              <a:gd name="connsiteY2-246" fmla="*/ 8579 h 10000"/>
              <a:gd name="connsiteX3-247" fmla="*/ 0 w 10057"/>
              <a:gd name="connsiteY3-248" fmla="*/ 10000 h 10000"/>
              <a:gd name="connsiteX4-249" fmla="*/ 9 w 10057"/>
              <a:gd name="connsiteY4-250" fmla="*/ 0 h 10000"/>
              <a:gd name="connsiteX0-251" fmla="*/ 9 w 10057"/>
              <a:gd name="connsiteY0-252" fmla="*/ 0 h 10000"/>
              <a:gd name="connsiteX1-253" fmla="*/ 10057 w 10057"/>
              <a:gd name="connsiteY1-254" fmla="*/ 1452 h 10000"/>
              <a:gd name="connsiteX2-255" fmla="*/ 10054 w 10057"/>
              <a:gd name="connsiteY2-256" fmla="*/ 8579 h 10000"/>
              <a:gd name="connsiteX3-257" fmla="*/ 0 w 10057"/>
              <a:gd name="connsiteY3-258" fmla="*/ 10000 h 10000"/>
              <a:gd name="connsiteX4-259" fmla="*/ 9 w 10057"/>
              <a:gd name="connsiteY4-260" fmla="*/ 0 h 10000"/>
              <a:gd name="connsiteX0-261" fmla="*/ 9 w 10057"/>
              <a:gd name="connsiteY0-262" fmla="*/ 0 h 10000"/>
              <a:gd name="connsiteX1-263" fmla="*/ 10057 w 10057"/>
              <a:gd name="connsiteY1-264" fmla="*/ 1452 h 10000"/>
              <a:gd name="connsiteX2-265" fmla="*/ 10054 w 10057"/>
              <a:gd name="connsiteY2-266" fmla="*/ 8579 h 10000"/>
              <a:gd name="connsiteX3-267" fmla="*/ 0 w 10057"/>
              <a:gd name="connsiteY3-268" fmla="*/ 10000 h 10000"/>
              <a:gd name="connsiteX4-269" fmla="*/ 9 w 10057"/>
              <a:gd name="connsiteY4-270" fmla="*/ 0 h 10000"/>
              <a:gd name="connsiteX0-271" fmla="*/ 9 w 10057"/>
              <a:gd name="connsiteY0-272" fmla="*/ 0 h 10000"/>
              <a:gd name="connsiteX1-273" fmla="*/ 10057 w 10057"/>
              <a:gd name="connsiteY1-274" fmla="*/ 1452 h 10000"/>
              <a:gd name="connsiteX2-275" fmla="*/ 10054 w 10057"/>
              <a:gd name="connsiteY2-276" fmla="*/ 8579 h 10000"/>
              <a:gd name="connsiteX3-277" fmla="*/ 0 w 10057"/>
              <a:gd name="connsiteY3-278" fmla="*/ 10000 h 10000"/>
              <a:gd name="connsiteX4-279" fmla="*/ 9 w 10057"/>
              <a:gd name="connsiteY4-280" fmla="*/ 0 h 10000"/>
              <a:gd name="connsiteX0-281" fmla="*/ 9 w 10057"/>
              <a:gd name="connsiteY0-282" fmla="*/ 0 h 10000"/>
              <a:gd name="connsiteX1-283" fmla="*/ 10057 w 10057"/>
              <a:gd name="connsiteY1-284" fmla="*/ 1452 h 10000"/>
              <a:gd name="connsiteX2-285" fmla="*/ 10054 w 10057"/>
              <a:gd name="connsiteY2-286" fmla="*/ 8579 h 10000"/>
              <a:gd name="connsiteX3-287" fmla="*/ 0 w 10057"/>
              <a:gd name="connsiteY3-288" fmla="*/ 10000 h 10000"/>
              <a:gd name="connsiteX4-289" fmla="*/ 9 w 10057"/>
              <a:gd name="connsiteY4-290" fmla="*/ 0 h 10000"/>
              <a:gd name="connsiteX0-291" fmla="*/ 9 w 10057"/>
              <a:gd name="connsiteY0-292" fmla="*/ 0 h 10000"/>
              <a:gd name="connsiteX1-293" fmla="*/ 10057 w 10057"/>
              <a:gd name="connsiteY1-294" fmla="*/ 1452 h 10000"/>
              <a:gd name="connsiteX2-295" fmla="*/ 10054 w 10057"/>
              <a:gd name="connsiteY2-296" fmla="*/ 8579 h 10000"/>
              <a:gd name="connsiteX3-297" fmla="*/ 0 w 10057"/>
              <a:gd name="connsiteY3-298" fmla="*/ 10000 h 10000"/>
              <a:gd name="connsiteX4-299" fmla="*/ 9 w 10057"/>
              <a:gd name="connsiteY4-300" fmla="*/ 0 h 10000"/>
              <a:gd name="connsiteX0-301" fmla="*/ 9 w 10057"/>
              <a:gd name="connsiteY0-302" fmla="*/ 0 h 10000"/>
              <a:gd name="connsiteX1-303" fmla="*/ 10057 w 10057"/>
              <a:gd name="connsiteY1-304" fmla="*/ 1452 h 10000"/>
              <a:gd name="connsiteX2-305" fmla="*/ 10054 w 10057"/>
              <a:gd name="connsiteY2-306" fmla="*/ 8579 h 10000"/>
              <a:gd name="connsiteX3-307" fmla="*/ 0 w 10057"/>
              <a:gd name="connsiteY3-308" fmla="*/ 10000 h 10000"/>
              <a:gd name="connsiteX4-309" fmla="*/ 9 w 10057"/>
              <a:gd name="connsiteY4-310" fmla="*/ 0 h 10000"/>
              <a:gd name="connsiteX0-311" fmla="*/ 9 w 10057"/>
              <a:gd name="connsiteY0-312" fmla="*/ 0 h 10000"/>
              <a:gd name="connsiteX1-313" fmla="*/ 10057 w 10057"/>
              <a:gd name="connsiteY1-314" fmla="*/ 1452 h 10000"/>
              <a:gd name="connsiteX2-315" fmla="*/ 10054 w 10057"/>
              <a:gd name="connsiteY2-316" fmla="*/ 8579 h 10000"/>
              <a:gd name="connsiteX3-317" fmla="*/ 0 w 10057"/>
              <a:gd name="connsiteY3-318" fmla="*/ 10000 h 10000"/>
              <a:gd name="connsiteX4-319" fmla="*/ 9 w 10057"/>
              <a:gd name="connsiteY4-320" fmla="*/ 0 h 10000"/>
              <a:gd name="connsiteX0-321" fmla="*/ 9 w 10057"/>
              <a:gd name="connsiteY0-322" fmla="*/ 0 h 10000"/>
              <a:gd name="connsiteX1-323" fmla="*/ 10057 w 10057"/>
              <a:gd name="connsiteY1-324" fmla="*/ 1452 h 10000"/>
              <a:gd name="connsiteX2-325" fmla="*/ 10054 w 10057"/>
              <a:gd name="connsiteY2-326" fmla="*/ 8579 h 10000"/>
              <a:gd name="connsiteX3-327" fmla="*/ 0 w 10057"/>
              <a:gd name="connsiteY3-328" fmla="*/ 10000 h 10000"/>
              <a:gd name="connsiteX4-329" fmla="*/ 9 w 10057"/>
              <a:gd name="connsiteY4-330" fmla="*/ 0 h 10000"/>
              <a:gd name="connsiteX0-331" fmla="*/ 9 w 10057"/>
              <a:gd name="connsiteY0-332" fmla="*/ 0 h 10000"/>
              <a:gd name="connsiteX1-333" fmla="*/ 10057 w 10057"/>
              <a:gd name="connsiteY1-334" fmla="*/ 1452 h 10000"/>
              <a:gd name="connsiteX2-335" fmla="*/ 10054 w 10057"/>
              <a:gd name="connsiteY2-336" fmla="*/ 5606 h 10000"/>
              <a:gd name="connsiteX3-337" fmla="*/ 0 w 10057"/>
              <a:gd name="connsiteY3-338" fmla="*/ 10000 h 10000"/>
              <a:gd name="connsiteX4-339" fmla="*/ 9 w 10057"/>
              <a:gd name="connsiteY4-340" fmla="*/ 0 h 10000"/>
              <a:gd name="connsiteX0-341" fmla="*/ 9 w 10057"/>
              <a:gd name="connsiteY0-342" fmla="*/ 0 h 10000"/>
              <a:gd name="connsiteX1-343" fmla="*/ 10057 w 10057"/>
              <a:gd name="connsiteY1-344" fmla="*/ 1452 h 10000"/>
              <a:gd name="connsiteX2-345" fmla="*/ 10054 w 10057"/>
              <a:gd name="connsiteY2-346" fmla="*/ 5606 h 10000"/>
              <a:gd name="connsiteX3-347" fmla="*/ 0 w 10057"/>
              <a:gd name="connsiteY3-348" fmla="*/ 10000 h 10000"/>
              <a:gd name="connsiteX4-349" fmla="*/ 9 w 10057"/>
              <a:gd name="connsiteY4-350" fmla="*/ 0 h 10000"/>
              <a:gd name="connsiteX0-351" fmla="*/ 9 w 10057"/>
              <a:gd name="connsiteY0-352" fmla="*/ 0 h 7951"/>
              <a:gd name="connsiteX1-353" fmla="*/ 10057 w 10057"/>
              <a:gd name="connsiteY1-354" fmla="*/ 1452 h 7951"/>
              <a:gd name="connsiteX2-355" fmla="*/ 10054 w 10057"/>
              <a:gd name="connsiteY2-356" fmla="*/ 5606 h 7951"/>
              <a:gd name="connsiteX3-357" fmla="*/ 0 w 10057"/>
              <a:gd name="connsiteY3-358" fmla="*/ 7951 h 7951"/>
              <a:gd name="connsiteX4-359" fmla="*/ 9 w 10057"/>
              <a:gd name="connsiteY4-360" fmla="*/ 0 h 7951"/>
              <a:gd name="connsiteX0-361" fmla="*/ 9 w 10000"/>
              <a:gd name="connsiteY0-362" fmla="*/ 0 h 10000"/>
              <a:gd name="connsiteX1-363" fmla="*/ 10000 w 10000"/>
              <a:gd name="connsiteY1-364" fmla="*/ 1826 h 10000"/>
              <a:gd name="connsiteX2-365" fmla="*/ 9997 w 10000"/>
              <a:gd name="connsiteY2-366" fmla="*/ 7051 h 10000"/>
              <a:gd name="connsiteX3-367" fmla="*/ 0 w 10000"/>
              <a:gd name="connsiteY3-368" fmla="*/ 10000 h 10000"/>
              <a:gd name="connsiteX4-369" fmla="*/ 9 w 10000"/>
              <a:gd name="connsiteY4-370" fmla="*/ 0 h 10000"/>
              <a:gd name="connsiteX0-371" fmla="*/ 9 w 10000"/>
              <a:gd name="connsiteY0-372" fmla="*/ 0 h 10000"/>
              <a:gd name="connsiteX1-373" fmla="*/ 10000 w 10000"/>
              <a:gd name="connsiteY1-374" fmla="*/ 1826 h 10000"/>
              <a:gd name="connsiteX2-375" fmla="*/ 9969 w 10000"/>
              <a:gd name="connsiteY2-376" fmla="*/ 7131 h 10000"/>
              <a:gd name="connsiteX3-377" fmla="*/ 0 w 10000"/>
              <a:gd name="connsiteY3-378" fmla="*/ 10000 h 10000"/>
              <a:gd name="connsiteX4-379" fmla="*/ 9 w 10000"/>
              <a:gd name="connsiteY4-380" fmla="*/ 0 h 10000"/>
              <a:gd name="connsiteX0-381" fmla="*/ 9 w 10000"/>
              <a:gd name="connsiteY0-382" fmla="*/ 0 h 10000"/>
              <a:gd name="connsiteX1-383" fmla="*/ 10000 w 10000"/>
              <a:gd name="connsiteY1-384" fmla="*/ 2854 h 10000"/>
              <a:gd name="connsiteX2-385" fmla="*/ 9969 w 10000"/>
              <a:gd name="connsiteY2-386" fmla="*/ 7131 h 10000"/>
              <a:gd name="connsiteX3-387" fmla="*/ 0 w 10000"/>
              <a:gd name="connsiteY3-388" fmla="*/ 10000 h 10000"/>
              <a:gd name="connsiteX4-389" fmla="*/ 9 w 10000"/>
              <a:gd name="connsiteY4-390" fmla="*/ 0 h 10000"/>
              <a:gd name="connsiteX0-391" fmla="*/ 9 w 15000"/>
              <a:gd name="connsiteY0-392" fmla="*/ 0 h 10000"/>
              <a:gd name="connsiteX1-393" fmla="*/ 15000 w 15000"/>
              <a:gd name="connsiteY1-394" fmla="*/ 2173 h 10000"/>
              <a:gd name="connsiteX2-395" fmla="*/ 9969 w 15000"/>
              <a:gd name="connsiteY2-396" fmla="*/ 7131 h 10000"/>
              <a:gd name="connsiteX3-397" fmla="*/ 0 w 15000"/>
              <a:gd name="connsiteY3-398" fmla="*/ 10000 h 10000"/>
              <a:gd name="connsiteX4-399" fmla="*/ 9 w 15000"/>
              <a:gd name="connsiteY4-400" fmla="*/ 0 h 10000"/>
              <a:gd name="connsiteX0-401" fmla="*/ 9 w 15024"/>
              <a:gd name="connsiteY0-402" fmla="*/ 0 h 10000"/>
              <a:gd name="connsiteX1-403" fmla="*/ 15000 w 15024"/>
              <a:gd name="connsiteY1-404" fmla="*/ 2173 h 10000"/>
              <a:gd name="connsiteX2-405" fmla="*/ 15024 w 15024"/>
              <a:gd name="connsiteY2-406" fmla="*/ 7919 h 10000"/>
              <a:gd name="connsiteX3-407" fmla="*/ 0 w 15024"/>
              <a:gd name="connsiteY3-408" fmla="*/ 10000 h 10000"/>
              <a:gd name="connsiteX4-409" fmla="*/ 9 w 15024"/>
              <a:gd name="connsiteY4-410" fmla="*/ 0 h 10000"/>
              <a:gd name="connsiteX0-411" fmla="*/ 9 w 15024"/>
              <a:gd name="connsiteY0-412" fmla="*/ 0 h 10000"/>
              <a:gd name="connsiteX1-413" fmla="*/ 15000 w 15024"/>
              <a:gd name="connsiteY1-414" fmla="*/ 2173 h 10000"/>
              <a:gd name="connsiteX2-415" fmla="*/ 15024 w 15024"/>
              <a:gd name="connsiteY2-416" fmla="*/ 7906 h 10000"/>
              <a:gd name="connsiteX3-417" fmla="*/ 0 w 15024"/>
              <a:gd name="connsiteY3-418" fmla="*/ 10000 h 10000"/>
              <a:gd name="connsiteX4-419" fmla="*/ 9 w 15024"/>
              <a:gd name="connsiteY4-420" fmla="*/ 0 h 10000"/>
              <a:gd name="connsiteX0-421" fmla="*/ 1 w 15016"/>
              <a:gd name="connsiteY0-422" fmla="*/ 0 h 10053"/>
              <a:gd name="connsiteX1-423" fmla="*/ 14992 w 15016"/>
              <a:gd name="connsiteY1-424" fmla="*/ 2173 h 10053"/>
              <a:gd name="connsiteX2-425" fmla="*/ 15016 w 15016"/>
              <a:gd name="connsiteY2-426" fmla="*/ 7906 h 10053"/>
              <a:gd name="connsiteX3-427" fmla="*/ 20 w 15016"/>
              <a:gd name="connsiteY3-428" fmla="*/ 10053 h 10053"/>
              <a:gd name="connsiteX4-429" fmla="*/ 1 w 15016"/>
              <a:gd name="connsiteY4-430" fmla="*/ 0 h 10053"/>
              <a:gd name="connsiteX0-431" fmla="*/ 9 w 15024"/>
              <a:gd name="connsiteY0-432" fmla="*/ 0 h 10040"/>
              <a:gd name="connsiteX1-433" fmla="*/ 15000 w 15024"/>
              <a:gd name="connsiteY1-434" fmla="*/ 2173 h 10040"/>
              <a:gd name="connsiteX2-435" fmla="*/ 15024 w 15024"/>
              <a:gd name="connsiteY2-436" fmla="*/ 7906 h 10040"/>
              <a:gd name="connsiteX3-437" fmla="*/ 0 w 15024"/>
              <a:gd name="connsiteY3-438" fmla="*/ 10040 h 10040"/>
              <a:gd name="connsiteX4-439" fmla="*/ 9 w 15024"/>
              <a:gd name="connsiteY4-440" fmla="*/ 0 h 10040"/>
              <a:gd name="connsiteX0-441" fmla="*/ 9 w 15139"/>
              <a:gd name="connsiteY0-442" fmla="*/ 0 h 10040"/>
              <a:gd name="connsiteX1-443" fmla="*/ 15139 w 15139"/>
              <a:gd name="connsiteY1-444" fmla="*/ 2200 h 10040"/>
              <a:gd name="connsiteX2-445" fmla="*/ 15024 w 15139"/>
              <a:gd name="connsiteY2-446" fmla="*/ 7906 h 10040"/>
              <a:gd name="connsiteX3-447" fmla="*/ 0 w 15139"/>
              <a:gd name="connsiteY3-448" fmla="*/ 10040 h 10040"/>
              <a:gd name="connsiteX4-449" fmla="*/ 9 w 15139"/>
              <a:gd name="connsiteY4-450" fmla="*/ 0 h 10040"/>
              <a:gd name="connsiteX0-451" fmla="*/ 9 w 15139"/>
              <a:gd name="connsiteY0-452" fmla="*/ 0 h 10040"/>
              <a:gd name="connsiteX1-453" fmla="*/ 15139 w 15139"/>
              <a:gd name="connsiteY1-454" fmla="*/ 2200 h 10040"/>
              <a:gd name="connsiteX2-455" fmla="*/ 15024 w 15139"/>
              <a:gd name="connsiteY2-456" fmla="*/ 7906 h 10040"/>
              <a:gd name="connsiteX3-457" fmla="*/ 0 w 15139"/>
              <a:gd name="connsiteY3-458" fmla="*/ 10040 h 10040"/>
              <a:gd name="connsiteX4-459" fmla="*/ 9 w 15139"/>
              <a:gd name="connsiteY4-460" fmla="*/ 0 h 10040"/>
              <a:gd name="connsiteX0-461" fmla="*/ 9 w 15139"/>
              <a:gd name="connsiteY0-462" fmla="*/ 0 h 10040"/>
              <a:gd name="connsiteX1-463" fmla="*/ 15139 w 15139"/>
              <a:gd name="connsiteY1-464" fmla="*/ 2200 h 10040"/>
              <a:gd name="connsiteX2-465" fmla="*/ 15024 w 15139"/>
              <a:gd name="connsiteY2-466" fmla="*/ 7906 h 10040"/>
              <a:gd name="connsiteX3-467" fmla="*/ 0 w 15139"/>
              <a:gd name="connsiteY3-468" fmla="*/ 10040 h 10040"/>
              <a:gd name="connsiteX4-469" fmla="*/ 9 w 15139"/>
              <a:gd name="connsiteY4-470" fmla="*/ 0 h 10040"/>
              <a:gd name="connsiteX0-471" fmla="*/ 9 w 15148"/>
              <a:gd name="connsiteY0-472" fmla="*/ 0 h 10040"/>
              <a:gd name="connsiteX1-473" fmla="*/ 15139 w 15148"/>
              <a:gd name="connsiteY1-474" fmla="*/ 2200 h 10040"/>
              <a:gd name="connsiteX2-475" fmla="*/ 15135 w 15148"/>
              <a:gd name="connsiteY2-476" fmla="*/ 7906 h 10040"/>
              <a:gd name="connsiteX3-477" fmla="*/ 0 w 15148"/>
              <a:gd name="connsiteY3-478" fmla="*/ 10040 h 10040"/>
              <a:gd name="connsiteX4-479" fmla="*/ 9 w 15148"/>
              <a:gd name="connsiteY4-480" fmla="*/ 0 h 10040"/>
              <a:gd name="connsiteX0-481" fmla="*/ 9 w 15143"/>
              <a:gd name="connsiteY0-482" fmla="*/ 0 h 10040"/>
              <a:gd name="connsiteX1-483" fmla="*/ 15111 w 15143"/>
              <a:gd name="connsiteY1-484" fmla="*/ 2240 h 10040"/>
              <a:gd name="connsiteX2-485" fmla="*/ 15135 w 15143"/>
              <a:gd name="connsiteY2-486" fmla="*/ 7906 h 10040"/>
              <a:gd name="connsiteX3-487" fmla="*/ 0 w 15143"/>
              <a:gd name="connsiteY3-488" fmla="*/ 10040 h 10040"/>
              <a:gd name="connsiteX4-489" fmla="*/ 9 w 15143"/>
              <a:gd name="connsiteY4-490" fmla="*/ 0 h 10040"/>
              <a:gd name="connsiteX0-491" fmla="*/ 9 w 15141"/>
              <a:gd name="connsiteY0-492" fmla="*/ 0 h 10040"/>
              <a:gd name="connsiteX1-493" fmla="*/ 15083 w 15141"/>
              <a:gd name="connsiteY1-494" fmla="*/ 2187 h 10040"/>
              <a:gd name="connsiteX2-495" fmla="*/ 15135 w 15141"/>
              <a:gd name="connsiteY2-496" fmla="*/ 7906 h 10040"/>
              <a:gd name="connsiteX3-497" fmla="*/ 0 w 15141"/>
              <a:gd name="connsiteY3-498" fmla="*/ 10040 h 10040"/>
              <a:gd name="connsiteX4-499" fmla="*/ 9 w 15141"/>
              <a:gd name="connsiteY4-500" fmla="*/ 0 h 10040"/>
              <a:gd name="connsiteX0-501" fmla="*/ 9 w 15083"/>
              <a:gd name="connsiteY0-502" fmla="*/ 0 h 10040"/>
              <a:gd name="connsiteX1-503" fmla="*/ 15083 w 15083"/>
              <a:gd name="connsiteY1-504" fmla="*/ 2187 h 10040"/>
              <a:gd name="connsiteX2-505" fmla="*/ 15052 w 15083"/>
              <a:gd name="connsiteY2-506" fmla="*/ 7906 h 10040"/>
              <a:gd name="connsiteX3-507" fmla="*/ 0 w 15083"/>
              <a:gd name="connsiteY3-508" fmla="*/ 10040 h 10040"/>
              <a:gd name="connsiteX4-509" fmla="*/ 9 w 15083"/>
              <a:gd name="connsiteY4-510" fmla="*/ 0 h 100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565" rtl="0" eaLnBrk="1" fontAlgn="base" latinLnBrk="0" hangingPunct="1">
              <a:lnSpc>
                <a:spcPct val="95000"/>
              </a:lnSpc>
              <a:spcBef>
                <a:spcPts val="0"/>
              </a:spcBef>
              <a:spcAft>
                <a:spcPts val="0"/>
              </a:spcAft>
              <a:buClr>
                <a:schemeClr val="accent1"/>
              </a:buClr>
              <a:buSzPct val="110000"/>
              <a:buFont typeface="Avenir LT Pro 45 Book" charset="0"/>
              <a:buNone/>
              <a:defRPr sz="157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480" indent="-284480">
              <a:buClr>
                <a:schemeClr val="tx1"/>
              </a:buClr>
              <a:buSzPct val="90000"/>
              <a:buFont typeface="Arial" panose="020B0604020202020204" pitchFamily="34" charset="0"/>
              <a:buChar char="•"/>
              <a:defRPr sz="353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vl2pPr marL="560070" indent="-275590">
              <a:buClr>
                <a:schemeClr val="tx1"/>
              </a:buClr>
              <a:buSzPct val="90000"/>
              <a:buFont typeface="Arial" panose="020B0604020202020204" pitchFamily="34" charset="0"/>
              <a:buChar char="•"/>
              <a:defRPr sz="313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2pPr>
            <a:lvl3pPr marL="845185" indent="-284480">
              <a:buClr>
                <a:schemeClr val="tx1"/>
              </a:buClr>
              <a:buSzPct val="90000"/>
              <a:buFont typeface="Arial" panose="020B0604020202020204" pitchFamily="34" charset="0"/>
              <a:buChar char="•"/>
              <a:defRPr sz="274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3pPr>
            <a:lvl4pPr marL="1069340" indent="-224155">
              <a:buClr>
                <a:schemeClr val="tx1"/>
              </a:buClr>
              <a:buSzPct val="90000"/>
              <a:buFont typeface="Arial" panose="020B0604020202020204" pitchFamily="34" charset="0"/>
              <a:buChar char="•"/>
              <a:defRPr sz="235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4pPr>
            <a:lvl5pPr marL="1293495" indent="-224155">
              <a:buClr>
                <a:schemeClr val="tx1"/>
              </a:buClr>
              <a:buSzPct val="90000"/>
              <a:buFont typeface="Arial" panose="020B0604020202020204" pitchFamily="34" charset="0"/>
              <a:buChar char="•"/>
              <a:defRPr sz="196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5pPr>
          </a:lstStyle>
          <a:p>
            <a:pPr lvl="0"/>
            <a:r>
              <a:rPr lang="en-US" dirty="0" smtClean="0"/>
              <a:t>Use this Layout for Speaker Notes slides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anose="020B0604020202020204" pitchFamily="34" charset="0"/>
              <a:buNone/>
              <a:defRPr sz="3625" spc="-50" baseline="0">
                <a:gradFill>
                  <a:gsLst>
                    <a:gs pos="0">
                      <a:srgbClr val="000000"/>
                    </a:gs>
                    <a:gs pos="100000">
                      <a:srgbClr val="000000"/>
                    </a:gs>
                  </a:gsLst>
                  <a:lin ang="5400000" scaled="0"/>
                </a:gra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smtClean="0"/>
              <a:t>Next:</a:t>
            </a:r>
            <a:endParaRPr lang="en-US" dirty="0" smtClean="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480" indent="-284480">
              <a:buClr>
                <a:schemeClr val="tx1"/>
              </a:buClr>
              <a:buSzPct val="90000"/>
              <a:buFont typeface="Arial" panose="020B0604020202020204" pitchFamily="34" charset="0"/>
              <a:buChar char="•"/>
              <a:defRPr sz="353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vl2pPr marL="560070" indent="-275590">
              <a:buClr>
                <a:schemeClr val="tx1"/>
              </a:buClr>
              <a:buSzPct val="90000"/>
              <a:buFont typeface="Arial" panose="020B0604020202020204" pitchFamily="34" charset="0"/>
              <a:buChar char="•"/>
              <a:defRPr sz="313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2pPr>
            <a:lvl3pPr marL="845185" indent="-284480">
              <a:buClr>
                <a:schemeClr val="tx1"/>
              </a:buClr>
              <a:buSzPct val="90000"/>
              <a:buFont typeface="Arial" panose="020B0604020202020204" pitchFamily="34" charset="0"/>
              <a:buChar char="•"/>
              <a:defRPr sz="274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3pPr>
            <a:lvl4pPr marL="1069340" indent="-224155">
              <a:buClr>
                <a:schemeClr val="tx1"/>
              </a:buClr>
              <a:buSzPct val="90000"/>
              <a:buFont typeface="Arial" panose="020B0604020202020204" pitchFamily="34" charset="0"/>
              <a:buChar char="•"/>
              <a:defRPr sz="235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4pPr>
            <a:lvl5pPr marL="1293495" indent="-224155">
              <a:buClr>
                <a:schemeClr val="tx1"/>
              </a:buClr>
              <a:buSzPct val="90000"/>
              <a:buFont typeface="Arial" panose="020B0604020202020204" pitchFamily="34" charset="0"/>
              <a:buChar char="•"/>
              <a:defRPr sz="196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5pPr>
          </a:lstStyle>
          <a:p>
            <a:pPr lvl="0"/>
            <a:r>
              <a:rPr lang="en-US" dirty="0" smtClean="0"/>
              <a:t>Use this Layout for Speaker Notes slides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endParaRPr lang="en-US" dirty="0">
              <a:solidFill>
                <a:srgbClr val="3484CC"/>
              </a:solidFill>
              <a:cs typeface="Segoe UI" panose="020B0502040204020203" pitchFamily="34" charset="0"/>
            </a:endParaRP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endParaRPr lang="en-US" dirty="0">
              <a:solidFill>
                <a:srgbClr val="3484CC"/>
              </a:solidFill>
              <a:cs typeface="Segoe UI" panose="020B0502040204020203" pitchFamily="34" charset="0"/>
            </a:endParaRPr>
          </a:p>
        </p:txBody>
      </p:sp>
    </p:spTree>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endParaRPr lang="en-US" dirty="0">
              <a:solidFill>
                <a:srgbClr val="3484CC"/>
              </a:solidFill>
              <a:cs typeface="Segoe UI" panose="020B0502040204020203" pitchFamily="34" charset="0"/>
            </a:endParaRP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endParaRPr lang="en-US" dirty="0">
              <a:solidFill>
                <a:srgbClr val="3484CC"/>
              </a:solidFill>
              <a:cs typeface="Segoe UI" panose="020B0502040204020203" pitchFamily="34" charset="0"/>
            </a:endParaRPr>
          </a:p>
        </p:txBody>
      </p:sp>
    </p:spTree>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endParaRPr lang="en-US" dirty="0">
              <a:solidFill>
                <a:srgbClr val="3484CC"/>
              </a:solidFill>
              <a:cs typeface="Segoe UI" panose="020B0502040204020203" pitchFamily="34" charset="0"/>
            </a:endParaRP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endParaRPr lang="en-US" dirty="0">
              <a:solidFill>
                <a:srgbClr val="3484CC"/>
              </a:solidFill>
              <a:cs typeface="Segoe UI" panose="020B0502040204020203" pitchFamily="34" charset="0"/>
            </a:endParaRPr>
          </a:p>
        </p:txBody>
      </p:sp>
    </p:spTree>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endParaRPr lang="en-US" dirty="0">
              <a:solidFill>
                <a:srgbClr val="3484CC"/>
              </a:solidFill>
              <a:cs typeface="Segoe UI" panose="020B0502040204020203" pitchFamily="34" charset="0"/>
            </a:endParaRP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endParaRPr lang="en-US" dirty="0">
              <a:solidFill>
                <a:srgbClr val="3484CC"/>
              </a:solidFill>
              <a:cs typeface="Segoe UI" panose="020B0502040204020203" pitchFamily="34" charset="0"/>
            </a:endParaRPr>
          </a:p>
        </p:txBody>
      </p:sp>
    </p:spTree>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endParaRPr lang="en-US" dirty="0">
              <a:solidFill>
                <a:srgbClr val="3484CC"/>
              </a:solidFill>
              <a:cs typeface="Segoe UI" panose="020B0502040204020203" pitchFamily="34" charset="0"/>
            </a:endParaRP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endParaRPr lang="en-US" dirty="0">
              <a:solidFill>
                <a:srgbClr val="3484CC"/>
              </a:solidFill>
              <a:cs typeface="Segoe UI" panose="020B0502040204020203" pitchFamily="34" charset="0"/>
            </a:endParaRPr>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0" spc="-98" baseline="0">
                <a:gradFill>
                  <a:gsLst>
                    <a:gs pos="100000">
                      <a:schemeClr val="tx1"/>
                    </a:gs>
                    <a:gs pos="0">
                      <a:schemeClr val="tx1"/>
                    </a:gs>
                  </a:gsLst>
                  <a:lin ang="5400000" scaled="0"/>
                </a:gradFill>
              </a:defRPr>
            </a:lvl1pPr>
          </a:lstStyle>
          <a:p>
            <a:r>
              <a:rPr lang="en-US" dirty="0" smtClean="0"/>
              <a:t>Section title</a:t>
            </a:r>
            <a:endParaRPr lang="en-US" dirty="0"/>
          </a:p>
        </p:txBody>
      </p:sp>
    </p:spTree>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endParaRPr lang="en-US" dirty="0">
              <a:solidFill>
                <a:srgbClr val="3484CC"/>
              </a:solidFill>
              <a:cs typeface="Segoe UI" panose="020B0502040204020203" pitchFamily="34" charset="0"/>
            </a:endParaRP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endParaRPr lang="en-US" dirty="0">
              <a:solidFill>
                <a:srgbClr val="3484CC"/>
              </a:solidFill>
              <a:cs typeface="Segoe UI" panose="020B0502040204020203" pitchFamily="34" charset="0"/>
            </a:endParaRPr>
          </a:p>
        </p:txBody>
      </p:sp>
    </p:spTree>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endParaRPr lang="en-US" dirty="0">
              <a:solidFill>
                <a:srgbClr val="3484CC"/>
              </a:solidFill>
              <a:cs typeface="Segoe UI" panose="020B0502040204020203" pitchFamily="34" charset="0"/>
            </a:endParaRP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endParaRPr lang="en-US" dirty="0">
              <a:solidFill>
                <a:srgbClr val="3484CC"/>
              </a:solidFill>
              <a:cs typeface="Segoe UI" panose="020B0502040204020203" pitchFamily="34" charset="0"/>
            </a:endParaRPr>
          </a:p>
        </p:txBody>
      </p:sp>
    </p:spTree>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endParaRPr lang="en-US" dirty="0">
              <a:solidFill>
                <a:srgbClr val="3484CC"/>
              </a:solidFill>
              <a:cs typeface="Segoe UI" panose="020B0502040204020203" pitchFamily="34" charset="0"/>
            </a:endParaRP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endParaRPr lang="en-US" dirty="0">
              <a:solidFill>
                <a:srgbClr val="3484CC"/>
              </a:solidFill>
              <a:cs typeface="Segoe UI" panose="020B0502040204020203" pitchFamily="34" charset="0"/>
            </a:endParaRPr>
          </a:p>
        </p:txBody>
      </p:sp>
    </p:spTree>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endParaRPr lang="en-US" dirty="0">
              <a:solidFill>
                <a:srgbClr val="3484CC"/>
              </a:solidFill>
              <a:cs typeface="Segoe UI" panose="020B0502040204020203" pitchFamily="34" charset="0"/>
            </a:endParaRP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endParaRPr lang="en-US" dirty="0">
              <a:solidFill>
                <a:srgbClr val="3484CC"/>
              </a:solidFill>
              <a:cs typeface="Segoe UI" panose="020B0502040204020203" pitchFamily="34" charset="0"/>
            </a:endParaRPr>
          </a:p>
        </p:txBody>
      </p:sp>
    </p:spTree>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endParaRPr lang="en-US" dirty="0">
              <a:solidFill>
                <a:srgbClr val="3484CC"/>
              </a:solidFill>
              <a:cs typeface="Segoe UI" panose="020B0502040204020203" pitchFamily="34" charset="0"/>
            </a:endParaRP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endParaRPr lang="en-US" dirty="0">
              <a:solidFill>
                <a:srgbClr val="3484CC"/>
              </a:solidFill>
              <a:cs typeface="Segoe UI" panose="020B0502040204020203" pitchFamily="34" charset="0"/>
            </a:endParaRPr>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0" spc="-98" baseline="0">
                <a:gradFill>
                  <a:gsLst>
                    <a:gs pos="100000">
                      <a:schemeClr val="tx1"/>
                    </a:gs>
                    <a:gs pos="0">
                      <a:schemeClr val="tx1"/>
                    </a:gs>
                  </a:gsLst>
                  <a:lin ang="5400000" scaled="0"/>
                </a:gradFill>
              </a:defRPr>
            </a:lvl1pPr>
          </a:lstStyle>
          <a:p>
            <a:r>
              <a:rPr lang="en-US" dirty="0" smtClean="0"/>
              <a:t>Section title</a:t>
            </a:r>
            <a:endParaRPr lang="en-US" dirty="0"/>
          </a:p>
        </p:txBody>
      </p:sp>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lstStyle/>
          <a:p>
            <a:pPr defTabSz="913765"/>
            <a:endParaRPr lang="en-US" sz="1765">
              <a:solidFill>
                <a:srgbClr val="FFFFFF"/>
              </a:solidFill>
            </a:endParaRPr>
          </a:p>
        </p:txBody>
      </p:sp>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lstStyle/>
          <a:p>
            <a:pPr defTabSz="913765"/>
            <a:endParaRPr lang="en-US" sz="1765">
              <a:solidFill>
                <a:srgbClr val="FFFFFF"/>
              </a:solidFill>
            </a:endParaRPr>
          </a:p>
        </p:txBody>
      </p:sp>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lstStyle/>
          <a:p>
            <a:pPr defTabSz="913765"/>
            <a:endParaRPr lang="en-US" sz="1765">
              <a:solidFill>
                <a:srgbClr val="FFFFFF"/>
              </a:solidFill>
            </a:endParaRPr>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lstStyle/>
          <a:p>
            <a:pPr defTabSz="913765"/>
            <a:endParaRPr lang="en-US" sz="1765">
              <a:solidFill>
                <a:srgbClr val="333333"/>
              </a:solidFill>
            </a:endParaRPr>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155" indent="0">
              <a:buNone/>
              <a:defRPr/>
            </a:lvl3pPr>
            <a:lvl4pPr marL="448310" indent="0">
              <a:buNone/>
              <a:defRPr/>
            </a:lvl4pPr>
            <a:lvl5pPr marL="672465" indent="0">
              <a:buNone/>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spAutoFit/>
          </a:bodyPr>
          <a:lstStyle/>
          <a:p>
            <a:pPr defTabSz="913765" eaLnBrk="0" hangingPunct="0"/>
            <a:r>
              <a:rPr lang="en-US" sz="685" dirty="0">
                <a:gradFill>
                  <a:gsLst>
                    <a:gs pos="0">
                      <a:srgbClr val="FFFFFF"/>
                    </a:gs>
                    <a:gs pos="100000">
                      <a:srgbClr val="FFFFFF"/>
                    </a:gs>
                  </a:gsLst>
                  <a:lin ang="5400000" scaled="0"/>
                </a:gradFill>
                <a:cs typeface="Segoe UI" panose="020B0502040204020203" pitchFamily="34" charset="0"/>
              </a:rPr>
              <a:t>© </a:t>
            </a:r>
            <a:r>
              <a:rPr lang="en-US" sz="685" dirty="0" smtClean="0">
                <a:gradFill>
                  <a:gsLst>
                    <a:gs pos="0">
                      <a:srgbClr val="FFFFFF"/>
                    </a:gs>
                    <a:gs pos="100000">
                      <a:srgbClr val="FFFFFF"/>
                    </a:gs>
                  </a:gsLst>
                  <a:lin ang="5400000" scaled="0"/>
                </a:gradFill>
                <a:cs typeface="Segoe UI" panose="020B0502040204020203" pitchFamily="34" charset="0"/>
              </a:rPr>
              <a:t>2015 </a:t>
            </a:r>
            <a:r>
              <a:rPr lang="en-US" sz="685" dirty="0">
                <a:gradFill>
                  <a:gsLst>
                    <a:gs pos="0">
                      <a:srgbClr val="FFFFFF"/>
                    </a:gs>
                    <a:gs pos="100000">
                      <a:srgbClr val="FFFFFF"/>
                    </a:gs>
                  </a:gsLst>
                  <a:lin ang="5400000" scaled="0"/>
                </a:gradFill>
                <a:cs typeface="Segoe UI" panose="020B0502040204020203" pitchFamily="34" charset="0"/>
              </a:rPr>
              <a:t>Microsoft Corporation. All rights reserved. </a:t>
            </a:r>
            <a:endParaRPr lang="en-US" sz="685" dirty="0">
              <a:gradFill>
                <a:gsLst>
                  <a:gs pos="0">
                    <a:srgbClr val="FFFFFF"/>
                  </a:gs>
                  <a:gs pos="100000">
                    <a:srgbClr val="FFFFFF"/>
                  </a:gs>
                </a:gsLst>
                <a:lin ang="5400000" scaled="0"/>
              </a:gradFill>
              <a:cs typeface="Segoe UI" panose="020B0502040204020203" pitchFamily="34" charset="0"/>
            </a:endParaRP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480" indent="-284480">
              <a:buClr>
                <a:schemeClr val="tx1"/>
              </a:buClr>
              <a:buSzPct val="90000"/>
              <a:buFont typeface="Arial" panose="020B0604020202020204" pitchFamily="34" charset="0"/>
              <a:buChar char="•"/>
              <a:defRPr sz="353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vl2pPr marL="560070" indent="-275590">
              <a:buClr>
                <a:schemeClr val="tx1"/>
              </a:buClr>
              <a:buSzPct val="90000"/>
              <a:buFont typeface="Arial" panose="020B0604020202020204" pitchFamily="34" charset="0"/>
              <a:buChar char="•"/>
              <a:defRPr sz="313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2pPr>
            <a:lvl3pPr marL="845185" indent="-284480">
              <a:buClr>
                <a:schemeClr val="tx1"/>
              </a:buClr>
              <a:buSzPct val="90000"/>
              <a:buFont typeface="Arial" panose="020B0604020202020204" pitchFamily="34" charset="0"/>
              <a:buChar char="•"/>
              <a:defRPr sz="274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3pPr>
            <a:lvl4pPr marL="1069340" indent="-224155">
              <a:buClr>
                <a:schemeClr val="tx1"/>
              </a:buClr>
              <a:buSzPct val="90000"/>
              <a:buFont typeface="Arial" panose="020B0604020202020204" pitchFamily="34" charset="0"/>
              <a:buChar char="•"/>
              <a:defRPr sz="235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4pPr>
            <a:lvl5pPr marL="1293495" indent="-224155">
              <a:buClr>
                <a:schemeClr val="tx1"/>
              </a:buClr>
              <a:buSzPct val="90000"/>
              <a:buFont typeface="Arial" panose="020B0604020202020204" pitchFamily="34" charset="0"/>
              <a:buChar char="•"/>
              <a:defRPr sz="196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5pPr>
          </a:lstStyle>
          <a:p>
            <a:pPr lvl="0"/>
            <a:r>
              <a:rPr lang="en-US" dirty="0" smtClean="0"/>
              <a:t>Use this Layout for Speaker Notes slides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anose="020B0604020202020204" pitchFamily="34" charset="0"/>
              <a:buNone/>
              <a:defRPr sz="3625" spc="-50" baseline="0">
                <a:gradFill>
                  <a:gsLst>
                    <a:gs pos="0">
                      <a:srgbClr val="000000"/>
                    </a:gs>
                    <a:gs pos="100000">
                      <a:srgbClr val="000000"/>
                    </a:gs>
                  </a:gsLst>
                  <a:lin ang="5400000" scaled="0"/>
                </a:gra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smtClean="0"/>
              <a:t>Next:</a:t>
            </a:r>
            <a:endParaRPr lang="en-US" dirty="0" smtClean="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0"/>
            </a:lvl1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5"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4715" rtl="0" eaLnBrk="1" latinLnBrk="0" hangingPunct="1">
              <a:spcBef>
                <a:spcPct val="20000"/>
              </a:spcBef>
              <a:spcAft>
                <a:spcPts val="1600"/>
              </a:spcAft>
            </a:pPr>
            <a:r>
              <a:rPr lang="en-US" smtClean="0"/>
              <a:t>Click to edit Master text styles</a:t>
            </a:r>
            <a:endParaRPr lang="en-US" smtClean="0"/>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130" rtl="0" eaLnBrk="1" latinLnBrk="0" hangingPunct="1">
              <a:lnSpc>
                <a:spcPct val="90000"/>
              </a:lnSpc>
              <a:spcBef>
                <a:spcPct val="0"/>
              </a:spcBef>
              <a:buNone/>
              <a:defRPr lang="en-US" sz="4700" b="0" kern="1200" cap="none" spc="-100" baseline="0" dirty="0" smtClean="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a:lstStyle>
          <a:p>
            <a:pPr lvl="0">
              <a:spcBef>
                <a:spcPct val="0"/>
              </a:spcBef>
            </a:pPr>
            <a:r>
              <a:rPr lang="en-US" dirty="0" smtClean="0"/>
              <a:t>Click to edit master text styles</a:t>
            </a:r>
            <a:endParaRPr lang="en-US" dirty="0" smtClean="0"/>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1" fmla="*/ 0 w 2610228"/>
              <a:gd name="connsiteY0-2" fmla="*/ 704193 h 1280265"/>
              <a:gd name="connsiteX1-3" fmla="*/ 2610228 w 2610228"/>
              <a:gd name="connsiteY1-4" fmla="*/ 0 h 1280265"/>
              <a:gd name="connsiteX2-5" fmla="*/ 2431552 w 2610228"/>
              <a:gd name="connsiteY2-6" fmla="*/ 1280265 h 1280265"/>
              <a:gd name="connsiteX3-7" fmla="*/ 0 w 2610228"/>
              <a:gd name="connsiteY3-8" fmla="*/ 1280265 h 1280265"/>
              <a:gd name="connsiteX4-9" fmla="*/ 0 w 2610228"/>
              <a:gd name="connsiteY4-10" fmla="*/ 704193 h 1280265"/>
              <a:gd name="connsiteX0-11" fmla="*/ 0 w 2620739"/>
              <a:gd name="connsiteY0-12" fmla="*/ 704193 h 2037009"/>
              <a:gd name="connsiteX1-13" fmla="*/ 2610228 w 2620739"/>
              <a:gd name="connsiteY1-14" fmla="*/ 0 h 2037009"/>
              <a:gd name="connsiteX2-15" fmla="*/ 2620739 w 2620739"/>
              <a:gd name="connsiteY2-16" fmla="*/ 2037009 h 2037009"/>
              <a:gd name="connsiteX3-17" fmla="*/ 0 w 2620739"/>
              <a:gd name="connsiteY3-18" fmla="*/ 1280265 h 2037009"/>
              <a:gd name="connsiteX4-19" fmla="*/ 0 w 2620739"/>
              <a:gd name="connsiteY4-20" fmla="*/ 704193 h 2037009"/>
              <a:gd name="connsiteX0-21" fmla="*/ 0 w 2620739"/>
              <a:gd name="connsiteY0-22" fmla="*/ 483476 h 1816292"/>
              <a:gd name="connsiteX1-23" fmla="*/ 2389511 w 2620739"/>
              <a:gd name="connsiteY1-24" fmla="*/ 0 h 1816292"/>
              <a:gd name="connsiteX2-25" fmla="*/ 2620739 w 2620739"/>
              <a:gd name="connsiteY2-26" fmla="*/ 1816292 h 1816292"/>
              <a:gd name="connsiteX3-27" fmla="*/ 0 w 2620739"/>
              <a:gd name="connsiteY3-28" fmla="*/ 1059548 h 1816292"/>
              <a:gd name="connsiteX4-29" fmla="*/ 0 w 2620739"/>
              <a:gd name="connsiteY4-30" fmla="*/ 483476 h 1816292"/>
              <a:gd name="connsiteX0-31" fmla="*/ 0 w 2620739"/>
              <a:gd name="connsiteY0-32" fmla="*/ 704193 h 2037009"/>
              <a:gd name="connsiteX1-33" fmla="*/ 2589207 w 2620739"/>
              <a:gd name="connsiteY1-34" fmla="*/ 0 h 2037009"/>
              <a:gd name="connsiteX2-35" fmla="*/ 2620739 w 2620739"/>
              <a:gd name="connsiteY2-36" fmla="*/ 2037009 h 2037009"/>
              <a:gd name="connsiteX3-37" fmla="*/ 0 w 2620739"/>
              <a:gd name="connsiteY3-38" fmla="*/ 1280265 h 2037009"/>
              <a:gd name="connsiteX4-39" fmla="*/ 0 w 2620739"/>
              <a:gd name="connsiteY4-40" fmla="*/ 704193 h 2037009"/>
              <a:gd name="connsiteX0-41" fmla="*/ 0 w 2862477"/>
              <a:gd name="connsiteY0-42" fmla="*/ 0 h 2425892"/>
              <a:gd name="connsiteX1-43" fmla="*/ 2830945 w 2862477"/>
              <a:gd name="connsiteY1-44" fmla="*/ 388883 h 2425892"/>
              <a:gd name="connsiteX2-45" fmla="*/ 2862477 w 2862477"/>
              <a:gd name="connsiteY2-46" fmla="*/ 2425892 h 2425892"/>
              <a:gd name="connsiteX3-47" fmla="*/ 241738 w 2862477"/>
              <a:gd name="connsiteY3-48" fmla="*/ 1669148 h 2425892"/>
              <a:gd name="connsiteX4-49" fmla="*/ 0 w 2862477"/>
              <a:gd name="connsiteY4-50" fmla="*/ 0 h 2425892"/>
              <a:gd name="connsiteX0-51" fmla="*/ 0 w 2862477"/>
              <a:gd name="connsiteY0-52" fmla="*/ 0 h 2804265"/>
              <a:gd name="connsiteX1-53" fmla="*/ 2830945 w 2862477"/>
              <a:gd name="connsiteY1-54" fmla="*/ 388883 h 2804265"/>
              <a:gd name="connsiteX2-55" fmla="*/ 2862477 w 2862477"/>
              <a:gd name="connsiteY2-56" fmla="*/ 2425892 h 2804265"/>
              <a:gd name="connsiteX3-57" fmla="*/ 21021 w 2862477"/>
              <a:gd name="connsiteY3-58" fmla="*/ 2804265 h 2804265"/>
              <a:gd name="connsiteX4-59" fmla="*/ 0 w 2862477"/>
              <a:gd name="connsiteY4-60" fmla="*/ 0 h 2804265"/>
              <a:gd name="connsiteX0-61" fmla="*/ 0 w 2967580"/>
              <a:gd name="connsiteY0-62" fmla="*/ 0 h 2961920"/>
              <a:gd name="connsiteX1-63" fmla="*/ 2936048 w 2967580"/>
              <a:gd name="connsiteY1-64" fmla="*/ 546538 h 2961920"/>
              <a:gd name="connsiteX2-65" fmla="*/ 2967580 w 2967580"/>
              <a:gd name="connsiteY2-66" fmla="*/ 2583547 h 2961920"/>
              <a:gd name="connsiteX3-67" fmla="*/ 126124 w 2967580"/>
              <a:gd name="connsiteY3-68" fmla="*/ 2961920 h 2961920"/>
              <a:gd name="connsiteX4-69" fmla="*/ 0 w 2967580"/>
              <a:gd name="connsiteY4-70" fmla="*/ 0 h 2961920"/>
              <a:gd name="connsiteX0-71" fmla="*/ 10511 w 2841456"/>
              <a:gd name="connsiteY0-72" fmla="*/ 0 h 2814775"/>
              <a:gd name="connsiteX1-73" fmla="*/ 2809924 w 2841456"/>
              <a:gd name="connsiteY1-74" fmla="*/ 399393 h 2814775"/>
              <a:gd name="connsiteX2-75" fmla="*/ 2841456 w 2841456"/>
              <a:gd name="connsiteY2-76" fmla="*/ 2436402 h 2814775"/>
              <a:gd name="connsiteX3-77" fmla="*/ 0 w 2841456"/>
              <a:gd name="connsiteY3-78" fmla="*/ 2814775 h 2814775"/>
              <a:gd name="connsiteX4-79" fmla="*/ 10511 w 2841456"/>
              <a:gd name="connsiteY4-80" fmla="*/ 0 h 2814775"/>
              <a:gd name="connsiteX0-81" fmla="*/ 10511 w 2845941"/>
              <a:gd name="connsiteY0-82" fmla="*/ 0 h 2814775"/>
              <a:gd name="connsiteX1-83" fmla="*/ 2842437 w 2845941"/>
              <a:gd name="connsiteY1-84" fmla="*/ 415742 h 2814775"/>
              <a:gd name="connsiteX2-85" fmla="*/ 2841456 w 2845941"/>
              <a:gd name="connsiteY2-86" fmla="*/ 2436402 h 2814775"/>
              <a:gd name="connsiteX3-87" fmla="*/ 0 w 2845941"/>
              <a:gd name="connsiteY3-88" fmla="*/ 2814775 h 2814775"/>
              <a:gd name="connsiteX4-89" fmla="*/ 10511 w 2845941"/>
              <a:gd name="connsiteY4-90" fmla="*/ 0 h 2814775"/>
              <a:gd name="connsiteX0-91" fmla="*/ 10511 w 2841456"/>
              <a:gd name="connsiteY0-92" fmla="*/ 0 h 2814775"/>
              <a:gd name="connsiteX1-93" fmla="*/ 2834309 w 2841456"/>
              <a:gd name="connsiteY1-94" fmla="*/ 391219 h 2814775"/>
              <a:gd name="connsiteX2-95" fmla="*/ 2841456 w 2841456"/>
              <a:gd name="connsiteY2-96" fmla="*/ 2436402 h 2814775"/>
              <a:gd name="connsiteX3-97" fmla="*/ 0 w 2841456"/>
              <a:gd name="connsiteY3-98" fmla="*/ 2814775 h 2814775"/>
              <a:gd name="connsiteX4-99" fmla="*/ 10511 w 2841456"/>
              <a:gd name="connsiteY4-100" fmla="*/ 0 h 2814775"/>
              <a:gd name="connsiteX0-101" fmla="*/ 3504 w 2834449"/>
              <a:gd name="connsiteY0-102" fmla="*/ 0 h 2847473"/>
              <a:gd name="connsiteX1-103" fmla="*/ 2827302 w 2834449"/>
              <a:gd name="connsiteY1-104" fmla="*/ 391219 h 2847473"/>
              <a:gd name="connsiteX2-105" fmla="*/ 2834449 w 2834449"/>
              <a:gd name="connsiteY2-106" fmla="*/ 2436402 h 2847473"/>
              <a:gd name="connsiteX3-107" fmla="*/ 1122 w 2834449"/>
              <a:gd name="connsiteY3-108" fmla="*/ 2847473 h 2847473"/>
              <a:gd name="connsiteX4-109" fmla="*/ 3504 w 2834449"/>
              <a:gd name="connsiteY4-110" fmla="*/ 0 h 28474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noAutofit/>
          </a:bodyPr>
          <a:lstStyle>
            <a:lvl1pPr>
              <a:lnSpc>
                <a:spcPct val="95000"/>
              </a:lnSpc>
              <a:defRPr lang="en-US" sz="3920" kern="1200" dirty="0" smtClean="0">
                <a:gradFill>
                  <a:gsLst>
                    <a:gs pos="0">
                      <a:srgbClr val="FFFFFF"/>
                    </a:gs>
                    <a:gs pos="100000">
                      <a:srgbClr val="FFFFFF"/>
                    </a:gs>
                  </a:gsLst>
                  <a:lin ang="5400000" scaled="0"/>
                </a:gradFill>
                <a:latin typeface="Segoe UI Light" panose="020B0502040204020203"/>
                <a:ea typeface="MS PGothic" panose="020B0600070205080204" charset="-128"/>
                <a:cs typeface="Segoe UI Light" panose="020B0502040204020203"/>
              </a:defRPr>
            </a:lvl1pPr>
          </a:lstStyle>
          <a:p>
            <a:pPr marL="0" lvl="0" indent="0" algn="l" defTabSz="1217295"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0" baseline="0"/>
            </a:lvl1pPr>
          </a:lstStyle>
          <a:p>
            <a:r>
              <a:rPr lang="en-US" dirty="0"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7794" y="6417567"/>
            <a:ext cx="353996" cy="353996"/>
          </a:xfrm>
          <a:prstGeom prst="rect">
            <a:avLst/>
          </a:prstGeom>
        </p:spPr>
      </p:pic>
      <p:sp>
        <p:nvSpPr>
          <p:cNvPr id="5" name="Footer Placeholder 6"/>
          <p:cNvSpPr txBox="1"/>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smtClean="0">
                <a:solidFill>
                  <a:srgbClr val="666666"/>
                </a:solidFill>
              </a:rPr>
              <a:t>MICROSOFT CONFIDENTIAL</a:t>
            </a:r>
            <a:endParaRPr lang="en-US" sz="800" dirty="0" smtClean="0">
              <a:solidFill>
                <a:srgbClr val="666666"/>
              </a:solidFill>
            </a:endParaRPr>
          </a:p>
        </p:txBody>
      </p:sp>
    </p:spTree>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60"/>
            </a:lvl4pPr>
            <a:lvl5pPr>
              <a:defRPr sz="196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7794" y="6417567"/>
            <a:ext cx="353996" cy="35399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5" kern="1200" dirty="0" smtClean="0">
                <a:gradFill>
                  <a:gsLst>
                    <a:gs pos="1299">
                      <a:schemeClr val="tx1"/>
                    </a:gs>
                    <a:gs pos="100000">
                      <a:schemeClr val="tx1"/>
                    </a:gs>
                  </a:gsLst>
                  <a:lin ang="5400000" scaled="0"/>
                </a:gradFill>
                <a:latin typeface="+mj-lt"/>
                <a:ea typeface="+mn-ea"/>
                <a:cs typeface="+mn-cs"/>
              </a:defRPr>
            </a:lvl1pPr>
          </a:lstStyle>
          <a:p>
            <a:pPr marL="0" lvl="0" indent="0" algn="l" defTabSz="894715" rtl="0" eaLnBrk="1" latinLnBrk="0" hangingPunct="1">
              <a:spcBef>
                <a:spcPct val="20000"/>
              </a:spcBef>
            </a:pPr>
            <a:r>
              <a:rPr lang="en-US" smtClean="0"/>
              <a:t>Edit Master text styles</a:t>
            </a:r>
            <a:endParaRPr lang="en-US" smtClean="0"/>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8574 w 10000"/>
              <a:gd name="connsiteY2-6" fmla="*/ 10000 h 10000"/>
              <a:gd name="connsiteX3-7" fmla="*/ 2000 w 10000"/>
              <a:gd name="connsiteY3-8" fmla="*/ 10000 h 10000"/>
              <a:gd name="connsiteX4-9" fmla="*/ 0 w 10000"/>
              <a:gd name="connsiteY4-10" fmla="*/ 0 h 10000"/>
              <a:gd name="connsiteX0-11" fmla="*/ 0 w 10000"/>
              <a:gd name="connsiteY0-12" fmla="*/ 0 h 10028"/>
              <a:gd name="connsiteX1-13" fmla="*/ 10000 w 10000"/>
              <a:gd name="connsiteY1-14" fmla="*/ 0 h 10028"/>
              <a:gd name="connsiteX2-15" fmla="*/ 8574 w 10000"/>
              <a:gd name="connsiteY2-16" fmla="*/ 10000 h 10028"/>
              <a:gd name="connsiteX3-17" fmla="*/ 1399 w 10000"/>
              <a:gd name="connsiteY3-18" fmla="*/ 10028 h 10028"/>
              <a:gd name="connsiteX4-19" fmla="*/ 0 w 10000"/>
              <a:gd name="connsiteY4-20" fmla="*/ 0 h 10028"/>
              <a:gd name="connsiteX0-21" fmla="*/ 0 w 10000"/>
              <a:gd name="connsiteY0-22" fmla="*/ 0 h 10028"/>
              <a:gd name="connsiteX1-23" fmla="*/ 10000 w 10000"/>
              <a:gd name="connsiteY1-24" fmla="*/ 1460 h 10028"/>
              <a:gd name="connsiteX2-25" fmla="*/ 8574 w 10000"/>
              <a:gd name="connsiteY2-26" fmla="*/ 10000 h 10028"/>
              <a:gd name="connsiteX3-27" fmla="*/ 1399 w 10000"/>
              <a:gd name="connsiteY3-28" fmla="*/ 10028 h 10028"/>
              <a:gd name="connsiteX4-29" fmla="*/ 0 w 10000"/>
              <a:gd name="connsiteY4-30" fmla="*/ 0 h 10028"/>
              <a:gd name="connsiteX0-31" fmla="*/ 0 w 10022"/>
              <a:gd name="connsiteY0-32" fmla="*/ 0 h 10028"/>
              <a:gd name="connsiteX1-33" fmla="*/ 10000 w 10022"/>
              <a:gd name="connsiteY1-34" fmla="*/ 1460 h 10028"/>
              <a:gd name="connsiteX2-35" fmla="*/ 10022 w 10022"/>
              <a:gd name="connsiteY2-36" fmla="*/ 8623 h 10028"/>
              <a:gd name="connsiteX3-37" fmla="*/ 1399 w 10022"/>
              <a:gd name="connsiteY3-38" fmla="*/ 10028 h 10028"/>
              <a:gd name="connsiteX4-39" fmla="*/ 0 w 10022"/>
              <a:gd name="connsiteY4-40" fmla="*/ 0 h 10028"/>
              <a:gd name="connsiteX0-41" fmla="*/ 0 w 10022"/>
              <a:gd name="connsiteY0-42" fmla="*/ 0 h 10028"/>
              <a:gd name="connsiteX1-43" fmla="*/ 10000 w 10022"/>
              <a:gd name="connsiteY1-44" fmla="*/ 1460 h 10028"/>
              <a:gd name="connsiteX2-45" fmla="*/ 10022 w 10022"/>
              <a:gd name="connsiteY2-46" fmla="*/ 8623 h 10028"/>
              <a:gd name="connsiteX3-47" fmla="*/ 115 w 10022"/>
              <a:gd name="connsiteY3-48" fmla="*/ 10028 h 10028"/>
              <a:gd name="connsiteX4-49" fmla="*/ 0 w 10022"/>
              <a:gd name="connsiteY4-50" fmla="*/ 0 h 10028"/>
              <a:gd name="connsiteX0-51" fmla="*/ 0 w 10418"/>
              <a:gd name="connsiteY0-52" fmla="*/ 0 h 10028"/>
              <a:gd name="connsiteX1-53" fmla="*/ 10411 w 10418"/>
              <a:gd name="connsiteY1-54" fmla="*/ 992 h 10028"/>
              <a:gd name="connsiteX2-55" fmla="*/ 10022 w 10418"/>
              <a:gd name="connsiteY2-56" fmla="*/ 8623 h 10028"/>
              <a:gd name="connsiteX3-57" fmla="*/ 115 w 10418"/>
              <a:gd name="connsiteY3-58" fmla="*/ 10028 h 10028"/>
              <a:gd name="connsiteX4-59" fmla="*/ 0 w 10418"/>
              <a:gd name="connsiteY4-60" fmla="*/ 0 h 10028"/>
              <a:gd name="connsiteX0-61" fmla="*/ 0 w 10022"/>
              <a:gd name="connsiteY0-62" fmla="*/ 0 h 10028"/>
              <a:gd name="connsiteX1-63" fmla="*/ 10000 w 10022"/>
              <a:gd name="connsiteY1-64" fmla="*/ 1405 h 10028"/>
              <a:gd name="connsiteX2-65" fmla="*/ 10022 w 10022"/>
              <a:gd name="connsiteY2-66" fmla="*/ 8623 h 10028"/>
              <a:gd name="connsiteX3-67" fmla="*/ 115 w 10022"/>
              <a:gd name="connsiteY3-68" fmla="*/ 10028 h 10028"/>
              <a:gd name="connsiteX4-69" fmla="*/ 0 w 10022"/>
              <a:gd name="connsiteY4-70" fmla="*/ 0 h 10028"/>
              <a:gd name="connsiteX0-71" fmla="*/ 0 w 10022"/>
              <a:gd name="connsiteY0-72" fmla="*/ 0 h 10028"/>
              <a:gd name="connsiteX1-73" fmla="*/ 10000 w 10022"/>
              <a:gd name="connsiteY1-74" fmla="*/ 1405 h 10028"/>
              <a:gd name="connsiteX2-75" fmla="*/ 10022 w 10022"/>
              <a:gd name="connsiteY2-76" fmla="*/ 8623 h 10028"/>
              <a:gd name="connsiteX3-77" fmla="*/ 38 w 10022"/>
              <a:gd name="connsiteY3-78" fmla="*/ 10028 h 10028"/>
              <a:gd name="connsiteX4-79" fmla="*/ 0 w 10022"/>
              <a:gd name="connsiteY4-80" fmla="*/ 0 h 10028"/>
              <a:gd name="connsiteX0-81" fmla="*/ 1 w 9997"/>
              <a:gd name="connsiteY0-82" fmla="*/ 0 h 10028"/>
              <a:gd name="connsiteX1-83" fmla="*/ 9975 w 9997"/>
              <a:gd name="connsiteY1-84" fmla="*/ 1405 h 10028"/>
              <a:gd name="connsiteX2-85" fmla="*/ 9997 w 9997"/>
              <a:gd name="connsiteY2-86" fmla="*/ 8623 h 10028"/>
              <a:gd name="connsiteX3-87" fmla="*/ 13 w 9997"/>
              <a:gd name="connsiteY3-88" fmla="*/ 10028 h 10028"/>
              <a:gd name="connsiteX4-89" fmla="*/ 1 w 9997"/>
              <a:gd name="connsiteY4-90" fmla="*/ 0 h 10028"/>
              <a:gd name="connsiteX0-91" fmla="*/ 1 w 10029"/>
              <a:gd name="connsiteY0-92" fmla="*/ 0 h 10000"/>
              <a:gd name="connsiteX1-93" fmla="*/ 10029 w 10029"/>
              <a:gd name="connsiteY1-94" fmla="*/ 1452 h 10000"/>
              <a:gd name="connsiteX2-95" fmla="*/ 10000 w 10029"/>
              <a:gd name="connsiteY2-96" fmla="*/ 8599 h 10000"/>
              <a:gd name="connsiteX3-97" fmla="*/ 13 w 10029"/>
              <a:gd name="connsiteY3-98" fmla="*/ 10000 h 10000"/>
              <a:gd name="connsiteX4-99" fmla="*/ 1 w 10029"/>
              <a:gd name="connsiteY4-100" fmla="*/ 0 h 10000"/>
              <a:gd name="connsiteX0-101" fmla="*/ 1 w 10077"/>
              <a:gd name="connsiteY0-102" fmla="*/ 0 h 10000"/>
              <a:gd name="connsiteX1-103" fmla="*/ 10029 w 10077"/>
              <a:gd name="connsiteY1-104" fmla="*/ 1452 h 10000"/>
              <a:gd name="connsiteX2-105" fmla="*/ 10077 w 10077"/>
              <a:gd name="connsiteY2-106" fmla="*/ 8599 h 10000"/>
              <a:gd name="connsiteX3-107" fmla="*/ 13 w 10077"/>
              <a:gd name="connsiteY3-108" fmla="*/ 10000 h 10000"/>
              <a:gd name="connsiteX4-109" fmla="*/ 1 w 10077"/>
              <a:gd name="connsiteY4-110" fmla="*/ 0 h 10000"/>
              <a:gd name="connsiteX0-111" fmla="*/ 1 w 10077"/>
              <a:gd name="connsiteY0-112" fmla="*/ 0 h 10000"/>
              <a:gd name="connsiteX1-113" fmla="*/ 10029 w 10077"/>
              <a:gd name="connsiteY1-114" fmla="*/ 1442 h 10000"/>
              <a:gd name="connsiteX2-115" fmla="*/ 10077 w 10077"/>
              <a:gd name="connsiteY2-116" fmla="*/ 8599 h 10000"/>
              <a:gd name="connsiteX3-117" fmla="*/ 13 w 10077"/>
              <a:gd name="connsiteY3-118" fmla="*/ 10000 h 10000"/>
              <a:gd name="connsiteX4-119" fmla="*/ 1 w 10077"/>
              <a:gd name="connsiteY4-120" fmla="*/ 0 h 10000"/>
              <a:gd name="connsiteX0-121" fmla="*/ 1 w 10046"/>
              <a:gd name="connsiteY0-122" fmla="*/ 0 h 10000"/>
              <a:gd name="connsiteX1-123" fmla="*/ 10029 w 10046"/>
              <a:gd name="connsiteY1-124" fmla="*/ 1442 h 10000"/>
              <a:gd name="connsiteX2-125" fmla="*/ 10046 w 10046"/>
              <a:gd name="connsiteY2-126" fmla="*/ 8589 h 10000"/>
              <a:gd name="connsiteX3-127" fmla="*/ 13 w 10046"/>
              <a:gd name="connsiteY3-128" fmla="*/ 10000 h 10000"/>
              <a:gd name="connsiteX4-129" fmla="*/ 1 w 10046"/>
              <a:gd name="connsiteY4-130" fmla="*/ 0 h 10000"/>
              <a:gd name="connsiteX0-131" fmla="*/ 1 w 10046"/>
              <a:gd name="connsiteY0-132" fmla="*/ 0 h 10000"/>
              <a:gd name="connsiteX1-133" fmla="*/ 10029 w 10046"/>
              <a:gd name="connsiteY1-134" fmla="*/ 1442 h 10000"/>
              <a:gd name="connsiteX2-135" fmla="*/ 10046 w 10046"/>
              <a:gd name="connsiteY2-136" fmla="*/ 8589 h 10000"/>
              <a:gd name="connsiteX3-137" fmla="*/ 13 w 10046"/>
              <a:gd name="connsiteY3-138" fmla="*/ 10000 h 10000"/>
              <a:gd name="connsiteX4-139" fmla="*/ 1 w 10046"/>
              <a:gd name="connsiteY4-140" fmla="*/ 0 h 10000"/>
              <a:gd name="connsiteX0-141" fmla="*/ 1 w 10036"/>
              <a:gd name="connsiteY0-142" fmla="*/ 0 h 10000"/>
              <a:gd name="connsiteX1-143" fmla="*/ 10029 w 10036"/>
              <a:gd name="connsiteY1-144" fmla="*/ 1442 h 10000"/>
              <a:gd name="connsiteX2-145" fmla="*/ 10036 w 10036"/>
              <a:gd name="connsiteY2-146" fmla="*/ 8579 h 10000"/>
              <a:gd name="connsiteX3-147" fmla="*/ 13 w 10036"/>
              <a:gd name="connsiteY3-148" fmla="*/ 10000 h 10000"/>
              <a:gd name="connsiteX4-149" fmla="*/ 1 w 10036"/>
              <a:gd name="connsiteY4-150" fmla="*/ 0 h 10000"/>
              <a:gd name="connsiteX0-151" fmla="*/ 1 w 10036"/>
              <a:gd name="connsiteY0-152" fmla="*/ 0 h 10000"/>
              <a:gd name="connsiteX1-153" fmla="*/ 10029 w 10036"/>
              <a:gd name="connsiteY1-154" fmla="*/ 1442 h 10000"/>
              <a:gd name="connsiteX2-155" fmla="*/ 10036 w 10036"/>
              <a:gd name="connsiteY2-156" fmla="*/ 8579 h 10000"/>
              <a:gd name="connsiteX3-157" fmla="*/ 13 w 10036"/>
              <a:gd name="connsiteY3-158" fmla="*/ 10000 h 10000"/>
              <a:gd name="connsiteX4-159" fmla="*/ 1 w 10036"/>
              <a:gd name="connsiteY4-160" fmla="*/ 0 h 10000"/>
              <a:gd name="connsiteX0-161" fmla="*/ 1 w 10040"/>
              <a:gd name="connsiteY0-162" fmla="*/ 0 h 10000"/>
              <a:gd name="connsiteX1-163" fmla="*/ 10039 w 10040"/>
              <a:gd name="connsiteY1-164" fmla="*/ 1442 h 10000"/>
              <a:gd name="connsiteX2-165" fmla="*/ 10036 w 10040"/>
              <a:gd name="connsiteY2-166" fmla="*/ 8579 h 10000"/>
              <a:gd name="connsiteX3-167" fmla="*/ 13 w 10040"/>
              <a:gd name="connsiteY3-168" fmla="*/ 10000 h 10000"/>
              <a:gd name="connsiteX4-169" fmla="*/ 1 w 10040"/>
              <a:gd name="connsiteY4-170" fmla="*/ 0 h 10000"/>
              <a:gd name="connsiteX0-171" fmla="*/ 1 w 10040"/>
              <a:gd name="connsiteY0-172" fmla="*/ 0 h 10000"/>
              <a:gd name="connsiteX1-173" fmla="*/ 10039 w 10040"/>
              <a:gd name="connsiteY1-174" fmla="*/ 1452 h 10000"/>
              <a:gd name="connsiteX2-175" fmla="*/ 10036 w 10040"/>
              <a:gd name="connsiteY2-176" fmla="*/ 8579 h 10000"/>
              <a:gd name="connsiteX3-177" fmla="*/ 13 w 10040"/>
              <a:gd name="connsiteY3-178" fmla="*/ 10000 h 10000"/>
              <a:gd name="connsiteX4-179" fmla="*/ 1 w 10040"/>
              <a:gd name="connsiteY4-180" fmla="*/ 0 h 10000"/>
              <a:gd name="connsiteX0-181" fmla="*/ 28 w 10067"/>
              <a:gd name="connsiteY0-182" fmla="*/ 0 h 10000"/>
              <a:gd name="connsiteX1-183" fmla="*/ 10066 w 10067"/>
              <a:gd name="connsiteY1-184" fmla="*/ 1452 h 10000"/>
              <a:gd name="connsiteX2-185" fmla="*/ 10063 w 10067"/>
              <a:gd name="connsiteY2-186" fmla="*/ 8579 h 10000"/>
              <a:gd name="connsiteX3-187" fmla="*/ 9 w 10067"/>
              <a:gd name="connsiteY3-188" fmla="*/ 10000 h 10000"/>
              <a:gd name="connsiteX4-189" fmla="*/ 28 w 10067"/>
              <a:gd name="connsiteY4-190" fmla="*/ 0 h 10000"/>
              <a:gd name="connsiteX0-191" fmla="*/ 19 w 10058"/>
              <a:gd name="connsiteY0-192" fmla="*/ 0 h 10000"/>
              <a:gd name="connsiteX1-193" fmla="*/ 10057 w 10058"/>
              <a:gd name="connsiteY1-194" fmla="*/ 1452 h 10000"/>
              <a:gd name="connsiteX2-195" fmla="*/ 10054 w 10058"/>
              <a:gd name="connsiteY2-196" fmla="*/ 8579 h 10000"/>
              <a:gd name="connsiteX3-197" fmla="*/ 0 w 10058"/>
              <a:gd name="connsiteY3-198" fmla="*/ 10000 h 10000"/>
              <a:gd name="connsiteX4-199" fmla="*/ 19 w 10058"/>
              <a:gd name="connsiteY4-200" fmla="*/ 0 h 10000"/>
              <a:gd name="connsiteX0-201" fmla="*/ 9 w 10058"/>
              <a:gd name="connsiteY0-202" fmla="*/ 0 h 10000"/>
              <a:gd name="connsiteX1-203" fmla="*/ 10057 w 10058"/>
              <a:gd name="connsiteY1-204" fmla="*/ 1452 h 10000"/>
              <a:gd name="connsiteX2-205" fmla="*/ 10054 w 10058"/>
              <a:gd name="connsiteY2-206" fmla="*/ 8579 h 10000"/>
              <a:gd name="connsiteX3-207" fmla="*/ 0 w 10058"/>
              <a:gd name="connsiteY3-208" fmla="*/ 10000 h 10000"/>
              <a:gd name="connsiteX4-209" fmla="*/ 9 w 10058"/>
              <a:gd name="connsiteY4-21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915" indent="-335915">
              <a:buNone/>
              <a:defRPr kumimoji="0" lang="en-US" sz="235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4715" rtl="0" eaLnBrk="1" fontAlgn="auto" latinLnBrk="0" hangingPunct="1">
              <a:lnSpc>
                <a:spcPct val="100000"/>
              </a:lnSpc>
              <a:spcBef>
                <a:spcPct val="0"/>
              </a:spcBef>
              <a:spcAft>
                <a:spcPts val="0"/>
              </a:spcAft>
              <a:buClrTx/>
              <a:buSzTx/>
              <a:defRPr/>
            </a:pPr>
            <a:r>
              <a:rPr lang="en-US" dirty="0" smtClean="0"/>
              <a:t>Click to edit</a:t>
            </a:r>
            <a:br>
              <a:rPr lang="en-US" dirty="0" smtClean="0"/>
            </a:br>
            <a:r>
              <a:rPr lang="en-US" dirty="0" smtClean="0"/>
              <a:t>Master text styles</a:t>
            </a:r>
            <a:endParaRPr lang="en-US" dirty="0" smtClean="0"/>
          </a:p>
        </p:txBody>
      </p:sp>
    </p:spTree>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0"/>
            </a:lvl3pPr>
            <a:lvl4pPr>
              <a:defRPr sz="1960"/>
            </a:lvl4pPr>
            <a:lvl5pPr>
              <a:defRPr sz="196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4715" rtl="0" eaLnBrk="1" fontAlgn="auto" latinLnBrk="0" hangingPunct="1">
              <a:lnSpc>
                <a:spcPct val="100000"/>
              </a:lnSpc>
              <a:spcBef>
                <a:spcPct val="0"/>
              </a:spcBef>
              <a:spcAft>
                <a:spcPts val="0"/>
              </a:spcAft>
              <a:buClrTx/>
              <a:buSzTx/>
              <a:defRPr/>
            </a:pPr>
            <a:r>
              <a:rPr lang="en-US" smtClean="0"/>
              <a:t>Click to edit Master text styles</a:t>
            </a:r>
            <a:endParaRPr lang="en-US" smtClean="0"/>
          </a:p>
        </p:txBody>
      </p:sp>
    </p:spTree>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4155" indent="0">
              <a:buNone/>
              <a:defRPr/>
            </a:lvl3pPr>
            <a:lvl4pPr marL="447675" indent="0">
              <a:buNone/>
              <a:defRPr/>
            </a:lvl4pPr>
            <a:lvl5pPr marL="671830" indent="0">
              <a:buNone/>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anose="05000000000000000000" pitchFamily="2" charset="2"/>
              <a:buNone/>
              <a:defRPr sz="3135"/>
            </a:lvl1pPr>
            <a:lvl2pPr marL="0" indent="0">
              <a:buNone/>
              <a:defRPr sz="1960"/>
            </a:lvl2pPr>
            <a:lvl3pPr marL="227330" indent="0">
              <a:buNone/>
              <a:defRPr sz="1960"/>
            </a:lvl3pPr>
            <a:lvl4pPr marL="451485" indent="0">
              <a:buNone/>
              <a:defRPr/>
            </a:lvl4pPr>
            <a:lvl5pPr marL="672465" indent="0">
              <a:buNone/>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anose="05000000000000000000" pitchFamily="2" charset="2"/>
              <a:buNone/>
              <a:defRPr sz="3135"/>
            </a:lvl1pPr>
            <a:lvl2pPr marL="0" indent="0">
              <a:buNone/>
              <a:defRPr sz="1960"/>
            </a:lvl2pPr>
            <a:lvl3pPr marL="227330" indent="0">
              <a:buNone/>
              <a:defRPr sz="1960"/>
            </a:lvl3pPr>
            <a:lvl4pPr marL="451485" indent="0">
              <a:buNone/>
              <a:defRPr/>
            </a:lvl4pPr>
            <a:lvl5pPr marL="672465" indent="0">
              <a:buNone/>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0" spc="-99" baseline="0">
                <a:gradFill>
                  <a:gsLst>
                    <a:gs pos="100000">
                      <a:schemeClr val="tx1"/>
                    </a:gs>
                    <a:gs pos="0">
                      <a:schemeClr val="tx1"/>
                    </a:gs>
                  </a:gsLst>
                  <a:lin ang="5400000" scaled="0"/>
                </a:gradFill>
              </a:defRPr>
            </a:lvl1pPr>
          </a:lstStyle>
          <a:p>
            <a:r>
              <a:rPr lang="en-US" dirty="0" smtClean="0"/>
              <a:t>Section title</a:t>
            </a:r>
            <a:endParaRPr lang="en-US" dirty="0"/>
          </a:p>
        </p:txBody>
      </p:sp>
    </p:spTree>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5"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5" spc="0" baseline="0">
                <a:gradFill>
                  <a:gsLst>
                    <a:gs pos="91000">
                      <a:schemeClr val="tx1"/>
                    </a:gs>
                    <a:gs pos="0">
                      <a:schemeClr val="tx1"/>
                    </a:gs>
                  </a:gsLst>
                  <a:lin ang="5400000" scaled="0"/>
                </a:gradFill>
                <a:latin typeface="+mj-lt"/>
              </a:defRPr>
            </a:lvl1pPr>
          </a:lstStyle>
          <a:p>
            <a:pPr lvl="0"/>
            <a:r>
              <a:rPr lang="en-US" dirty="0" smtClean="0"/>
              <a:t>Speaker Name</a:t>
            </a:r>
            <a:endParaRPr lang="en-US" dirty="0" smtClean="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9" y="6118623"/>
            <a:ext cx="1255413" cy="26896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155" indent="0">
              <a:buNone/>
              <a:defRPr/>
            </a:lvl3pPr>
            <a:lvl4pPr marL="448310" indent="0">
              <a:buNone/>
              <a:defRPr/>
            </a:lvl4pPr>
            <a:lvl5pPr marL="672465" indent="0">
              <a:buNone/>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0"/>
            </a:lvl1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anose="05000000000000000000" pitchFamily="2" charset="2"/>
              <a:buNone/>
              <a:defRPr sz="3135"/>
            </a:lvl1pPr>
            <a:lvl2pPr marL="0" indent="0">
              <a:buNone/>
              <a:defRPr sz="1960"/>
            </a:lvl2pPr>
            <a:lvl3pPr marL="227330" indent="0">
              <a:buNone/>
              <a:defRPr sz="1960"/>
            </a:lvl3pPr>
            <a:lvl4pPr marL="451485" indent="0">
              <a:buNone/>
              <a:defRPr/>
            </a:lvl4pPr>
            <a:lvl5pPr marL="672465" indent="0">
              <a:buNone/>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anose="05000000000000000000" pitchFamily="2" charset="2"/>
              <a:buNone/>
              <a:defRPr sz="3135"/>
            </a:lvl1pPr>
            <a:lvl2pPr marL="0" indent="0">
              <a:buNone/>
              <a:defRPr sz="1960"/>
            </a:lvl2pPr>
            <a:lvl3pPr marL="227330" indent="0">
              <a:buNone/>
              <a:defRPr sz="1960"/>
            </a:lvl3pPr>
            <a:lvl4pPr marL="451485" indent="0">
              <a:buNone/>
              <a:defRPr/>
            </a:lvl4pPr>
            <a:lvl5pPr marL="672465" indent="0">
              <a:buNone/>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940" indent="-281940">
              <a:spcBef>
                <a:spcPts val="1200"/>
              </a:spcBef>
              <a:buClr>
                <a:schemeClr val="tx1"/>
              </a:buClr>
              <a:buFont typeface="Arial" panose="020B0604020202020204" pitchFamily="34" charset="0"/>
              <a:buChar char="•"/>
              <a:defRPr sz="3135"/>
            </a:lvl1pPr>
            <a:lvl2pPr marL="520700" indent="-228600">
              <a:defRPr sz="2355"/>
            </a:lvl2pPr>
            <a:lvl3pPr marL="685800" indent="-165100">
              <a:defRPr sz="1960"/>
            </a:lvl3pPr>
            <a:lvl4pPr marL="863600" indent="-177800">
              <a:defRPr/>
            </a:lvl4pPr>
            <a:lvl5pPr marL="1028700" indent="-16510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940" indent="-281940">
              <a:spcBef>
                <a:spcPts val="1200"/>
              </a:spcBef>
              <a:buClr>
                <a:schemeClr val="tx1"/>
              </a:buClr>
              <a:buFont typeface="Arial" panose="020B0604020202020204" pitchFamily="34" charset="0"/>
              <a:buChar char="•"/>
              <a:defRPr sz="3135"/>
            </a:lvl1pPr>
            <a:lvl2pPr marL="520700" indent="-228600">
              <a:defRPr sz="2355"/>
            </a:lvl2pPr>
            <a:lvl3pPr marL="685800" indent="-165100">
              <a:defRPr sz="1960"/>
            </a:lvl3pPr>
            <a:lvl4pPr marL="863600" indent="-177800">
              <a:defRPr/>
            </a:lvl4pPr>
            <a:lvl5pPr marL="1028700" indent="-16510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0"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endParaRPr lang="en-US" dirty="0" smtClean="0"/>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lvl="0">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lvl="0">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lvl="0">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lvl="0">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hasCustomPrompt="1"/>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1977153" y="3813716"/>
            <a:ext cx="8237697" cy="2497874"/>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940" indent="-281940">
              <a:spcBef>
                <a:spcPts val="1200"/>
              </a:spcBef>
              <a:buClr>
                <a:schemeClr val="tx1"/>
              </a:buClr>
              <a:buFont typeface="Arial" panose="020B0604020202020204" pitchFamily="34" charset="0"/>
              <a:buChar char="•"/>
              <a:defRPr sz="3135"/>
            </a:lvl1pPr>
            <a:lvl2pPr marL="520700" indent="-228600">
              <a:defRPr sz="2355"/>
            </a:lvl2pPr>
            <a:lvl3pPr marL="685800" indent="-165100">
              <a:defRPr sz="1960"/>
            </a:lvl3pPr>
            <a:lvl4pPr marL="863600" indent="-177800">
              <a:defRPr/>
            </a:lvl4pPr>
            <a:lvl5pPr marL="1028700" indent="-16510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940" indent="-281940">
              <a:spcBef>
                <a:spcPts val="1200"/>
              </a:spcBef>
              <a:buClr>
                <a:schemeClr val="tx1"/>
              </a:buClr>
              <a:buFont typeface="Arial" panose="020B0604020202020204" pitchFamily="34" charset="0"/>
              <a:buChar char="•"/>
              <a:defRPr sz="3135"/>
            </a:lvl1pPr>
            <a:lvl2pPr marL="520700" indent="-228600">
              <a:defRPr sz="2355"/>
            </a:lvl2pPr>
            <a:lvl3pPr marL="685800" indent="-165100">
              <a:defRPr sz="1960"/>
            </a:lvl3pPr>
            <a:lvl4pPr marL="863600" indent="-177800">
              <a:defRPr/>
            </a:lvl4pPr>
            <a:lvl5pPr marL="1028700" indent="-16510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0"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endParaRPr lang="en-US" dirty="0" smtClean="0"/>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lvl="0">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lvl="0">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0" spc="-98" baseline="0">
                <a:gradFill>
                  <a:gsLst>
                    <a:gs pos="100000">
                      <a:schemeClr val="tx1"/>
                    </a:gs>
                    <a:gs pos="0">
                      <a:schemeClr val="tx1"/>
                    </a:gs>
                  </a:gsLst>
                  <a:lin ang="5400000" scaled="0"/>
                </a:gradFill>
              </a:defRPr>
            </a:lvl1pPr>
          </a:lstStyle>
          <a:p>
            <a:r>
              <a:rPr lang="en-US" dirty="0" smtClean="0"/>
              <a:t>Video title</a:t>
            </a:r>
            <a:endParaRPr lang="en-US" dirty="0"/>
          </a:p>
        </p:txBody>
      </p:sp>
    </p:spTree>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0" spc="-98" baseline="0">
                <a:gradFill>
                  <a:gsLst>
                    <a:gs pos="100000">
                      <a:schemeClr val="tx1"/>
                    </a:gs>
                    <a:gs pos="0">
                      <a:schemeClr val="tx1"/>
                    </a:gs>
                  </a:gsLst>
                  <a:lin ang="5400000" scaled="0"/>
                </a:gradFill>
              </a:defRPr>
            </a:lvl1pPr>
          </a:lstStyle>
          <a:p>
            <a:r>
              <a:rPr lang="en-US" dirty="0" smtClean="0"/>
              <a:t>Section title</a:t>
            </a:r>
            <a:endParaRPr lang="en-US" dirty="0"/>
          </a:p>
        </p:txBody>
      </p:sp>
    </p:spTree>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0" spc="-98" baseline="0">
                <a:gradFill>
                  <a:gsLst>
                    <a:gs pos="100000">
                      <a:schemeClr val="tx1"/>
                    </a:gs>
                    <a:gs pos="0">
                      <a:schemeClr val="tx1"/>
                    </a:gs>
                  </a:gsLst>
                  <a:lin ang="5400000" scaled="0"/>
                </a:gradFill>
              </a:defRPr>
            </a:lvl1pPr>
          </a:lstStyle>
          <a:p>
            <a:r>
              <a:rPr lang="en-US" dirty="0" smtClean="0"/>
              <a:t>Section title</a:t>
            </a:r>
            <a:endParaRPr lang="en-US" dirty="0"/>
          </a:p>
        </p:txBody>
      </p:sp>
    </p:spTree>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0" spc="-98" baseline="0">
                <a:gradFill>
                  <a:gsLst>
                    <a:gs pos="100000">
                      <a:schemeClr val="tx1"/>
                    </a:gs>
                    <a:gs pos="0">
                      <a:schemeClr val="tx1"/>
                    </a:gs>
                  </a:gsLst>
                  <a:lin ang="5400000" scaled="0"/>
                </a:gradFill>
              </a:defRPr>
            </a:lvl1pPr>
          </a:lstStyle>
          <a:p>
            <a:r>
              <a:rPr lang="en-US" dirty="0" smtClean="0"/>
              <a:t>Section title</a:t>
            </a:r>
            <a:endParaRPr lang="en-US" dirty="0"/>
          </a:p>
        </p:txBody>
      </p:sp>
    </p:spTree>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0" spc="-98" baseline="0">
                <a:gradFill>
                  <a:gsLst>
                    <a:gs pos="100000">
                      <a:schemeClr val="bg1"/>
                    </a:gs>
                    <a:gs pos="0">
                      <a:schemeClr val="bg1"/>
                    </a:gs>
                  </a:gsLst>
                  <a:lin ang="5400000" scaled="0"/>
                </a:gradFill>
              </a:defRPr>
            </a:lvl1pPr>
          </a:lstStyle>
          <a:p>
            <a:r>
              <a:rPr lang="en-US" dirty="0" smtClean="0"/>
              <a:t>Section title</a:t>
            </a:r>
            <a:endParaRPr lang="en-US" dirty="0"/>
          </a:p>
        </p:txBody>
      </p:sp>
    </p:spTree>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0" spc="-98" baseline="0">
                <a:gradFill>
                  <a:gsLst>
                    <a:gs pos="100000">
                      <a:schemeClr val="tx1"/>
                    </a:gs>
                    <a:gs pos="0">
                      <a:schemeClr val="tx1"/>
                    </a:gs>
                  </a:gsLst>
                  <a:lin ang="5400000" scaled="0"/>
                </a:gradFill>
              </a:defRPr>
            </a:lvl1pPr>
          </a:lstStyle>
          <a:p>
            <a:r>
              <a:rPr lang="en-US" dirty="0" smtClean="0"/>
              <a:t>Section title</a:t>
            </a:r>
            <a:endParaRPr lang="en-US" dirty="0"/>
          </a:p>
        </p:txBody>
      </p:sp>
    </p:spTree>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lstStyle/>
          <a:p>
            <a:pPr defTabSz="913765"/>
            <a:endParaRPr lang="en-US" sz="1765">
              <a:solidFill>
                <a:srgbClr val="FFFFFF"/>
              </a:solidFill>
            </a:endParaRPr>
          </a:p>
        </p:txBody>
      </p:sp>
    </p:spTree>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lstStyle/>
          <a:p>
            <a:pPr defTabSz="913765"/>
            <a:endParaRPr lang="en-US" sz="1765">
              <a:solidFill>
                <a:srgbClr val="FFFFFF"/>
              </a:solidFill>
            </a:endParaRPr>
          </a:p>
        </p:txBody>
      </p:sp>
    </p:spTree>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lstStyle/>
          <a:p>
            <a:pPr defTabSz="913765"/>
            <a:endParaRPr lang="en-US" sz="1765">
              <a:solidFill>
                <a:srgbClr val="FFFFFF"/>
              </a:solidFill>
            </a:endParaRPr>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lstStyle/>
          <a:p>
            <a:pPr defTabSz="913765"/>
            <a:endParaRPr lang="en-US" sz="1765">
              <a:solidFill>
                <a:srgbClr val="333333"/>
              </a:solidFill>
            </a:endParaRPr>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spAutoFit/>
          </a:bodyPr>
          <a:lstStyle/>
          <a:p>
            <a:pPr defTabSz="913765" eaLnBrk="0" hangingPunct="0"/>
            <a:r>
              <a:rPr lang="en-US" sz="685" dirty="0">
                <a:gradFill>
                  <a:gsLst>
                    <a:gs pos="0">
                      <a:srgbClr val="FFFFFF"/>
                    </a:gs>
                    <a:gs pos="100000">
                      <a:srgbClr val="FFFFFF"/>
                    </a:gs>
                  </a:gsLst>
                  <a:lin ang="5400000" scaled="0"/>
                </a:gradFill>
                <a:cs typeface="Segoe UI" panose="020B0502040204020203" pitchFamily="34" charset="0"/>
              </a:rPr>
              <a:t>© </a:t>
            </a:r>
            <a:r>
              <a:rPr lang="en-US" sz="685" dirty="0" smtClean="0">
                <a:gradFill>
                  <a:gsLst>
                    <a:gs pos="0">
                      <a:srgbClr val="FFFFFF"/>
                    </a:gs>
                    <a:gs pos="100000">
                      <a:srgbClr val="FFFFFF"/>
                    </a:gs>
                  </a:gsLst>
                  <a:lin ang="5400000" scaled="0"/>
                </a:gradFill>
                <a:cs typeface="Segoe UI" panose="020B0502040204020203" pitchFamily="34" charset="0"/>
              </a:rPr>
              <a:t>2015 </a:t>
            </a:r>
            <a:r>
              <a:rPr lang="en-US" sz="685" dirty="0">
                <a:gradFill>
                  <a:gsLst>
                    <a:gs pos="0">
                      <a:srgbClr val="FFFFFF"/>
                    </a:gs>
                    <a:gs pos="100000">
                      <a:srgbClr val="FFFFFF"/>
                    </a:gs>
                  </a:gsLst>
                  <a:lin ang="5400000" scaled="0"/>
                </a:gradFill>
                <a:cs typeface="Segoe UI" panose="020B0502040204020203" pitchFamily="34" charset="0"/>
              </a:rPr>
              <a:t>Microsoft Corporation. All rights reserved. </a:t>
            </a:r>
            <a:endParaRPr lang="en-US" sz="685" dirty="0">
              <a:gradFill>
                <a:gsLst>
                  <a:gs pos="0">
                    <a:srgbClr val="FFFFFF"/>
                  </a:gs>
                  <a:gs pos="100000">
                    <a:srgbClr val="FFFFFF"/>
                  </a:gs>
                </a:gsLst>
                <a:lin ang="5400000" scaled="0"/>
              </a:gradFill>
              <a:cs typeface="Segoe UI" panose="020B0502040204020203" pitchFamily="34" charset="0"/>
            </a:endParaRP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480" indent="-284480">
              <a:buClr>
                <a:schemeClr val="tx1"/>
              </a:buClr>
              <a:buSzPct val="90000"/>
              <a:buFont typeface="Arial" panose="020B0604020202020204" pitchFamily="34" charset="0"/>
              <a:buChar char="•"/>
              <a:defRPr sz="353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vl2pPr marL="560070" indent="-275590">
              <a:buClr>
                <a:schemeClr val="tx1"/>
              </a:buClr>
              <a:buSzPct val="90000"/>
              <a:buFont typeface="Arial" panose="020B0604020202020204" pitchFamily="34" charset="0"/>
              <a:buChar char="•"/>
              <a:defRPr sz="313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2pPr>
            <a:lvl3pPr marL="845185" indent="-284480">
              <a:buClr>
                <a:schemeClr val="tx1"/>
              </a:buClr>
              <a:buSzPct val="90000"/>
              <a:buFont typeface="Arial" panose="020B0604020202020204" pitchFamily="34" charset="0"/>
              <a:buChar char="•"/>
              <a:defRPr sz="274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3pPr>
            <a:lvl4pPr marL="1069340" indent="-224155">
              <a:buClr>
                <a:schemeClr val="tx1"/>
              </a:buClr>
              <a:buSzPct val="90000"/>
              <a:buFont typeface="Arial" panose="020B0604020202020204" pitchFamily="34" charset="0"/>
              <a:buChar char="•"/>
              <a:defRPr sz="235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4pPr>
            <a:lvl5pPr marL="1293495" indent="-224155">
              <a:buClr>
                <a:schemeClr val="tx1"/>
              </a:buClr>
              <a:buSzPct val="90000"/>
              <a:buFont typeface="Arial" panose="020B0604020202020204" pitchFamily="34" charset="0"/>
              <a:buChar char="•"/>
              <a:defRPr sz="196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5pPr>
          </a:lstStyle>
          <a:p>
            <a:pPr lvl="0"/>
            <a:r>
              <a:rPr lang="en-US" dirty="0" smtClean="0"/>
              <a:t>Use this Layout for Speaker Notes slides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anose="020B0604020202020204" pitchFamily="34" charset="0"/>
              <a:buNone/>
              <a:defRPr sz="3625" spc="-50" baseline="0">
                <a:gradFill>
                  <a:gsLst>
                    <a:gs pos="0">
                      <a:srgbClr val="000000"/>
                    </a:gs>
                    <a:gs pos="100000">
                      <a:srgbClr val="000000"/>
                    </a:gs>
                  </a:gsLst>
                  <a:lin ang="5400000" scaled="0"/>
                </a:gra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smtClean="0"/>
              <a:t>Next:</a:t>
            </a:r>
            <a:endParaRPr lang="en-US" dirty="0" smtClean="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showMasterSp="0">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30">
                <a:solidFill>
                  <a:schemeClr val="bg1"/>
                </a:solidFill>
              </a:defRPr>
            </a:lvl1pPr>
          </a:lstStyle>
          <a:p>
            <a:r>
              <a:rPr lang="en-US" dirty="0" smtClean="0"/>
              <a:t>Click to edit title</a:t>
            </a:r>
            <a:endParaRPr lang="en-US" dirty="0"/>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330">
              <a:defRPr sz="2400"/>
            </a:lvl3pPr>
            <a:lvl4pPr marL="1149350" indent="-227330">
              <a:defRPr sz="2400"/>
            </a:lvl4pPr>
            <a:lvl5pPr marL="1606550" indent="-227330">
              <a:defRPr sz="24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itle 5"/>
          <p:cNvSpPr txBox="1"/>
          <p:nvPr/>
        </p:nvSpPr>
        <p:spPr>
          <a:xfrm>
            <a:off x="269239" y="237067"/>
            <a:ext cx="11653523" cy="982133"/>
          </a:xfrm>
          <a:prstGeom prst="rect">
            <a:avLst/>
          </a:prstGeom>
        </p:spPr>
        <p:txBody>
          <a:bodyPr vert="horz" lIns="137160" tIns="109728" rIns="137160" bIns="109728" rtlCol="0" anchor="t" anchorCtr="0">
            <a:noAutofit/>
          </a:bodyPr>
          <a:lstStyle>
            <a:lvl1pPr algn="l" defTabSz="913765"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Agenda</a:t>
            </a:r>
            <a:endParaRPr lang="en-US" dirty="0"/>
          </a:p>
        </p:txBody>
      </p:sp>
    </p:spTree>
  </p:cSld>
  <p:clrMapOvr>
    <a:masterClrMapping/>
  </p:clrMapOvr>
  <p:transition>
    <p:fade/>
  </p:transition>
  <p:timing>
    <p:tnLst>
      <p:par>
        <p:cTn id="1" dur="indefinite" restart="never" nodeType="tmRoot"/>
      </p:par>
    </p:tnLst>
  </p:timing>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cSld name="Photo Dark">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5">
                <a:solidFill>
                  <a:schemeClr val="tx1"/>
                </a:solidFill>
              </a:defRPr>
            </a:lvl1pPr>
          </a:lstStyle>
          <a:p>
            <a:r>
              <a:rPr lang="en-US" dirty="0" smtClean="0"/>
              <a:t>Click to edit title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noAutofit/>
          </a:bodyPr>
          <a:lstStyle/>
          <a:p>
            <a:pPr algn="ctr">
              <a:lnSpc>
                <a:spcPct val="90000"/>
              </a:lnSpc>
              <a:spcBef>
                <a:spcPts val="600"/>
              </a:spcBef>
            </a:pPr>
            <a:endParaRPr lang="en-US" sz="2000" dirty="0" err="1">
              <a:solidFill>
                <a:prstClr val="white"/>
              </a:solidFill>
            </a:endParaRPr>
          </a:p>
        </p:txBody>
      </p:sp>
    </p:spTree>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Content 02">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marL="234950" indent="0">
              <a:buNone/>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endParaRPr lang="en-US" dirty="0" smtClean="0"/>
          </a:p>
          <a:p>
            <a:pPr marL="457200" lvl="1" indent="-222250">
              <a:buFont typeface="+mj-lt"/>
              <a:buAutoNum type="arabicPeriod"/>
            </a:pPr>
            <a:r>
              <a:rPr lang="en-US" dirty="0" smtClean="0"/>
              <a:t>Second level</a:t>
            </a:r>
            <a:endParaRPr lang="en-US" dirty="0" smtClean="0"/>
          </a:p>
          <a:p>
            <a:pPr marL="692150" lvl="2" indent="-227330"/>
            <a:r>
              <a:rPr lang="en-US" dirty="0" smtClean="0"/>
              <a:t>Third level</a:t>
            </a:r>
            <a:endParaRPr lang="en-US" dirty="0" smtClean="0"/>
          </a:p>
          <a:p>
            <a:pPr marL="1149350" lvl="3" indent="-227330"/>
            <a:r>
              <a:rPr lang="en-US" dirty="0" smtClean="0"/>
              <a:t>Fourth level</a:t>
            </a:r>
            <a:endParaRPr lang="en-US" dirty="0" smtClean="0"/>
          </a:p>
          <a:p>
            <a:pPr marL="1606550" lvl="4" indent="-227330"/>
            <a:r>
              <a:rPr lang="en-US" dirty="0" smtClean="0"/>
              <a:t>Fifth level</a:t>
            </a:r>
            <a:endParaRPr lang="en-US" dirty="0"/>
          </a:p>
        </p:txBody>
      </p:sp>
      <p:sp>
        <p:nvSpPr>
          <p:cNvPr id="11" name="Content Placeholder 3"/>
          <p:cNvSpPr>
            <a:spLocks noGrp="1"/>
          </p:cNvSpPr>
          <p:nvPr>
            <p:ph sz="quarter" idx="15" hasCustomPrompt="1"/>
          </p:nvPr>
        </p:nvSpPr>
        <p:spPr>
          <a:xfrm>
            <a:off x="6096000" y="1187620"/>
            <a:ext cx="60959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endParaRPr lang="en-US" dirty="0" smtClean="0"/>
          </a:p>
          <a:p>
            <a:pPr marL="457200" lvl="1" indent="-222250">
              <a:buFont typeface="+mj-lt"/>
              <a:buAutoNum type="arabicPeriod"/>
            </a:pPr>
            <a:r>
              <a:rPr lang="en-US" dirty="0" smtClean="0"/>
              <a:t>Second level</a:t>
            </a:r>
            <a:endParaRPr lang="en-US" dirty="0" smtClean="0"/>
          </a:p>
          <a:p>
            <a:pPr marL="692150" lvl="2" indent="-227330"/>
            <a:r>
              <a:rPr lang="en-US" dirty="0" smtClean="0"/>
              <a:t>Third level</a:t>
            </a:r>
            <a:endParaRPr lang="en-US" dirty="0" smtClean="0"/>
          </a:p>
          <a:p>
            <a:pPr marL="1149350" lvl="3" indent="-227330"/>
            <a:r>
              <a:rPr lang="en-US" dirty="0" smtClean="0"/>
              <a:t>Fourth level</a:t>
            </a:r>
            <a:endParaRPr lang="en-US" dirty="0" smtClean="0"/>
          </a:p>
          <a:p>
            <a:pPr marL="1606550" lvl="4" indent="-227330"/>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noAutofit/>
          </a:bodyPr>
          <a:lstStyle/>
          <a:p>
            <a:pPr algn="ctr">
              <a:lnSpc>
                <a:spcPct val="90000"/>
              </a:lnSpc>
              <a:spcBef>
                <a:spcPts val="600"/>
              </a:spcBef>
            </a:pPr>
            <a:endParaRPr lang="en-US" sz="2000" dirty="0" err="1">
              <a:solidFill>
                <a:prstClr val="white"/>
              </a:solidFill>
            </a:endParaRPr>
          </a:p>
        </p:txBody>
      </p:sp>
    </p:spTree>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endParaRPr lang="en-US" sz="1865">
                <a:solidFill>
                  <a:srgbClr val="737373"/>
                </a:solidFill>
              </a:endParaRPr>
            </a:p>
          </p:txBody>
        </p:sp>
        <p:sp>
          <p:nvSpPr>
            <p:cNvPr id="7" name="Freeform 7"/>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endParaRPr lang="en-US" sz="1865">
                <a:solidFill>
                  <a:srgbClr val="737373"/>
                </a:solidFill>
              </a:endParaRPr>
            </a:p>
          </p:txBody>
        </p:sp>
        <p:sp>
          <p:nvSpPr>
            <p:cNvPr id="8" name="Freeform 8"/>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endParaRPr lang="en-US" sz="1865">
                <a:solidFill>
                  <a:srgbClr val="737373"/>
                </a:solidFill>
              </a:endParaRPr>
            </a:p>
          </p:txBody>
        </p:sp>
        <p:sp>
          <p:nvSpPr>
            <p:cNvPr id="9" name="Freeform 9"/>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endParaRPr lang="en-US" sz="1865">
                <a:solidFill>
                  <a:srgbClr val="737373"/>
                </a:solidFill>
              </a:endParaRPr>
            </a:p>
          </p:txBody>
        </p:sp>
        <p:sp>
          <p:nvSpPr>
            <p:cNvPr id="10" name="Freeform 10"/>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endParaRPr lang="en-US" sz="1865">
                <a:solidFill>
                  <a:srgbClr val="737373"/>
                </a:solidFill>
              </a:endParaRPr>
            </a:p>
          </p:txBody>
        </p:sp>
        <p:sp>
          <p:nvSpPr>
            <p:cNvPr id="11" name="Freeform 11"/>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endParaRPr lang="en-US" sz="1865">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913765"/>
              <a:endParaRPr lang="en-US" sz="1865">
                <a:solidFill>
                  <a:srgbClr val="737373"/>
                </a:solidFill>
              </a:endParaRPr>
            </a:p>
          </p:txBody>
        </p:sp>
        <p:sp>
          <p:nvSpPr>
            <p:cNvPr id="13" name="Freeform 13"/>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endParaRPr lang="en-US" sz="1865">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endParaRPr lang="en-US" sz="1865">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endParaRPr lang="en-US" sz="1865">
                <a:solidFill>
                  <a:srgbClr val="737373"/>
                </a:solidFill>
              </a:endParaRPr>
            </a:p>
          </p:txBody>
        </p:sp>
        <p:sp>
          <p:nvSpPr>
            <p:cNvPr id="16" name="Freeform 16"/>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endParaRPr lang="en-US" sz="1865">
                <a:solidFill>
                  <a:srgbClr val="737373"/>
                </a:solidFill>
              </a:endParaRPr>
            </a:p>
          </p:txBody>
        </p:sp>
        <p:sp>
          <p:nvSpPr>
            <p:cNvPr id="17" name="Freeform 17"/>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endParaRPr lang="en-US" sz="1865">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endParaRPr lang="en-US" sz="7200" dirty="0" smtClean="0">
              <a:solidFill>
                <a:schemeClr val="bg1"/>
              </a:solidFill>
            </a:endParaRP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cSld name="Review">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330">
              <a:defRPr sz="2400"/>
            </a:lvl3pPr>
            <a:lvl4pPr marL="1149350" indent="-227330">
              <a:defRPr sz="2400"/>
            </a:lvl4pPr>
            <a:lvl5pPr marL="1606550" indent="-227330">
              <a:defRPr sz="24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5" name="Title 5"/>
          <p:cNvSpPr txBox="1"/>
          <p:nvPr/>
        </p:nvSpPr>
        <p:spPr>
          <a:xfrm>
            <a:off x="269239" y="237067"/>
            <a:ext cx="11653523" cy="982133"/>
          </a:xfrm>
          <a:prstGeom prst="rect">
            <a:avLst/>
          </a:prstGeom>
        </p:spPr>
        <p:txBody>
          <a:bodyPr vert="horz" lIns="137160" tIns="109728" rIns="137160" bIns="109728" rtlCol="0" anchor="t" anchorCtr="0">
            <a:noAutofit/>
          </a:bodyPr>
          <a:lstStyle>
            <a:lvl1pPr algn="l" defTabSz="913765"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solidFill>
                  <a:schemeClr val="tx1"/>
                </a:solidFill>
              </a:rPr>
              <a:t>Review</a:t>
            </a:r>
            <a:endParaRPr lang="en-US" dirty="0">
              <a:solidFill>
                <a:schemeClr val="tx1"/>
              </a:solidFill>
            </a:endParaRPr>
          </a:p>
        </p:txBody>
      </p:sp>
    </p:spTree>
  </p:cSld>
  <p:clrMapOvr>
    <a:masterClrMapping/>
  </p:clrMapOvr>
  <p:transition>
    <p:fade/>
  </p:transition>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0"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endParaRPr lang="en-US" dirty="0" smtClean="0"/>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lvl="0">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lvl="0">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lvl="0">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lvl="0">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5"/>
            </a:lvl3pPr>
            <a:lvl4pPr>
              <a:defRPr sz="1960"/>
            </a:lvl4pPr>
            <a:lvl5pPr>
              <a:defRPr sz="196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5"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985" rtl="0" eaLnBrk="1" fontAlgn="auto" latinLnBrk="0" hangingPunct="1">
              <a:lnSpc>
                <a:spcPct val="100000"/>
              </a:lnSpc>
              <a:spcBef>
                <a:spcPct val="0"/>
              </a:spcBef>
              <a:spcAft>
                <a:spcPts val="0"/>
              </a:spcAft>
              <a:buClrTx/>
              <a:buSzTx/>
              <a:defRPr/>
            </a:pPr>
            <a:r>
              <a:rPr lang="en-US" smtClean="0"/>
              <a:t>Click to edit Master text styles</a:t>
            </a:r>
            <a:endParaRPr lang="en-US" smtClean="0"/>
          </a:p>
        </p:txBody>
      </p:sp>
    </p:spTree>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noAutofit/>
          </a:bodyPr>
          <a:lstStyle/>
          <a:p>
            <a:pPr algn="ctr" defTabSz="913765" fontAlgn="base">
              <a:lnSpc>
                <a:spcPct val="90000"/>
              </a:lnSpc>
              <a:spcBef>
                <a:spcPct val="0"/>
              </a:spcBef>
              <a:spcAft>
                <a:spcPct val="0"/>
              </a:spcAft>
            </a:pPr>
            <a:endParaRPr lang="en-US" sz="2355"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5"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5">
                <a:solidFill>
                  <a:srgbClr val="171717"/>
                </a:solidFill>
              </a:defRPr>
            </a:lvl1pPr>
          </a:lstStyle>
          <a:p>
            <a:pPr lvl="0"/>
            <a:r>
              <a:rPr lang="en-US" dirty="0" smtClean="0"/>
              <a:t>Speaker Name</a:t>
            </a:r>
            <a:endParaRPr lang="en-US" dirty="0" smtClean="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54018" y="6146867"/>
            <a:ext cx="1355630" cy="28942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4155" indent="0">
              <a:buNone/>
              <a:defRPr/>
            </a:lvl3pPr>
            <a:lvl4pPr marL="448310" indent="0">
              <a:buNone/>
              <a:defRPr/>
            </a:lvl4pPr>
            <a:lvl5pPr marL="672465" indent="0">
              <a:buNone/>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155" indent="0">
              <a:buNone/>
              <a:defRPr/>
            </a:lvl3pPr>
            <a:lvl4pPr marL="448310" indent="0">
              <a:buNone/>
              <a:defRPr/>
            </a:lvl4pPr>
            <a:lvl5pPr marL="672465" indent="0">
              <a:buNone/>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0">
                <a:gradFill>
                  <a:gsLst>
                    <a:gs pos="1250">
                      <a:schemeClr val="tx2"/>
                    </a:gs>
                    <a:gs pos="99000">
                      <a:schemeClr val="tx2"/>
                    </a:gs>
                  </a:gsLst>
                  <a:lin ang="5400000" scaled="0"/>
                </a:gradFill>
              </a:defRPr>
            </a:lvl1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0"/>
            </a:lvl1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anose="05000000000000000000" pitchFamily="2" charset="2"/>
              <a:buNone/>
              <a:defRPr sz="3135">
                <a:gradFill>
                  <a:gsLst>
                    <a:gs pos="1250">
                      <a:schemeClr val="tx2"/>
                    </a:gs>
                    <a:gs pos="99000">
                      <a:schemeClr val="tx2"/>
                    </a:gs>
                  </a:gsLst>
                  <a:lin ang="5400000" scaled="0"/>
                </a:gradFill>
              </a:defRPr>
            </a:lvl1pPr>
            <a:lvl2pPr marL="0" indent="0">
              <a:buNone/>
              <a:defRPr sz="1960"/>
            </a:lvl2pPr>
            <a:lvl3pPr marL="227330" indent="0">
              <a:buNone/>
              <a:defRPr sz="1960"/>
            </a:lvl3pPr>
            <a:lvl4pPr marL="451485" indent="0">
              <a:buNone/>
              <a:defRPr/>
            </a:lvl4pPr>
            <a:lvl5pPr marL="672465" indent="0">
              <a:buNone/>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anose="05000000000000000000" pitchFamily="2" charset="2"/>
              <a:buNone/>
              <a:defRPr sz="3135">
                <a:gradFill>
                  <a:gsLst>
                    <a:gs pos="1250">
                      <a:schemeClr val="tx2"/>
                    </a:gs>
                    <a:gs pos="99000">
                      <a:schemeClr val="tx2"/>
                    </a:gs>
                  </a:gsLst>
                  <a:lin ang="5400000" scaled="0"/>
                </a:gradFill>
              </a:defRPr>
            </a:lvl1pPr>
            <a:lvl2pPr marL="0" indent="0">
              <a:buNone/>
              <a:defRPr sz="1960"/>
            </a:lvl2pPr>
            <a:lvl3pPr marL="227330" indent="0">
              <a:buNone/>
              <a:defRPr sz="1960"/>
            </a:lvl3pPr>
            <a:lvl4pPr marL="451485" indent="0">
              <a:buNone/>
              <a:defRPr/>
            </a:lvl4pPr>
            <a:lvl5pPr marL="672465" indent="0">
              <a:buNone/>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anose="05000000000000000000" pitchFamily="2" charset="2"/>
              <a:buNone/>
              <a:defRPr sz="3135"/>
            </a:lvl1pPr>
            <a:lvl2pPr marL="0" indent="0">
              <a:buNone/>
              <a:defRPr sz="1960"/>
            </a:lvl2pPr>
            <a:lvl3pPr marL="227330" indent="0">
              <a:buNone/>
              <a:defRPr sz="1960"/>
            </a:lvl3pPr>
            <a:lvl4pPr marL="451485" indent="0">
              <a:buNone/>
              <a:defRPr/>
            </a:lvl4pPr>
            <a:lvl5pPr marL="672465" indent="0">
              <a:buNone/>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anose="05000000000000000000" pitchFamily="2" charset="2"/>
              <a:buNone/>
              <a:defRPr sz="3135"/>
            </a:lvl1pPr>
            <a:lvl2pPr marL="0" indent="0">
              <a:buNone/>
              <a:defRPr sz="1960"/>
            </a:lvl2pPr>
            <a:lvl3pPr marL="227330" indent="0">
              <a:buNone/>
              <a:defRPr sz="1960"/>
            </a:lvl3pPr>
            <a:lvl4pPr marL="451485" indent="0">
              <a:buNone/>
              <a:defRPr/>
            </a:lvl4pPr>
            <a:lvl5pPr marL="672465" indent="0">
              <a:buNone/>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940" indent="-281940">
              <a:spcBef>
                <a:spcPts val="1200"/>
              </a:spcBef>
              <a:buClr>
                <a:schemeClr val="tx2"/>
              </a:buClr>
              <a:buFont typeface="Arial" panose="020B0604020202020204" pitchFamily="34" charset="0"/>
              <a:buChar char="•"/>
              <a:defRPr sz="3135">
                <a:gradFill>
                  <a:gsLst>
                    <a:gs pos="1250">
                      <a:schemeClr val="tx2"/>
                    </a:gs>
                    <a:gs pos="99000">
                      <a:schemeClr val="tx2"/>
                    </a:gs>
                  </a:gsLst>
                  <a:lin ang="5400000" scaled="0"/>
                </a:gradFill>
              </a:defRPr>
            </a:lvl1pPr>
            <a:lvl2pPr marL="520700" indent="-228600">
              <a:defRPr sz="2355"/>
            </a:lvl2pPr>
            <a:lvl3pPr marL="685800" indent="-165100">
              <a:defRPr sz="1960"/>
            </a:lvl3pPr>
            <a:lvl4pPr marL="863600" indent="-177800">
              <a:defRPr/>
            </a:lvl4pPr>
            <a:lvl5pPr marL="1028700" indent="-16510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940" indent="-281940">
              <a:spcBef>
                <a:spcPts val="1200"/>
              </a:spcBef>
              <a:buClr>
                <a:schemeClr val="tx2"/>
              </a:buClr>
              <a:buFont typeface="Arial" panose="020B0604020202020204" pitchFamily="34" charset="0"/>
              <a:buChar char="•"/>
              <a:defRPr sz="3135">
                <a:gradFill>
                  <a:gsLst>
                    <a:gs pos="1250">
                      <a:schemeClr val="tx2"/>
                    </a:gs>
                    <a:gs pos="99000">
                      <a:schemeClr val="tx2"/>
                    </a:gs>
                  </a:gsLst>
                  <a:lin ang="5400000" scaled="0"/>
                </a:gradFill>
              </a:defRPr>
            </a:lvl1pPr>
            <a:lvl2pPr marL="520700" indent="-228600">
              <a:defRPr sz="2355"/>
            </a:lvl2pPr>
            <a:lvl3pPr marL="685800" indent="-165100">
              <a:defRPr sz="1960"/>
            </a:lvl3pPr>
            <a:lvl4pPr marL="863600" indent="-177800">
              <a:defRPr/>
            </a:lvl4pPr>
            <a:lvl5pPr marL="1028700" indent="-16510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940" indent="-281940">
              <a:spcBef>
                <a:spcPts val="1200"/>
              </a:spcBef>
              <a:buClr>
                <a:schemeClr val="tx1"/>
              </a:buClr>
              <a:buFont typeface="Arial" panose="020B0604020202020204" pitchFamily="34" charset="0"/>
              <a:buChar char="•"/>
              <a:defRPr sz="3135"/>
            </a:lvl1pPr>
            <a:lvl2pPr marL="520700" indent="-228600">
              <a:defRPr sz="2355"/>
            </a:lvl2pPr>
            <a:lvl3pPr marL="685800" indent="-165100">
              <a:defRPr sz="1960"/>
            </a:lvl3pPr>
            <a:lvl4pPr marL="863600" indent="-177800">
              <a:defRPr/>
            </a:lvl4pPr>
            <a:lvl5pPr marL="1028700" indent="-16510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940" indent="-281940">
              <a:spcBef>
                <a:spcPts val="1200"/>
              </a:spcBef>
              <a:buClr>
                <a:schemeClr val="tx1"/>
              </a:buClr>
              <a:buFont typeface="Arial" panose="020B0604020202020204" pitchFamily="34" charset="0"/>
              <a:buChar char="•"/>
              <a:defRPr sz="3135"/>
            </a:lvl1pPr>
            <a:lvl2pPr marL="520700" indent="-228600">
              <a:defRPr sz="2355"/>
            </a:lvl2pPr>
            <a:lvl3pPr marL="685800" indent="-165100">
              <a:defRPr sz="1960"/>
            </a:lvl3pPr>
            <a:lvl4pPr marL="863600" indent="-177800">
              <a:defRPr/>
            </a:lvl4pPr>
            <a:lvl5pPr marL="1028700" indent="-16510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0"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endParaRPr lang="en-US" dirty="0" smtClean="0"/>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lvl="0">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lvl="0">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showMasterSp="0">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30">
                <a:solidFill>
                  <a:schemeClr val="bg1"/>
                </a:solidFill>
              </a:defRPr>
            </a:lvl1pPr>
          </a:lstStyle>
          <a:p>
            <a:r>
              <a:rPr lang="en-US" dirty="0" smtClean="0"/>
              <a:t>Click to edit title</a:t>
            </a:r>
            <a:endParaRPr lang="en-US" dirty="0"/>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0"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endParaRPr lang="en-US" dirty="0" smtClean="0"/>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endParaRPr lang="en-US" dirty="0" smtClean="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lvl="0">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lvl="0">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lvl="0">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0"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endParaRPr lang="en-US" dirty="0" smtClean="0"/>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endParaRPr lang="en-US" dirty="0" smtClean="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lvl="0">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lvl="0">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lvl="0">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showMasterSp="0"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130" fontAlgn="auto">
                <a:spcBef>
                  <a:spcPts val="0"/>
                </a:spcBef>
                <a:spcAft>
                  <a:spcPts val="0"/>
                </a:spcAft>
              </a:pPr>
              <a:endParaRPr lang="en-US" sz="1865">
                <a:solidFill>
                  <a:srgbClr val="737373"/>
                </a:solidFill>
                <a:latin typeface="Segoe UI Light" panose="020B0502040204020203"/>
                <a:ea typeface="+mn-ea"/>
                <a:cs typeface="+mn-cs"/>
              </a:endParaRPr>
            </a:p>
          </p:txBody>
        </p:sp>
        <p:sp>
          <p:nvSpPr>
            <p:cNvPr id="7" name="Freeform 7"/>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130" fontAlgn="auto">
                <a:spcBef>
                  <a:spcPts val="0"/>
                </a:spcBef>
                <a:spcAft>
                  <a:spcPts val="0"/>
                </a:spcAft>
              </a:pPr>
              <a:endParaRPr lang="en-US" sz="1865">
                <a:solidFill>
                  <a:srgbClr val="737373"/>
                </a:solidFill>
                <a:latin typeface="Segoe UI Light" panose="020B0502040204020203"/>
                <a:ea typeface="+mn-ea"/>
                <a:cs typeface="+mn-cs"/>
              </a:endParaRPr>
            </a:p>
          </p:txBody>
        </p:sp>
        <p:sp>
          <p:nvSpPr>
            <p:cNvPr id="8" name="Freeform 8"/>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130" fontAlgn="auto">
                <a:spcBef>
                  <a:spcPts val="0"/>
                </a:spcBef>
                <a:spcAft>
                  <a:spcPts val="0"/>
                </a:spcAft>
              </a:pPr>
              <a:endParaRPr lang="en-US" sz="1865">
                <a:solidFill>
                  <a:srgbClr val="737373"/>
                </a:solidFill>
                <a:latin typeface="Segoe UI Light" panose="020B0502040204020203"/>
                <a:ea typeface="+mn-ea"/>
                <a:cs typeface="+mn-cs"/>
              </a:endParaRPr>
            </a:p>
          </p:txBody>
        </p:sp>
        <p:sp>
          <p:nvSpPr>
            <p:cNvPr id="9" name="Freeform 9"/>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130" fontAlgn="auto">
                <a:spcBef>
                  <a:spcPts val="0"/>
                </a:spcBef>
                <a:spcAft>
                  <a:spcPts val="0"/>
                </a:spcAft>
              </a:pPr>
              <a:endParaRPr lang="en-US" sz="1865">
                <a:solidFill>
                  <a:srgbClr val="737373"/>
                </a:solidFill>
                <a:latin typeface="Segoe UI Light" panose="020B0502040204020203"/>
                <a:ea typeface="+mn-ea"/>
                <a:cs typeface="+mn-cs"/>
              </a:endParaRPr>
            </a:p>
          </p:txBody>
        </p:sp>
        <p:sp>
          <p:nvSpPr>
            <p:cNvPr id="10" name="Freeform 10"/>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130" fontAlgn="auto">
                <a:spcBef>
                  <a:spcPts val="0"/>
                </a:spcBef>
                <a:spcAft>
                  <a:spcPts val="0"/>
                </a:spcAft>
              </a:pPr>
              <a:endParaRPr lang="en-US" sz="1865">
                <a:solidFill>
                  <a:srgbClr val="737373"/>
                </a:solidFill>
                <a:latin typeface="Segoe UI Light" panose="020B0502040204020203"/>
                <a:ea typeface="+mn-ea"/>
                <a:cs typeface="+mn-cs"/>
              </a:endParaRPr>
            </a:p>
          </p:txBody>
        </p:sp>
        <p:sp>
          <p:nvSpPr>
            <p:cNvPr id="11" name="Freeform 11"/>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130" fontAlgn="auto">
                <a:spcBef>
                  <a:spcPts val="0"/>
                </a:spcBef>
                <a:spcAft>
                  <a:spcPts val="0"/>
                </a:spcAft>
              </a:pPr>
              <a:endParaRPr lang="en-US" sz="1865">
                <a:solidFill>
                  <a:srgbClr val="737373"/>
                </a:solidFill>
                <a:latin typeface="Segoe UI Light" panose="020B0502040204020203"/>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913130" fontAlgn="auto">
                <a:spcBef>
                  <a:spcPts val="0"/>
                </a:spcBef>
                <a:spcAft>
                  <a:spcPts val="0"/>
                </a:spcAft>
              </a:pPr>
              <a:endParaRPr lang="en-US" sz="1865">
                <a:solidFill>
                  <a:srgbClr val="737373"/>
                </a:solidFill>
                <a:latin typeface="Segoe UI Light" panose="020B0502040204020203"/>
                <a:ea typeface="+mn-ea"/>
                <a:cs typeface="+mn-cs"/>
              </a:endParaRPr>
            </a:p>
          </p:txBody>
        </p:sp>
        <p:sp>
          <p:nvSpPr>
            <p:cNvPr id="13" name="Freeform 13"/>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130" fontAlgn="auto">
                <a:spcBef>
                  <a:spcPts val="0"/>
                </a:spcBef>
                <a:spcAft>
                  <a:spcPts val="0"/>
                </a:spcAft>
              </a:pPr>
              <a:endParaRPr lang="en-US" sz="1865">
                <a:solidFill>
                  <a:srgbClr val="737373"/>
                </a:solidFill>
                <a:latin typeface="Segoe UI Light" panose="020B0502040204020203"/>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130" fontAlgn="auto">
                <a:spcBef>
                  <a:spcPts val="0"/>
                </a:spcBef>
                <a:spcAft>
                  <a:spcPts val="0"/>
                </a:spcAft>
              </a:pPr>
              <a:endParaRPr lang="en-US" sz="1865">
                <a:solidFill>
                  <a:srgbClr val="737373"/>
                </a:solidFill>
                <a:latin typeface="Segoe UI Light" panose="020B0502040204020203"/>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130" fontAlgn="auto">
                <a:spcBef>
                  <a:spcPts val="0"/>
                </a:spcBef>
                <a:spcAft>
                  <a:spcPts val="0"/>
                </a:spcAft>
              </a:pPr>
              <a:endParaRPr lang="en-US" sz="1865">
                <a:solidFill>
                  <a:srgbClr val="737373"/>
                </a:solidFill>
                <a:latin typeface="Segoe UI Light" panose="020B0502040204020203"/>
                <a:ea typeface="+mn-ea"/>
                <a:cs typeface="+mn-cs"/>
              </a:endParaRPr>
            </a:p>
          </p:txBody>
        </p:sp>
        <p:sp>
          <p:nvSpPr>
            <p:cNvPr id="16" name="Freeform 16"/>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130" fontAlgn="auto">
                <a:spcBef>
                  <a:spcPts val="0"/>
                </a:spcBef>
                <a:spcAft>
                  <a:spcPts val="0"/>
                </a:spcAft>
              </a:pPr>
              <a:endParaRPr lang="en-US" sz="1865">
                <a:solidFill>
                  <a:srgbClr val="737373"/>
                </a:solidFill>
                <a:latin typeface="Segoe UI Light" panose="020B0502040204020203"/>
                <a:ea typeface="+mn-ea"/>
                <a:cs typeface="+mn-cs"/>
              </a:endParaRPr>
            </a:p>
          </p:txBody>
        </p:sp>
        <p:sp>
          <p:nvSpPr>
            <p:cNvPr id="17" name="Freeform 17"/>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130" fontAlgn="auto">
                <a:spcBef>
                  <a:spcPts val="0"/>
                </a:spcBef>
                <a:spcAft>
                  <a:spcPts val="0"/>
                </a:spcAft>
              </a:pPr>
              <a:endParaRPr lang="en-US" sz="1865">
                <a:solidFill>
                  <a:srgbClr val="737373"/>
                </a:solidFill>
                <a:latin typeface="Segoe UI Light" panose="020B0502040204020203"/>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130" fontAlgn="auto">
              <a:lnSpc>
                <a:spcPct val="90000"/>
              </a:lnSpc>
              <a:spcBef>
                <a:spcPts val="600"/>
              </a:spcBef>
              <a:spcAft>
                <a:spcPts val="0"/>
              </a:spcAft>
            </a:pPr>
            <a:r>
              <a:rPr lang="en-US" sz="7195" dirty="0" smtClean="0">
                <a:solidFill>
                  <a:prstClr val="white"/>
                </a:solidFill>
                <a:latin typeface="Segoe UI Light" panose="020B0502040204020203"/>
                <a:ea typeface="+mn-ea"/>
                <a:cs typeface="+mn-cs"/>
              </a:rPr>
              <a:t>DEMO</a:t>
            </a:r>
            <a:endParaRPr lang="en-US" sz="7195" dirty="0" smtClean="0">
              <a:solidFill>
                <a:prstClr val="white"/>
              </a:solidFill>
              <a:latin typeface="Segoe UI Light" panose="020B0502040204020203"/>
              <a:ea typeface="+mn-ea"/>
              <a:cs typeface="+mn-cs"/>
            </a:endParaRP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5">
                <a:solidFill>
                  <a:schemeClr val="bg1"/>
                </a:solidFill>
              </a:defRPr>
            </a:lvl1pPr>
          </a:lstStyle>
          <a:p>
            <a:r>
              <a:rPr lang="en-US" dirty="0" smtClean="0"/>
              <a:t>Click to edit title</a:t>
            </a:r>
            <a:endParaRPr lang="en-US" dirty="0"/>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hasCustomPrompt="1"/>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1977153" y="3813716"/>
            <a:ext cx="8237697" cy="2497874"/>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0"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endParaRPr lang="en-US" dirty="0" smtClean="0"/>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lvl="0">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lvl="0">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0" spc="-98" baseline="0">
                <a:gradFill>
                  <a:gsLst>
                    <a:gs pos="100000">
                      <a:schemeClr val="bg1"/>
                    </a:gs>
                    <a:gs pos="0">
                      <a:schemeClr val="bg1"/>
                    </a:gs>
                  </a:gsLst>
                  <a:lin ang="5400000" scaled="0"/>
                </a:gradFill>
              </a:defRPr>
            </a:lvl1pPr>
          </a:lstStyle>
          <a:p>
            <a:r>
              <a:rPr lang="en-US" dirty="0" smtClean="0"/>
              <a:t>Video title</a:t>
            </a:r>
            <a:endParaRPr lang="en-US" dirty="0"/>
          </a:p>
        </p:txBody>
      </p:sp>
    </p:spTree>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0" spc="-98" baseline="0">
                <a:gradFill>
                  <a:gsLst>
                    <a:gs pos="100000">
                      <a:schemeClr val="tx1"/>
                    </a:gs>
                    <a:gs pos="0">
                      <a:schemeClr val="tx1"/>
                    </a:gs>
                  </a:gsLst>
                  <a:lin ang="5400000" scaled="0"/>
                </a:gradFill>
              </a:defRPr>
            </a:lvl1pPr>
          </a:lstStyle>
          <a:p>
            <a:r>
              <a:rPr lang="en-US" dirty="0" smtClean="0"/>
              <a:t>Section title</a:t>
            </a:r>
            <a:endParaRPr lang="en-US" dirty="0"/>
          </a:p>
        </p:txBody>
      </p:sp>
    </p:spTree>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0" spc="-98" baseline="0">
                <a:gradFill>
                  <a:gsLst>
                    <a:gs pos="100000">
                      <a:schemeClr val="bg1"/>
                    </a:gs>
                    <a:gs pos="0">
                      <a:schemeClr val="bg1"/>
                    </a:gs>
                  </a:gsLst>
                  <a:lin ang="5400000" scaled="0"/>
                </a:gradFill>
              </a:defRPr>
            </a:lvl1pPr>
          </a:lstStyle>
          <a:p>
            <a:r>
              <a:rPr lang="en-US" dirty="0" smtClean="0"/>
              <a:t>Section title</a:t>
            </a:r>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1" Type="http://schemas.openxmlformats.org/officeDocument/2006/relationships/theme" Target="../theme/theme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49.xml"/><Relationship Id="rId8" Type="http://schemas.openxmlformats.org/officeDocument/2006/relationships/slideLayout" Target="../slideLayouts/slideLayout48.xml"/><Relationship Id="rId7" Type="http://schemas.openxmlformats.org/officeDocument/2006/relationships/slideLayout" Target="../slideLayouts/slideLayout47.xml"/><Relationship Id="rId6" Type="http://schemas.openxmlformats.org/officeDocument/2006/relationships/slideLayout" Target="../slideLayouts/slideLayout46.xml"/><Relationship Id="rId5" Type="http://schemas.openxmlformats.org/officeDocument/2006/relationships/slideLayout" Target="../slideLayouts/slideLayout45.xml"/><Relationship Id="rId41" Type="http://schemas.openxmlformats.org/officeDocument/2006/relationships/theme" Target="../theme/theme2.xml"/><Relationship Id="rId40" Type="http://schemas.openxmlformats.org/officeDocument/2006/relationships/slideLayout" Target="../slideLayouts/slideLayout80.xml"/><Relationship Id="rId4" Type="http://schemas.openxmlformats.org/officeDocument/2006/relationships/slideLayout" Target="../slideLayouts/slideLayout44.xml"/><Relationship Id="rId39" Type="http://schemas.openxmlformats.org/officeDocument/2006/relationships/slideLayout" Target="../slideLayouts/slideLayout79.xml"/><Relationship Id="rId38" Type="http://schemas.openxmlformats.org/officeDocument/2006/relationships/slideLayout" Target="../slideLayouts/slideLayout78.xml"/><Relationship Id="rId37" Type="http://schemas.openxmlformats.org/officeDocument/2006/relationships/slideLayout" Target="../slideLayouts/slideLayout77.xml"/><Relationship Id="rId36" Type="http://schemas.openxmlformats.org/officeDocument/2006/relationships/slideLayout" Target="../slideLayouts/slideLayout76.xml"/><Relationship Id="rId35" Type="http://schemas.openxmlformats.org/officeDocument/2006/relationships/slideLayout" Target="../slideLayouts/slideLayout75.xml"/><Relationship Id="rId34" Type="http://schemas.openxmlformats.org/officeDocument/2006/relationships/slideLayout" Target="../slideLayouts/slideLayout74.xml"/><Relationship Id="rId33" Type="http://schemas.openxmlformats.org/officeDocument/2006/relationships/slideLayout" Target="../slideLayouts/slideLayout73.xml"/><Relationship Id="rId32" Type="http://schemas.openxmlformats.org/officeDocument/2006/relationships/slideLayout" Target="../slideLayouts/slideLayout72.xml"/><Relationship Id="rId31" Type="http://schemas.openxmlformats.org/officeDocument/2006/relationships/slideLayout" Target="../slideLayouts/slideLayout71.xml"/><Relationship Id="rId30" Type="http://schemas.openxmlformats.org/officeDocument/2006/relationships/slideLayout" Target="../slideLayouts/slideLayout70.xml"/><Relationship Id="rId3" Type="http://schemas.openxmlformats.org/officeDocument/2006/relationships/slideLayout" Target="../slideLayouts/slideLayout43.xml"/><Relationship Id="rId29" Type="http://schemas.openxmlformats.org/officeDocument/2006/relationships/slideLayout" Target="../slideLayouts/slideLayout69.xml"/><Relationship Id="rId28" Type="http://schemas.openxmlformats.org/officeDocument/2006/relationships/slideLayout" Target="../slideLayouts/slideLayout68.xml"/><Relationship Id="rId27" Type="http://schemas.openxmlformats.org/officeDocument/2006/relationships/slideLayout" Target="../slideLayouts/slideLayout67.xml"/><Relationship Id="rId26" Type="http://schemas.openxmlformats.org/officeDocument/2006/relationships/slideLayout" Target="../slideLayouts/slideLayout66.xml"/><Relationship Id="rId25" Type="http://schemas.openxmlformats.org/officeDocument/2006/relationships/slideLayout" Target="../slideLayouts/slideLayout65.xml"/><Relationship Id="rId24" Type="http://schemas.openxmlformats.org/officeDocument/2006/relationships/slideLayout" Target="../slideLayouts/slideLayout64.xml"/><Relationship Id="rId23" Type="http://schemas.openxmlformats.org/officeDocument/2006/relationships/slideLayout" Target="../slideLayouts/slideLayout63.xml"/><Relationship Id="rId22" Type="http://schemas.openxmlformats.org/officeDocument/2006/relationships/slideLayout" Target="../slideLayouts/slideLayout62.xml"/><Relationship Id="rId21" Type="http://schemas.openxmlformats.org/officeDocument/2006/relationships/slideLayout" Target="../slideLayouts/slideLayout61.xml"/><Relationship Id="rId20" Type="http://schemas.openxmlformats.org/officeDocument/2006/relationships/slideLayout" Target="../slideLayouts/slideLayout60.xml"/><Relationship Id="rId2" Type="http://schemas.openxmlformats.org/officeDocument/2006/relationships/slideLayout" Target="../slideLayouts/slideLayout42.xml"/><Relationship Id="rId19" Type="http://schemas.openxmlformats.org/officeDocument/2006/relationships/slideLayout" Target="../slideLayouts/slideLayout59.xml"/><Relationship Id="rId18" Type="http://schemas.openxmlformats.org/officeDocument/2006/relationships/slideLayout" Target="../slideLayouts/slideLayout58.xml"/><Relationship Id="rId17" Type="http://schemas.openxmlformats.org/officeDocument/2006/relationships/slideLayout" Target="../slideLayouts/slideLayout57.xml"/><Relationship Id="rId16" Type="http://schemas.openxmlformats.org/officeDocument/2006/relationships/slideLayout" Target="../slideLayouts/slideLayout56.xml"/><Relationship Id="rId15" Type="http://schemas.openxmlformats.org/officeDocument/2006/relationships/slideLayout" Target="../slideLayouts/slideLayout55.xml"/><Relationship Id="rId14" Type="http://schemas.openxmlformats.org/officeDocument/2006/relationships/slideLayout" Target="../slideLayouts/slideLayout54.xml"/><Relationship Id="rId13" Type="http://schemas.openxmlformats.org/officeDocument/2006/relationships/slideLayout" Target="../slideLayouts/slideLayout53.xml"/><Relationship Id="rId12" Type="http://schemas.openxmlformats.org/officeDocument/2006/relationships/slideLayout" Target="../slideLayouts/slideLayout52.xml"/><Relationship Id="rId11" Type="http://schemas.openxmlformats.org/officeDocument/2006/relationships/slideLayout" Target="../slideLayouts/slideLayout51.xml"/><Relationship Id="rId10" Type="http://schemas.openxmlformats.org/officeDocument/2006/relationships/slideLayout" Target="../slideLayouts/slideLayout50.xml"/><Relationship Id="rId1" Type="http://schemas.openxmlformats.org/officeDocument/2006/relationships/slideLayout" Target="../slideLayouts/slideLayout4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89.xml"/><Relationship Id="rId8" Type="http://schemas.openxmlformats.org/officeDocument/2006/relationships/slideLayout" Target="../slideLayouts/slideLayout88.xml"/><Relationship Id="rId7" Type="http://schemas.openxmlformats.org/officeDocument/2006/relationships/slideLayout" Target="../slideLayouts/slideLayout87.xml"/><Relationship Id="rId6" Type="http://schemas.openxmlformats.org/officeDocument/2006/relationships/slideLayout" Target="../slideLayouts/slideLayout86.xml"/><Relationship Id="rId5" Type="http://schemas.openxmlformats.org/officeDocument/2006/relationships/slideLayout" Target="../slideLayouts/slideLayout85.xml"/><Relationship Id="rId4" Type="http://schemas.openxmlformats.org/officeDocument/2006/relationships/slideLayout" Target="../slideLayouts/slideLayout84.xml"/><Relationship Id="rId31" Type="http://schemas.openxmlformats.org/officeDocument/2006/relationships/theme" Target="../theme/theme3.xml"/><Relationship Id="rId30" Type="http://schemas.openxmlformats.org/officeDocument/2006/relationships/image" Target="../media/image7.png"/><Relationship Id="rId3" Type="http://schemas.openxmlformats.org/officeDocument/2006/relationships/slideLayout" Target="../slideLayouts/slideLayout83.xml"/><Relationship Id="rId29" Type="http://schemas.openxmlformats.org/officeDocument/2006/relationships/slideLayout" Target="../slideLayouts/slideLayout109.xml"/><Relationship Id="rId28" Type="http://schemas.openxmlformats.org/officeDocument/2006/relationships/slideLayout" Target="../slideLayouts/slideLayout108.xml"/><Relationship Id="rId27" Type="http://schemas.openxmlformats.org/officeDocument/2006/relationships/slideLayout" Target="../slideLayouts/slideLayout107.xml"/><Relationship Id="rId26" Type="http://schemas.openxmlformats.org/officeDocument/2006/relationships/slideLayout" Target="../slideLayouts/slideLayout106.xml"/><Relationship Id="rId25" Type="http://schemas.openxmlformats.org/officeDocument/2006/relationships/slideLayout" Target="../slideLayouts/slideLayout105.xml"/><Relationship Id="rId24" Type="http://schemas.openxmlformats.org/officeDocument/2006/relationships/slideLayout" Target="../slideLayouts/slideLayout104.xml"/><Relationship Id="rId23" Type="http://schemas.openxmlformats.org/officeDocument/2006/relationships/slideLayout" Target="../slideLayouts/slideLayout103.xml"/><Relationship Id="rId22" Type="http://schemas.openxmlformats.org/officeDocument/2006/relationships/slideLayout" Target="../slideLayouts/slideLayout102.xml"/><Relationship Id="rId21" Type="http://schemas.openxmlformats.org/officeDocument/2006/relationships/slideLayout" Target="../slideLayouts/slideLayout101.xml"/><Relationship Id="rId20" Type="http://schemas.openxmlformats.org/officeDocument/2006/relationships/slideLayout" Target="../slideLayouts/slideLayout100.xml"/><Relationship Id="rId2" Type="http://schemas.openxmlformats.org/officeDocument/2006/relationships/slideLayout" Target="../slideLayouts/slideLayout82.xml"/><Relationship Id="rId19" Type="http://schemas.openxmlformats.org/officeDocument/2006/relationships/slideLayout" Target="../slideLayouts/slideLayout99.xml"/><Relationship Id="rId18" Type="http://schemas.openxmlformats.org/officeDocument/2006/relationships/slideLayout" Target="../slideLayouts/slideLayout98.xml"/><Relationship Id="rId17" Type="http://schemas.openxmlformats.org/officeDocument/2006/relationships/slideLayout" Target="../slideLayouts/slideLayout97.xml"/><Relationship Id="rId16" Type="http://schemas.openxmlformats.org/officeDocument/2006/relationships/slideLayout" Target="../slideLayouts/slideLayout96.xml"/><Relationship Id="rId15" Type="http://schemas.openxmlformats.org/officeDocument/2006/relationships/slideLayout" Target="../slideLayouts/slideLayout95.xml"/><Relationship Id="rId14" Type="http://schemas.openxmlformats.org/officeDocument/2006/relationships/slideLayout" Target="../slideLayouts/slideLayout94.xml"/><Relationship Id="rId13" Type="http://schemas.openxmlformats.org/officeDocument/2006/relationships/slideLayout" Target="../slideLayouts/slideLayout93.xml"/><Relationship Id="rId12" Type="http://schemas.openxmlformats.org/officeDocument/2006/relationships/slideLayout" Target="../slideLayouts/slideLayout92.xml"/><Relationship Id="rId11" Type="http://schemas.openxmlformats.org/officeDocument/2006/relationships/slideLayout" Target="../slideLayouts/slideLayout91.xml"/><Relationship Id="rId10" Type="http://schemas.openxmlformats.org/officeDocument/2006/relationships/slideLayout" Target="../slideLayouts/slideLayout90.xml"/><Relationship Id="rId1" Type="http://schemas.openxmlformats.org/officeDocument/2006/relationships/slideLayout" Target="../slideLayouts/slideLayout81.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118.xml"/><Relationship Id="rId8" Type="http://schemas.openxmlformats.org/officeDocument/2006/relationships/slideLayout" Target="../slideLayouts/slideLayout117.xml"/><Relationship Id="rId7" Type="http://schemas.openxmlformats.org/officeDocument/2006/relationships/slideLayout" Target="../slideLayouts/slideLayout116.xml"/><Relationship Id="rId6" Type="http://schemas.openxmlformats.org/officeDocument/2006/relationships/slideLayout" Target="../slideLayouts/slideLayout115.xml"/><Relationship Id="rId5" Type="http://schemas.openxmlformats.org/officeDocument/2006/relationships/slideLayout" Target="../slideLayouts/slideLayout114.xml"/><Relationship Id="rId4" Type="http://schemas.openxmlformats.org/officeDocument/2006/relationships/slideLayout" Target="../slideLayouts/slideLayout113.xml"/><Relationship Id="rId3" Type="http://schemas.openxmlformats.org/officeDocument/2006/relationships/slideLayout" Target="../slideLayouts/slideLayout112.xml"/><Relationship Id="rId27" Type="http://schemas.openxmlformats.org/officeDocument/2006/relationships/theme" Target="../theme/theme4.xml"/><Relationship Id="rId26" Type="http://schemas.openxmlformats.org/officeDocument/2006/relationships/image" Target="../media/image7.png"/><Relationship Id="rId25" Type="http://schemas.openxmlformats.org/officeDocument/2006/relationships/slideLayout" Target="../slideLayouts/slideLayout134.xml"/><Relationship Id="rId24" Type="http://schemas.openxmlformats.org/officeDocument/2006/relationships/slideLayout" Target="../slideLayouts/slideLayout133.xml"/><Relationship Id="rId23" Type="http://schemas.openxmlformats.org/officeDocument/2006/relationships/slideLayout" Target="../slideLayouts/slideLayout132.xml"/><Relationship Id="rId22" Type="http://schemas.openxmlformats.org/officeDocument/2006/relationships/slideLayout" Target="../slideLayouts/slideLayout131.xml"/><Relationship Id="rId21" Type="http://schemas.openxmlformats.org/officeDocument/2006/relationships/slideLayout" Target="../slideLayouts/slideLayout130.xml"/><Relationship Id="rId20" Type="http://schemas.openxmlformats.org/officeDocument/2006/relationships/slideLayout" Target="../slideLayouts/slideLayout129.xml"/><Relationship Id="rId2" Type="http://schemas.openxmlformats.org/officeDocument/2006/relationships/slideLayout" Target="../slideLayouts/slideLayout111.xml"/><Relationship Id="rId19" Type="http://schemas.openxmlformats.org/officeDocument/2006/relationships/slideLayout" Target="../slideLayouts/slideLayout128.xml"/><Relationship Id="rId18" Type="http://schemas.openxmlformats.org/officeDocument/2006/relationships/slideLayout" Target="../slideLayouts/slideLayout127.xml"/><Relationship Id="rId17" Type="http://schemas.openxmlformats.org/officeDocument/2006/relationships/slideLayout" Target="../slideLayouts/slideLayout126.xml"/><Relationship Id="rId16" Type="http://schemas.openxmlformats.org/officeDocument/2006/relationships/slideLayout" Target="../slideLayouts/slideLayout125.xml"/><Relationship Id="rId15" Type="http://schemas.openxmlformats.org/officeDocument/2006/relationships/slideLayout" Target="../slideLayouts/slideLayout124.xml"/><Relationship Id="rId14" Type="http://schemas.openxmlformats.org/officeDocument/2006/relationships/slideLayout" Target="../slideLayouts/slideLayout123.xml"/><Relationship Id="rId13" Type="http://schemas.openxmlformats.org/officeDocument/2006/relationships/slideLayout" Target="../slideLayouts/slideLayout122.xml"/><Relationship Id="rId12" Type="http://schemas.openxmlformats.org/officeDocument/2006/relationships/slideLayout" Target="../slideLayouts/slideLayout121.xml"/><Relationship Id="rId11" Type="http://schemas.openxmlformats.org/officeDocument/2006/relationships/slideLayout" Target="../slideLayouts/slideLayout120.xml"/><Relationship Id="rId10" Type="http://schemas.openxmlformats.org/officeDocument/2006/relationships/slideLayout" Target="../slideLayouts/slideLayout119.xml"/><Relationship Id="rId1" Type="http://schemas.openxmlformats.org/officeDocument/2006/relationships/slideLayout" Target="../slideLayouts/slideLayout1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Lst>
  <p:transition>
    <p:fade/>
  </p:transition>
  <p:timing>
    <p:tnLst>
      <p:par>
        <p:cTn id="1" dur="indefinite" restart="never" nodeType="tmRoot"/>
      </p:par>
    </p:tnLst>
  </p:timing>
  <p:txStyles>
    <p:titleStyle>
      <a:lvl1pPr algn="l" defTabSz="913765"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p:titleStyle>
    <p:bodyStyle>
      <a:lvl1pPr marL="335915" marR="0" indent="-33591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3920" kern="1200" spc="0" baseline="0">
          <a:gradFill>
            <a:gsLst>
              <a:gs pos="1250">
                <a:schemeClr val="tx1"/>
              </a:gs>
              <a:gs pos="100000">
                <a:schemeClr val="tx1"/>
              </a:gs>
            </a:gsLst>
            <a:lin ang="5400000" scaled="0"/>
          </a:gradFill>
          <a:latin typeface="+mj-lt"/>
          <a:ea typeface="+mn-ea"/>
          <a:cs typeface="+mn-cs"/>
        </a:defRPr>
      </a:lvl1pPr>
      <a:lvl2pPr marL="572770" marR="0" indent="-23685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2355" kern="1200" spc="0" baseline="0">
          <a:gradFill>
            <a:gsLst>
              <a:gs pos="1250">
                <a:schemeClr val="tx1"/>
              </a:gs>
              <a:gs pos="100000">
                <a:schemeClr val="tx1"/>
              </a:gs>
            </a:gsLst>
            <a:lin ang="5400000" scaled="0"/>
          </a:gradFill>
          <a:latin typeface="+mn-lt"/>
          <a:ea typeface="+mn-ea"/>
          <a:cs typeface="+mn-cs"/>
        </a:defRPr>
      </a:lvl2pPr>
      <a:lvl3pPr marL="784225" marR="0" indent="-22415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1960" kern="1200" spc="0" baseline="0">
          <a:gradFill>
            <a:gsLst>
              <a:gs pos="1250">
                <a:schemeClr val="tx1"/>
              </a:gs>
              <a:gs pos="100000">
                <a:schemeClr val="tx1"/>
              </a:gs>
            </a:gsLst>
            <a:lin ang="5400000" scaled="0"/>
          </a:gradFill>
          <a:latin typeface="+mn-lt"/>
          <a:ea typeface="+mn-ea"/>
          <a:cs typeface="+mn-cs"/>
        </a:defRPr>
      </a:lvl3pPr>
      <a:lvl4pPr marL="1008380" marR="0" indent="-22415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1765" kern="1200" spc="0" baseline="0">
          <a:gradFill>
            <a:gsLst>
              <a:gs pos="1250">
                <a:schemeClr val="tx1"/>
              </a:gs>
              <a:gs pos="100000">
                <a:schemeClr val="tx1"/>
              </a:gs>
            </a:gsLst>
            <a:lin ang="5400000" scaled="0"/>
          </a:gradFill>
          <a:latin typeface="+mn-lt"/>
          <a:ea typeface="+mn-ea"/>
          <a:cs typeface="+mn-cs"/>
        </a:defRPr>
      </a:lvl4pPr>
      <a:lvl5pPr marL="1232535" marR="0" indent="-22415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1765" kern="1200" spc="0" baseline="0">
          <a:gradFill>
            <a:gsLst>
              <a:gs pos="1250">
                <a:schemeClr val="tx1"/>
              </a:gs>
              <a:gs pos="100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9pPr>
    </p:bodyStyle>
    <p:otherStyle>
      <a:defPPr>
        <a:defRPr lang="en-US"/>
      </a:defPPr>
      <a:lvl1pPr marL="0" algn="l" defTabSz="913765" rtl="0" eaLnBrk="1" latinLnBrk="0" hangingPunct="1">
        <a:defRPr sz="1765" kern="1200">
          <a:solidFill>
            <a:schemeClr val="tx1"/>
          </a:solidFill>
          <a:latin typeface="+mn-lt"/>
          <a:ea typeface="+mn-ea"/>
          <a:cs typeface="+mn-cs"/>
        </a:defRPr>
      </a:lvl1pPr>
      <a:lvl2pPr marL="457200" algn="l" defTabSz="913765" rtl="0" eaLnBrk="1" latinLnBrk="0" hangingPunct="1">
        <a:defRPr sz="1765" kern="1200">
          <a:solidFill>
            <a:schemeClr val="tx1"/>
          </a:solidFill>
          <a:latin typeface="+mn-lt"/>
          <a:ea typeface="+mn-ea"/>
          <a:cs typeface="+mn-cs"/>
        </a:defRPr>
      </a:lvl2pPr>
      <a:lvl3pPr marL="914400" algn="l" defTabSz="913765" rtl="0" eaLnBrk="1" latinLnBrk="0" hangingPunct="1">
        <a:defRPr sz="1765" kern="1200">
          <a:solidFill>
            <a:schemeClr val="tx1"/>
          </a:solidFill>
          <a:latin typeface="+mn-lt"/>
          <a:ea typeface="+mn-ea"/>
          <a:cs typeface="+mn-cs"/>
        </a:defRPr>
      </a:lvl3pPr>
      <a:lvl4pPr marL="1371600" algn="l" defTabSz="913765" rtl="0" eaLnBrk="1" latinLnBrk="0" hangingPunct="1">
        <a:defRPr sz="1765" kern="1200">
          <a:solidFill>
            <a:schemeClr val="tx1"/>
          </a:solidFill>
          <a:latin typeface="+mn-lt"/>
          <a:ea typeface="+mn-ea"/>
          <a:cs typeface="+mn-cs"/>
        </a:defRPr>
      </a:lvl4pPr>
      <a:lvl5pPr marL="1828800" algn="l" defTabSz="913765" rtl="0" eaLnBrk="1" latinLnBrk="0" hangingPunct="1">
        <a:defRPr sz="1765" kern="1200">
          <a:solidFill>
            <a:schemeClr val="tx1"/>
          </a:solidFill>
          <a:latin typeface="+mn-lt"/>
          <a:ea typeface="+mn-ea"/>
          <a:cs typeface="+mn-cs"/>
        </a:defRPr>
      </a:lvl5pPr>
      <a:lvl6pPr marL="2286000" algn="l" defTabSz="913765" rtl="0" eaLnBrk="1" latinLnBrk="0" hangingPunct="1">
        <a:defRPr sz="1765" kern="1200">
          <a:solidFill>
            <a:schemeClr val="tx1"/>
          </a:solidFill>
          <a:latin typeface="+mn-lt"/>
          <a:ea typeface="+mn-ea"/>
          <a:cs typeface="+mn-cs"/>
        </a:defRPr>
      </a:lvl6pPr>
      <a:lvl7pPr marL="2743200" algn="l" defTabSz="913765" rtl="0" eaLnBrk="1" latinLnBrk="0" hangingPunct="1">
        <a:defRPr sz="1765" kern="1200">
          <a:solidFill>
            <a:schemeClr val="tx1"/>
          </a:solidFill>
          <a:latin typeface="+mn-lt"/>
          <a:ea typeface="+mn-ea"/>
          <a:cs typeface="+mn-cs"/>
        </a:defRPr>
      </a:lvl7pPr>
      <a:lvl8pPr marL="3200400" algn="l" defTabSz="913765" rtl="0" eaLnBrk="1" latinLnBrk="0" hangingPunct="1">
        <a:defRPr sz="1765" kern="1200">
          <a:solidFill>
            <a:schemeClr val="tx1"/>
          </a:solidFill>
          <a:latin typeface="+mn-lt"/>
          <a:ea typeface="+mn-ea"/>
          <a:cs typeface="+mn-cs"/>
        </a:defRPr>
      </a:lvl8pPr>
      <a:lvl9pPr marL="3657600" algn="l" defTabSz="913765" rtl="0" eaLnBrk="1" latinLnBrk="0" hangingPunct="1">
        <a:defRPr sz="176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708" r:id="rId19"/>
    <p:sldLayoutId id="2147483709" r:id="rId20"/>
    <p:sldLayoutId id="2147483710" r:id="rId21"/>
    <p:sldLayoutId id="2147483711" r:id="rId22"/>
    <p:sldLayoutId id="2147483712" r:id="rId23"/>
    <p:sldLayoutId id="2147483713" r:id="rId24"/>
    <p:sldLayoutId id="2147483714" r:id="rId25"/>
    <p:sldLayoutId id="2147483715" r:id="rId26"/>
    <p:sldLayoutId id="2147483716" r:id="rId27"/>
    <p:sldLayoutId id="2147483717" r:id="rId28"/>
    <p:sldLayoutId id="2147483718" r:id="rId29"/>
    <p:sldLayoutId id="2147483719" r:id="rId30"/>
    <p:sldLayoutId id="2147483720" r:id="rId31"/>
    <p:sldLayoutId id="2147483721" r:id="rId32"/>
    <p:sldLayoutId id="2147483722" r:id="rId33"/>
    <p:sldLayoutId id="2147483723" r:id="rId34"/>
    <p:sldLayoutId id="2147483724" r:id="rId35"/>
    <p:sldLayoutId id="2147483725" r:id="rId36"/>
    <p:sldLayoutId id="2147483726" r:id="rId37"/>
    <p:sldLayoutId id="2147483727" r:id="rId38"/>
    <p:sldLayoutId id="2147483728" r:id="rId39"/>
    <p:sldLayoutId id="2147483729" r:id="rId40"/>
  </p:sldLayoutIdLst>
  <p:transition>
    <p:fade/>
  </p:transition>
  <p:timing>
    <p:tnLst>
      <p:par>
        <p:cTn id="1" dur="indefinite" restart="never" nodeType="tmRoot"/>
      </p:par>
    </p:tnLst>
  </p:timing>
  <p:txStyles>
    <p:titleStyle>
      <a:lvl1pPr algn="l" defTabSz="913765"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p:titleStyle>
    <p:bodyStyle>
      <a:lvl1pPr marL="335915" marR="0" indent="-33591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3920" kern="1200" spc="0" baseline="0">
          <a:gradFill>
            <a:gsLst>
              <a:gs pos="1250">
                <a:schemeClr val="tx1"/>
              </a:gs>
              <a:gs pos="100000">
                <a:schemeClr val="tx1"/>
              </a:gs>
            </a:gsLst>
            <a:lin ang="5400000" scaled="0"/>
          </a:gradFill>
          <a:latin typeface="+mj-lt"/>
          <a:ea typeface="+mn-ea"/>
          <a:cs typeface="+mn-cs"/>
        </a:defRPr>
      </a:lvl1pPr>
      <a:lvl2pPr marL="572770" marR="0" indent="-23685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2355" kern="1200" spc="0" baseline="0">
          <a:gradFill>
            <a:gsLst>
              <a:gs pos="1250">
                <a:schemeClr val="tx1"/>
              </a:gs>
              <a:gs pos="100000">
                <a:schemeClr val="tx1"/>
              </a:gs>
            </a:gsLst>
            <a:lin ang="5400000" scaled="0"/>
          </a:gradFill>
          <a:latin typeface="+mn-lt"/>
          <a:ea typeface="+mn-ea"/>
          <a:cs typeface="+mn-cs"/>
        </a:defRPr>
      </a:lvl2pPr>
      <a:lvl3pPr marL="784225" marR="0" indent="-22415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1960" kern="1200" spc="0" baseline="0">
          <a:gradFill>
            <a:gsLst>
              <a:gs pos="1250">
                <a:schemeClr val="tx1"/>
              </a:gs>
              <a:gs pos="100000">
                <a:schemeClr val="tx1"/>
              </a:gs>
            </a:gsLst>
            <a:lin ang="5400000" scaled="0"/>
          </a:gradFill>
          <a:latin typeface="+mn-lt"/>
          <a:ea typeface="+mn-ea"/>
          <a:cs typeface="+mn-cs"/>
        </a:defRPr>
      </a:lvl3pPr>
      <a:lvl4pPr marL="1008380" marR="0" indent="-22415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1765" kern="1200" spc="0" baseline="0">
          <a:gradFill>
            <a:gsLst>
              <a:gs pos="1250">
                <a:schemeClr val="tx1"/>
              </a:gs>
              <a:gs pos="100000">
                <a:schemeClr val="tx1"/>
              </a:gs>
            </a:gsLst>
            <a:lin ang="5400000" scaled="0"/>
          </a:gradFill>
          <a:latin typeface="+mn-lt"/>
          <a:ea typeface="+mn-ea"/>
          <a:cs typeface="+mn-cs"/>
        </a:defRPr>
      </a:lvl4pPr>
      <a:lvl5pPr marL="1232535" marR="0" indent="-22415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1765" kern="1200" spc="0" baseline="0">
          <a:gradFill>
            <a:gsLst>
              <a:gs pos="1250">
                <a:schemeClr val="tx1"/>
              </a:gs>
              <a:gs pos="100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9pPr>
    </p:bodyStyle>
    <p:otherStyle>
      <a:defPPr>
        <a:defRPr lang="en-US"/>
      </a:defPPr>
      <a:lvl1pPr marL="0" algn="l" defTabSz="913765" rtl="0" eaLnBrk="1" latinLnBrk="0" hangingPunct="1">
        <a:defRPr sz="1765" kern="1200">
          <a:solidFill>
            <a:schemeClr val="tx1"/>
          </a:solidFill>
          <a:latin typeface="+mn-lt"/>
          <a:ea typeface="+mn-ea"/>
          <a:cs typeface="+mn-cs"/>
        </a:defRPr>
      </a:lvl1pPr>
      <a:lvl2pPr marL="457200" algn="l" defTabSz="913765" rtl="0" eaLnBrk="1" latinLnBrk="0" hangingPunct="1">
        <a:defRPr sz="1765" kern="1200">
          <a:solidFill>
            <a:schemeClr val="tx1"/>
          </a:solidFill>
          <a:latin typeface="+mn-lt"/>
          <a:ea typeface="+mn-ea"/>
          <a:cs typeface="+mn-cs"/>
        </a:defRPr>
      </a:lvl2pPr>
      <a:lvl3pPr marL="914400" algn="l" defTabSz="913765" rtl="0" eaLnBrk="1" latinLnBrk="0" hangingPunct="1">
        <a:defRPr sz="1765" kern="1200">
          <a:solidFill>
            <a:schemeClr val="tx1"/>
          </a:solidFill>
          <a:latin typeface="+mn-lt"/>
          <a:ea typeface="+mn-ea"/>
          <a:cs typeface="+mn-cs"/>
        </a:defRPr>
      </a:lvl3pPr>
      <a:lvl4pPr marL="1371600" algn="l" defTabSz="913765" rtl="0" eaLnBrk="1" latinLnBrk="0" hangingPunct="1">
        <a:defRPr sz="1765" kern="1200">
          <a:solidFill>
            <a:schemeClr val="tx1"/>
          </a:solidFill>
          <a:latin typeface="+mn-lt"/>
          <a:ea typeface="+mn-ea"/>
          <a:cs typeface="+mn-cs"/>
        </a:defRPr>
      </a:lvl4pPr>
      <a:lvl5pPr marL="1828800" algn="l" defTabSz="913765" rtl="0" eaLnBrk="1" latinLnBrk="0" hangingPunct="1">
        <a:defRPr sz="1765" kern="1200">
          <a:solidFill>
            <a:schemeClr val="tx1"/>
          </a:solidFill>
          <a:latin typeface="+mn-lt"/>
          <a:ea typeface="+mn-ea"/>
          <a:cs typeface="+mn-cs"/>
        </a:defRPr>
      </a:lvl5pPr>
      <a:lvl6pPr marL="2286000" algn="l" defTabSz="913765" rtl="0" eaLnBrk="1" latinLnBrk="0" hangingPunct="1">
        <a:defRPr sz="1765" kern="1200">
          <a:solidFill>
            <a:schemeClr val="tx1"/>
          </a:solidFill>
          <a:latin typeface="+mn-lt"/>
          <a:ea typeface="+mn-ea"/>
          <a:cs typeface="+mn-cs"/>
        </a:defRPr>
      </a:lvl6pPr>
      <a:lvl7pPr marL="2743200" algn="l" defTabSz="913765" rtl="0" eaLnBrk="1" latinLnBrk="0" hangingPunct="1">
        <a:defRPr sz="1765" kern="1200">
          <a:solidFill>
            <a:schemeClr val="tx1"/>
          </a:solidFill>
          <a:latin typeface="+mn-lt"/>
          <a:ea typeface="+mn-ea"/>
          <a:cs typeface="+mn-cs"/>
        </a:defRPr>
      </a:lvl7pPr>
      <a:lvl8pPr marL="3200400" algn="l" defTabSz="913765" rtl="0" eaLnBrk="1" latinLnBrk="0" hangingPunct="1">
        <a:defRPr sz="1765" kern="1200">
          <a:solidFill>
            <a:schemeClr val="tx1"/>
          </a:solidFill>
          <a:latin typeface="+mn-lt"/>
          <a:ea typeface="+mn-ea"/>
          <a:cs typeface="+mn-cs"/>
        </a:defRPr>
      </a:lvl8pPr>
      <a:lvl9pPr marL="3657600" algn="l" defTabSz="913765" rtl="0" eaLnBrk="1" latinLnBrk="0" hangingPunct="1">
        <a:defRPr sz="176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pic>
        <p:nvPicPr>
          <p:cNvPr id="7" name="Picture 6"/>
          <p:cNvPicPr>
            <a:picLocks noChangeAspect="1"/>
          </p:cNvPicPr>
          <p:nvPr userDrawn="1"/>
        </p:nvPicPr>
        <p:blipFill>
          <a:blip r:embed="rId30"/>
          <a:stretch>
            <a:fillRect/>
          </a:stretch>
        </p:blipFill>
        <p:spPr>
          <a:xfrm rot="5400000">
            <a:off x="9208748" y="2991033"/>
            <a:ext cx="6858623" cy="876557"/>
          </a:xfrm>
          <a:prstGeom prst="rect">
            <a:avLst/>
          </a:prstGeom>
        </p:spPr>
      </p:pic>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 id="2147483755" r:id="rId25"/>
    <p:sldLayoutId id="2147483756" r:id="rId26"/>
    <p:sldLayoutId id="2147483757" r:id="rId27"/>
    <p:sldLayoutId id="2147483758" r:id="rId28"/>
    <p:sldLayoutId id="2147483759" r:id="rId29"/>
  </p:sldLayoutIdLst>
  <p:transition>
    <p:fade/>
  </p:transition>
  <p:timing>
    <p:tnLst>
      <p:par>
        <p:cTn id="1" dur="indefinite" restart="never" nodeType="tmRoot"/>
      </p:par>
    </p:tnLst>
  </p:timing>
  <p:txStyles>
    <p:titleStyle>
      <a:lvl1pPr algn="l" defTabSz="913765"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p:titleStyle>
    <p:bodyStyle>
      <a:lvl1pPr marL="335915" marR="0" indent="-33591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3920" kern="1200" spc="0" baseline="0">
          <a:gradFill>
            <a:gsLst>
              <a:gs pos="1250">
                <a:schemeClr val="tx1"/>
              </a:gs>
              <a:gs pos="100000">
                <a:schemeClr val="tx1"/>
              </a:gs>
            </a:gsLst>
            <a:lin ang="5400000" scaled="0"/>
          </a:gradFill>
          <a:latin typeface="+mj-lt"/>
          <a:ea typeface="+mn-ea"/>
          <a:cs typeface="+mn-cs"/>
        </a:defRPr>
      </a:lvl1pPr>
      <a:lvl2pPr marL="572770" marR="0" indent="-23685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2355" kern="1200" spc="0" baseline="0">
          <a:gradFill>
            <a:gsLst>
              <a:gs pos="1250">
                <a:schemeClr val="tx1"/>
              </a:gs>
              <a:gs pos="100000">
                <a:schemeClr val="tx1"/>
              </a:gs>
            </a:gsLst>
            <a:lin ang="5400000" scaled="0"/>
          </a:gradFill>
          <a:latin typeface="+mn-lt"/>
          <a:ea typeface="+mn-ea"/>
          <a:cs typeface="+mn-cs"/>
        </a:defRPr>
      </a:lvl2pPr>
      <a:lvl3pPr marL="784225" marR="0" indent="-22415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1960" kern="1200" spc="0" baseline="0">
          <a:gradFill>
            <a:gsLst>
              <a:gs pos="1250">
                <a:schemeClr val="tx1"/>
              </a:gs>
              <a:gs pos="100000">
                <a:schemeClr val="tx1"/>
              </a:gs>
            </a:gsLst>
            <a:lin ang="5400000" scaled="0"/>
          </a:gradFill>
          <a:latin typeface="+mn-lt"/>
          <a:ea typeface="+mn-ea"/>
          <a:cs typeface="+mn-cs"/>
        </a:defRPr>
      </a:lvl3pPr>
      <a:lvl4pPr marL="1008380" marR="0" indent="-22415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1765" kern="1200" spc="0" baseline="0">
          <a:gradFill>
            <a:gsLst>
              <a:gs pos="1250">
                <a:schemeClr val="tx1"/>
              </a:gs>
              <a:gs pos="100000">
                <a:schemeClr val="tx1"/>
              </a:gs>
            </a:gsLst>
            <a:lin ang="5400000" scaled="0"/>
          </a:gradFill>
          <a:latin typeface="+mn-lt"/>
          <a:ea typeface="+mn-ea"/>
          <a:cs typeface="+mn-cs"/>
        </a:defRPr>
      </a:lvl4pPr>
      <a:lvl5pPr marL="1232535" marR="0" indent="-22415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1765" kern="1200" spc="0" baseline="0">
          <a:gradFill>
            <a:gsLst>
              <a:gs pos="1250">
                <a:schemeClr val="tx1"/>
              </a:gs>
              <a:gs pos="100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9pPr>
    </p:bodyStyle>
    <p:otherStyle>
      <a:defPPr>
        <a:defRPr lang="en-US"/>
      </a:defPPr>
      <a:lvl1pPr marL="0" algn="l" defTabSz="913765" rtl="0" eaLnBrk="1" latinLnBrk="0" hangingPunct="1">
        <a:defRPr sz="1765" kern="1200">
          <a:solidFill>
            <a:schemeClr val="tx1"/>
          </a:solidFill>
          <a:latin typeface="+mn-lt"/>
          <a:ea typeface="+mn-ea"/>
          <a:cs typeface="+mn-cs"/>
        </a:defRPr>
      </a:lvl1pPr>
      <a:lvl2pPr marL="457200" algn="l" defTabSz="913765" rtl="0" eaLnBrk="1" latinLnBrk="0" hangingPunct="1">
        <a:defRPr sz="1765" kern="1200">
          <a:solidFill>
            <a:schemeClr val="tx1"/>
          </a:solidFill>
          <a:latin typeface="+mn-lt"/>
          <a:ea typeface="+mn-ea"/>
          <a:cs typeface="+mn-cs"/>
        </a:defRPr>
      </a:lvl2pPr>
      <a:lvl3pPr marL="914400" algn="l" defTabSz="913765" rtl="0" eaLnBrk="1" latinLnBrk="0" hangingPunct="1">
        <a:defRPr sz="1765" kern="1200">
          <a:solidFill>
            <a:schemeClr val="tx1"/>
          </a:solidFill>
          <a:latin typeface="+mn-lt"/>
          <a:ea typeface="+mn-ea"/>
          <a:cs typeface="+mn-cs"/>
        </a:defRPr>
      </a:lvl3pPr>
      <a:lvl4pPr marL="1371600" algn="l" defTabSz="913765" rtl="0" eaLnBrk="1" latinLnBrk="0" hangingPunct="1">
        <a:defRPr sz="1765" kern="1200">
          <a:solidFill>
            <a:schemeClr val="tx1"/>
          </a:solidFill>
          <a:latin typeface="+mn-lt"/>
          <a:ea typeface="+mn-ea"/>
          <a:cs typeface="+mn-cs"/>
        </a:defRPr>
      </a:lvl4pPr>
      <a:lvl5pPr marL="1828800" algn="l" defTabSz="913765" rtl="0" eaLnBrk="1" latinLnBrk="0" hangingPunct="1">
        <a:defRPr sz="1765" kern="1200">
          <a:solidFill>
            <a:schemeClr val="tx1"/>
          </a:solidFill>
          <a:latin typeface="+mn-lt"/>
          <a:ea typeface="+mn-ea"/>
          <a:cs typeface="+mn-cs"/>
        </a:defRPr>
      </a:lvl5pPr>
      <a:lvl6pPr marL="2286000" algn="l" defTabSz="913765" rtl="0" eaLnBrk="1" latinLnBrk="0" hangingPunct="1">
        <a:defRPr sz="1765" kern="1200">
          <a:solidFill>
            <a:schemeClr val="tx1"/>
          </a:solidFill>
          <a:latin typeface="+mn-lt"/>
          <a:ea typeface="+mn-ea"/>
          <a:cs typeface="+mn-cs"/>
        </a:defRPr>
      </a:lvl6pPr>
      <a:lvl7pPr marL="2743200" algn="l" defTabSz="913765" rtl="0" eaLnBrk="1" latinLnBrk="0" hangingPunct="1">
        <a:defRPr sz="1765" kern="1200">
          <a:solidFill>
            <a:schemeClr val="tx1"/>
          </a:solidFill>
          <a:latin typeface="+mn-lt"/>
          <a:ea typeface="+mn-ea"/>
          <a:cs typeface="+mn-cs"/>
        </a:defRPr>
      </a:lvl7pPr>
      <a:lvl8pPr marL="3200400" algn="l" defTabSz="913765" rtl="0" eaLnBrk="1" latinLnBrk="0" hangingPunct="1">
        <a:defRPr sz="1765" kern="1200">
          <a:solidFill>
            <a:schemeClr val="tx1"/>
          </a:solidFill>
          <a:latin typeface="+mn-lt"/>
          <a:ea typeface="+mn-ea"/>
          <a:cs typeface="+mn-cs"/>
        </a:defRPr>
      </a:lvl8pPr>
      <a:lvl9pPr marL="3657600" algn="l" defTabSz="913765" rtl="0" eaLnBrk="1" latinLnBrk="0" hangingPunct="1">
        <a:defRPr sz="176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pic>
        <p:nvPicPr>
          <p:cNvPr id="7" name="Picture 6"/>
          <p:cNvPicPr>
            <a:picLocks noChangeAspect="1"/>
          </p:cNvPicPr>
          <p:nvPr/>
        </p:nvPicPr>
        <p:blipFill>
          <a:blip r:embed="rId26"/>
          <a:stretch>
            <a:fillRect/>
          </a:stretch>
        </p:blipFill>
        <p:spPr>
          <a:xfrm rot="5400000">
            <a:off x="9208748" y="2991033"/>
            <a:ext cx="6858623" cy="876557"/>
          </a:xfrm>
          <a:prstGeom prst="rect">
            <a:avLst/>
          </a:prstGeom>
        </p:spPr>
      </p:pic>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 id="2147483779" r:id="rId19"/>
    <p:sldLayoutId id="2147483780" r:id="rId20"/>
    <p:sldLayoutId id="2147483781" r:id="rId21"/>
    <p:sldLayoutId id="2147483782" r:id="rId22"/>
    <p:sldLayoutId id="2147483783" r:id="rId23"/>
    <p:sldLayoutId id="2147483784" r:id="rId24"/>
    <p:sldLayoutId id="2147483785" r:id="rId25"/>
  </p:sldLayoutIdLst>
  <p:transition>
    <p:fade/>
  </p:transition>
  <p:timing>
    <p:tnLst>
      <p:par>
        <p:cTn id="1" dur="indefinite" restart="never" nodeType="tmRoot"/>
      </p:par>
    </p:tnLst>
  </p:timing>
  <p:txStyles>
    <p:titleStyle>
      <a:lvl1pPr algn="l" defTabSz="913765"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p:titleStyle>
    <p:bodyStyle>
      <a:lvl1pPr marL="335915" marR="0" indent="-33591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3920" kern="1200" spc="0" baseline="0">
          <a:gradFill>
            <a:gsLst>
              <a:gs pos="1250">
                <a:schemeClr val="tx1"/>
              </a:gs>
              <a:gs pos="100000">
                <a:schemeClr val="tx1"/>
              </a:gs>
            </a:gsLst>
            <a:lin ang="5400000" scaled="0"/>
          </a:gradFill>
          <a:latin typeface="+mj-lt"/>
          <a:ea typeface="+mn-ea"/>
          <a:cs typeface="+mn-cs"/>
        </a:defRPr>
      </a:lvl1pPr>
      <a:lvl2pPr marL="572770" marR="0" indent="-23685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2355" kern="1200" spc="0" baseline="0">
          <a:gradFill>
            <a:gsLst>
              <a:gs pos="1250">
                <a:schemeClr val="tx1"/>
              </a:gs>
              <a:gs pos="100000">
                <a:schemeClr val="tx1"/>
              </a:gs>
            </a:gsLst>
            <a:lin ang="5400000" scaled="0"/>
          </a:gradFill>
          <a:latin typeface="+mn-lt"/>
          <a:ea typeface="+mn-ea"/>
          <a:cs typeface="+mn-cs"/>
        </a:defRPr>
      </a:lvl2pPr>
      <a:lvl3pPr marL="784225" marR="0" indent="-22415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1960" kern="1200" spc="0" baseline="0">
          <a:gradFill>
            <a:gsLst>
              <a:gs pos="1250">
                <a:schemeClr val="tx1"/>
              </a:gs>
              <a:gs pos="100000">
                <a:schemeClr val="tx1"/>
              </a:gs>
            </a:gsLst>
            <a:lin ang="5400000" scaled="0"/>
          </a:gradFill>
          <a:latin typeface="+mn-lt"/>
          <a:ea typeface="+mn-ea"/>
          <a:cs typeface="+mn-cs"/>
        </a:defRPr>
      </a:lvl3pPr>
      <a:lvl4pPr marL="1008380" marR="0" indent="-22415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1765" kern="1200" spc="0" baseline="0">
          <a:gradFill>
            <a:gsLst>
              <a:gs pos="1250">
                <a:schemeClr val="tx1"/>
              </a:gs>
              <a:gs pos="100000">
                <a:schemeClr val="tx1"/>
              </a:gs>
            </a:gsLst>
            <a:lin ang="5400000" scaled="0"/>
          </a:gradFill>
          <a:latin typeface="+mn-lt"/>
          <a:ea typeface="+mn-ea"/>
          <a:cs typeface="+mn-cs"/>
        </a:defRPr>
      </a:lvl4pPr>
      <a:lvl5pPr marL="1232535" marR="0" indent="-22415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1765" kern="1200" spc="0" baseline="0">
          <a:gradFill>
            <a:gsLst>
              <a:gs pos="1250">
                <a:schemeClr val="tx1"/>
              </a:gs>
              <a:gs pos="100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9pPr>
    </p:bodyStyle>
    <p:otherStyle>
      <a:defPPr>
        <a:defRPr lang="en-US"/>
      </a:defPPr>
      <a:lvl1pPr marL="0" algn="l" defTabSz="913765" rtl="0" eaLnBrk="1" latinLnBrk="0" hangingPunct="1">
        <a:defRPr sz="1765" kern="1200">
          <a:solidFill>
            <a:schemeClr val="tx1"/>
          </a:solidFill>
          <a:latin typeface="+mn-lt"/>
          <a:ea typeface="+mn-ea"/>
          <a:cs typeface="+mn-cs"/>
        </a:defRPr>
      </a:lvl1pPr>
      <a:lvl2pPr marL="457200" algn="l" defTabSz="913765" rtl="0" eaLnBrk="1" latinLnBrk="0" hangingPunct="1">
        <a:defRPr sz="1765" kern="1200">
          <a:solidFill>
            <a:schemeClr val="tx1"/>
          </a:solidFill>
          <a:latin typeface="+mn-lt"/>
          <a:ea typeface="+mn-ea"/>
          <a:cs typeface="+mn-cs"/>
        </a:defRPr>
      </a:lvl2pPr>
      <a:lvl3pPr marL="914400" algn="l" defTabSz="913765" rtl="0" eaLnBrk="1" latinLnBrk="0" hangingPunct="1">
        <a:defRPr sz="1765" kern="1200">
          <a:solidFill>
            <a:schemeClr val="tx1"/>
          </a:solidFill>
          <a:latin typeface="+mn-lt"/>
          <a:ea typeface="+mn-ea"/>
          <a:cs typeface="+mn-cs"/>
        </a:defRPr>
      </a:lvl3pPr>
      <a:lvl4pPr marL="1371600" algn="l" defTabSz="913765" rtl="0" eaLnBrk="1" latinLnBrk="0" hangingPunct="1">
        <a:defRPr sz="1765" kern="1200">
          <a:solidFill>
            <a:schemeClr val="tx1"/>
          </a:solidFill>
          <a:latin typeface="+mn-lt"/>
          <a:ea typeface="+mn-ea"/>
          <a:cs typeface="+mn-cs"/>
        </a:defRPr>
      </a:lvl4pPr>
      <a:lvl5pPr marL="1828800" algn="l" defTabSz="913765" rtl="0" eaLnBrk="1" latinLnBrk="0" hangingPunct="1">
        <a:defRPr sz="1765" kern="1200">
          <a:solidFill>
            <a:schemeClr val="tx1"/>
          </a:solidFill>
          <a:latin typeface="+mn-lt"/>
          <a:ea typeface="+mn-ea"/>
          <a:cs typeface="+mn-cs"/>
        </a:defRPr>
      </a:lvl5pPr>
      <a:lvl6pPr marL="2286000" algn="l" defTabSz="913765" rtl="0" eaLnBrk="1" latinLnBrk="0" hangingPunct="1">
        <a:defRPr sz="1765" kern="1200">
          <a:solidFill>
            <a:schemeClr val="tx1"/>
          </a:solidFill>
          <a:latin typeface="+mn-lt"/>
          <a:ea typeface="+mn-ea"/>
          <a:cs typeface="+mn-cs"/>
        </a:defRPr>
      </a:lvl6pPr>
      <a:lvl7pPr marL="2743200" algn="l" defTabSz="913765" rtl="0" eaLnBrk="1" latinLnBrk="0" hangingPunct="1">
        <a:defRPr sz="1765" kern="1200">
          <a:solidFill>
            <a:schemeClr val="tx1"/>
          </a:solidFill>
          <a:latin typeface="+mn-lt"/>
          <a:ea typeface="+mn-ea"/>
          <a:cs typeface="+mn-cs"/>
        </a:defRPr>
      </a:lvl7pPr>
      <a:lvl8pPr marL="3200400" algn="l" defTabSz="913765" rtl="0" eaLnBrk="1" latinLnBrk="0" hangingPunct="1">
        <a:defRPr sz="1765" kern="1200">
          <a:solidFill>
            <a:schemeClr val="tx1"/>
          </a:solidFill>
          <a:latin typeface="+mn-lt"/>
          <a:ea typeface="+mn-ea"/>
          <a:cs typeface="+mn-cs"/>
        </a:defRPr>
      </a:lvl8pPr>
      <a:lvl9pPr marL="3657600" algn="l" defTabSz="913765"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01.xml"/><Relationship Id="rId2" Type="http://schemas.openxmlformats.org/officeDocument/2006/relationships/image" Target="../media/image15.png"/><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09.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82.xml"/><Relationship Id="rId2" Type="http://schemas.openxmlformats.org/officeDocument/2006/relationships/image" Target="../media/image11.png"/><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82.xml"/><Relationship Id="rId2" Type="http://schemas.openxmlformats.org/officeDocument/2006/relationships/image" Target="../media/image13.png"/><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302" y="2084187"/>
            <a:ext cx="9937016" cy="1793090"/>
          </a:xfrm>
        </p:spPr>
        <p:txBody>
          <a:bodyPr/>
          <a:lstStyle/>
          <a:p>
            <a:r>
              <a:rPr lang="en-GB" dirty="0" smtClean="0"/>
              <a:t>XAML Data Binding</a:t>
            </a:r>
            <a:br>
              <a:rPr lang="en-GB" dirty="0" smtClean="0"/>
            </a:br>
            <a:r>
              <a:rPr lang="en-GB" sz="3600" dirty="0">
                <a:gradFill>
                  <a:gsLst>
                    <a:gs pos="91000">
                      <a:srgbClr val="FFFFFF"/>
                    </a:gs>
                    <a:gs pos="0">
                      <a:srgbClr val="FFFFFF"/>
                    </a:gs>
                  </a:gsLst>
                  <a:lin ang="5400000" scaled="0"/>
                </a:gradFill>
              </a:rPr>
              <a:t>Developer’s Guide to Windows 10</a:t>
            </a:r>
            <a:endParaRPr lang="en-GB" dirty="0"/>
          </a:p>
        </p:txBody>
      </p:sp>
      <p:sp>
        <p:nvSpPr>
          <p:cNvPr id="4" name="文本占位符 3"/>
          <p:cNvSpPr/>
          <p:nvPr>
            <p:ph type="body" sz="quarter" idx="12"/>
          </p:nvPr>
        </p:nvSpPr>
        <p:spPr/>
        <p:txBody>
          <a:bodyPr/>
          <a:p>
            <a:r>
              <a:rPr lang="en-US" altLang="zh-CN"/>
              <a:t>Zheng Guifeng</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Classic binding</a:t>
            </a:r>
            <a:endParaRPr lang="en-US" dirty="0"/>
          </a:p>
        </p:txBody>
      </p:sp>
      <p:sp>
        <p:nvSpPr>
          <p:cNvPr id="2" name="Text Placeholder 1"/>
          <p:cNvSpPr>
            <a:spLocks noGrp="1"/>
          </p:cNvSpPr>
          <p:nvPr>
            <p:ph type="body" sz="quarter" idx="12"/>
          </p:nvPr>
        </p:nvSpPr>
        <p:spPr/>
        <p:txBody>
          <a:bodyPr/>
          <a:lstStyle/>
          <a:p>
            <a:endParaRPr lang="en-GB"/>
          </a:p>
        </p:txBody>
      </p:sp>
      <p:sp>
        <p:nvSpPr>
          <p:cNvPr id="3" name="Text Placeholder 2"/>
          <p:cNvSpPr>
            <a:spLocks noGrp="1"/>
          </p:cNvSpPr>
          <p:nvPr>
            <p:ph type="body" sz="quarter" idx="13"/>
          </p:nvPr>
        </p:nvSpPr>
        <p:spPr/>
        <p:txBody>
          <a:bodyPr/>
          <a:lstStyle/>
          <a:p>
            <a:endParaRPr lang="en-GB"/>
          </a:p>
        </p:txBody>
      </p:sp>
    </p:spTree>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9239" y="2579602"/>
            <a:ext cx="11637012" cy="1698798"/>
          </a:xfrm>
        </p:spPr>
        <p:txBody>
          <a:bodyPr/>
          <a:lstStyle/>
          <a:p>
            <a:r>
              <a:rPr lang="en-US" dirty="0" smtClean="0"/>
              <a:t>Data bind to models</a:t>
            </a:r>
            <a:br>
              <a:rPr lang="en-US" dirty="0" smtClean="0"/>
            </a:br>
            <a:r>
              <a:rPr lang="en-US" dirty="0" smtClean="0"/>
              <a:t>or data bind to elements</a:t>
            </a:r>
            <a:endParaRPr lang="en-US"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a:t>
            </a:r>
            <a:r>
              <a:rPr lang="en-US" dirty="0" err="1" smtClean="0"/>
              <a:t>ElementName</a:t>
            </a:r>
            <a:endParaRPr lang="en-US" dirty="0"/>
          </a:p>
        </p:txBody>
      </p:sp>
      <p:sp>
        <p:nvSpPr>
          <p:cNvPr id="2" name="Text Placeholder 1"/>
          <p:cNvSpPr>
            <a:spLocks noGrp="1"/>
          </p:cNvSpPr>
          <p:nvPr>
            <p:ph type="body" sz="quarter" idx="12"/>
          </p:nvPr>
        </p:nvSpPr>
        <p:spPr/>
        <p:txBody>
          <a:bodyPr/>
          <a:lstStyle/>
          <a:p>
            <a:endParaRPr lang="en-GB"/>
          </a:p>
        </p:txBody>
      </p:sp>
      <p:sp>
        <p:nvSpPr>
          <p:cNvPr id="3" name="Text Placeholder 2"/>
          <p:cNvSpPr>
            <a:spLocks noGrp="1"/>
          </p:cNvSpPr>
          <p:nvPr>
            <p:ph type="body" sz="quarter" idx="13"/>
          </p:nvPr>
        </p:nvSpPr>
        <p:spPr/>
        <p:txBody>
          <a:bodyPr/>
          <a:lstStyle/>
          <a:p>
            <a:endParaRPr lang="en-GB"/>
          </a:p>
        </p:txBody>
      </p:sp>
    </p:spTree>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Compiled binding</a:t>
            </a:r>
            <a:endParaRPr lang="en-GB"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Introducing compiled binding</a:t>
            </a:r>
            <a:endParaRPr lang="en-US" dirty="0"/>
          </a:p>
        </p:txBody>
      </p:sp>
      <p:sp>
        <p:nvSpPr>
          <p:cNvPr id="2" name="Text Placeholder 1"/>
          <p:cNvSpPr>
            <a:spLocks noGrp="1"/>
          </p:cNvSpPr>
          <p:nvPr>
            <p:ph type="body" sz="quarter" idx="4294967295"/>
          </p:nvPr>
        </p:nvSpPr>
        <p:spPr>
          <a:xfrm>
            <a:off x="3587750" y="1635125"/>
            <a:ext cx="8604250" cy="4592155"/>
          </a:xfrm>
        </p:spPr>
        <p:txBody>
          <a:bodyPr/>
          <a:lstStyle/>
          <a:p>
            <a:pPr marL="0" indent="0">
              <a:buNone/>
            </a:pPr>
            <a:r>
              <a:rPr lang="en-US" sz="3200" dirty="0"/>
              <a:t>New mechanism for data binding in </a:t>
            </a:r>
            <a:r>
              <a:rPr lang="en-US" sz="3200" dirty="0" err="1"/>
              <a:t>Xaml</a:t>
            </a:r>
            <a:r>
              <a:rPr lang="en-US" sz="3200" dirty="0"/>
              <a:t> Apps</a:t>
            </a:r>
            <a:endParaRPr lang="en-US" sz="3200" dirty="0"/>
          </a:p>
          <a:p>
            <a:pPr marL="0" indent="0">
              <a:buNone/>
            </a:pPr>
            <a:endParaRPr lang="en-US" sz="1050" dirty="0"/>
          </a:p>
          <a:p>
            <a:pPr marL="0" indent="0">
              <a:buNone/>
            </a:pPr>
            <a:r>
              <a:rPr lang="en-US" sz="3200" dirty="0"/>
              <a:t>Heavy lifting is done at project build time rather than at runtime</a:t>
            </a:r>
            <a:endParaRPr lang="en-US" sz="3200" dirty="0"/>
          </a:p>
          <a:p>
            <a:pPr lvl="1" indent="-335915"/>
            <a:r>
              <a:rPr lang="en-US" sz="2400" dirty="0"/>
              <a:t>Declarative bindings are converted into generated code behind</a:t>
            </a:r>
            <a:endParaRPr lang="en-US" sz="2400" dirty="0"/>
          </a:p>
          <a:p>
            <a:pPr lvl="1" indent="-335915"/>
            <a:r>
              <a:rPr lang="en-US" sz="2400" dirty="0"/>
              <a:t>Eliminates need for slow runtime “reflection” operations</a:t>
            </a:r>
            <a:endParaRPr lang="en-US" sz="2400" dirty="0"/>
          </a:p>
          <a:p>
            <a:pPr lvl="1" indent="-335915"/>
            <a:r>
              <a:rPr lang="en-US" sz="2400" dirty="0"/>
              <a:t>Code can be inspected and debugged</a:t>
            </a:r>
            <a:endParaRPr lang="en-US" sz="2400" dirty="0"/>
          </a:p>
          <a:p>
            <a:pPr lvl="1" indent="-335915"/>
            <a:endParaRPr lang="en-US" sz="1050" dirty="0"/>
          </a:p>
          <a:p>
            <a:pPr marL="0" indent="0">
              <a:buNone/>
            </a:pPr>
            <a:r>
              <a:rPr lang="en-US" sz="3200" dirty="0"/>
              <a:t>x:Bind bindings are validated at build time</a:t>
            </a:r>
            <a:endParaRPr lang="en-US" sz="1800" dirty="0"/>
          </a:p>
          <a:p>
            <a:endParaRPr lang="en-US" sz="3135" dirty="0"/>
          </a:p>
        </p:txBody>
      </p:sp>
      <p:sp>
        <p:nvSpPr>
          <p:cNvPr id="4" name="Content Placeholder 3"/>
          <p:cNvSpPr>
            <a:spLocks noGrp="1"/>
          </p:cNvSpPr>
          <p:nvPr>
            <p:ph type="body" sz="quarter" idx="4294967295"/>
          </p:nvPr>
        </p:nvSpPr>
        <p:spPr>
          <a:xfrm>
            <a:off x="0" y="1635125"/>
            <a:ext cx="2689225" cy="2209836"/>
          </a:xfrm>
        </p:spPr>
        <p:txBody>
          <a:bodyPr/>
          <a:lstStyle/>
          <a:p>
            <a:pPr marL="0" indent="0">
              <a:buNone/>
            </a:pPr>
            <a:r>
              <a:rPr lang="en-US" sz="2800" dirty="0" smtClean="0"/>
              <a:t>Premise:</a:t>
            </a:r>
            <a:endParaRPr lang="en-US" sz="2800" dirty="0" smtClean="0"/>
          </a:p>
          <a:p>
            <a:pPr marL="0" indent="0">
              <a:buNone/>
            </a:pPr>
            <a:r>
              <a:rPr lang="en-US" sz="2800" dirty="0" smtClean="0"/>
              <a:t>How do we keep the power of {Binding} but make it faster?</a:t>
            </a:r>
            <a:endParaRPr lang="en-US" sz="28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9239" y="2579602"/>
            <a:ext cx="11637012" cy="1698798"/>
          </a:xfrm>
        </p:spPr>
        <p:txBody>
          <a:bodyPr/>
          <a:lstStyle/>
          <a:p>
            <a:r>
              <a:rPr lang="en-US" dirty="0" smtClean="0"/>
              <a:t>What problem </a:t>
            </a:r>
            <a:br>
              <a:rPr lang="en-US" dirty="0" smtClean="0"/>
            </a:br>
            <a:r>
              <a:rPr lang="en-US" dirty="0" smtClean="0"/>
              <a:t>are we solving?</a:t>
            </a:r>
            <a:endParaRPr lang="en-US"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90788" y="291513"/>
            <a:ext cx="11399534" cy="3047588"/>
            <a:chOff x="190788" y="291513"/>
            <a:chExt cx="11399534" cy="3047588"/>
          </a:xfrm>
        </p:grpSpPr>
        <p:sp>
          <p:nvSpPr>
            <p:cNvPr id="8" name="TextBox 7"/>
            <p:cNvSpPr txBox="1"/>
            <p:nvPr/>
          </p:nvSpPr>
          <p:spPr>
            <a:xfrm>
              <a:off x="190788" y="291513"/>
              <a:ext cx="1538862" cy="941386"/>
            </a:xfrm>
            <a:prstGeom prst="rect">
              <a:avLst/>
            </a:prstGeom>
            <a:noFill/>
          </p:spPr>
          <p:txBody>
            <a:bodyPr wrap="square" lIns="179285" tIns="143428" rIns="179285" bIns="143428" rtlCol="0">
              <a:spAutoFit/>
            </a:bodyPr>
            <a:lstStyle/>
            <a:p>
              <a:pPr algn="r">
                <a:lnSpc>
                  <a:spcPct val="90000"/>
                </a:lnSpc>
                <a:spcAft>
                  <a:spcPts val="590"/>
                </a:spcAft>
              </a:pPr>
              <a:r>
                <a:rPr lang="en-US" sz="2355" b="1" dirty="0"/>
                <a:t>Classic Binding</a:t>
              </a:r>
              <a:endParaRPr lang="en-US" sz="2355" b="1"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29649" y="291513"/>
              <a:ext cx="9860673" cy="3047588"/>
            </a:xfrm>
            <a:prstGeom prst="rect">
              <a:avLst/>
            </a:prstGeom>
          </p:spPr>
        </p:pic>
      </p:grpSp>
      <p:grpSp>
        <p:nvGrpSpPr>
          <p:cNvPr id="10" name="Group 9"/>
          <p:cNvGrpSpPr/>
          <p:nvPr/>
        </p:nvGrpSpPr>
        <p:grpSpPr>
          <a:xfrm>
            <a:off x="11502" y="3503702"/>
            <a:ext cx="11578821" cy="3022159"/>
            <a:chOff x="350837" y="3573462"/>
            <a:chExt cx="11811000" cy="3082760"/>
          </a:xfrm>
        </p:grpSpPr>
        <p:sp>
          <p:nvSpPr>
            <p:cNvPr id="9" name="TextBox 8"/>
            <p:cNvSpPr txBox="1"/>
            <p:nvPr/>
          </p:nvSpPr>
          <p:spPr>
            <a:xfrm>
              <a:off x="350837" y="3573462"/>
              <a:ext cx="1754863" cy="960263"/>
            </a:xfrm>
            <a:prstGeom prst="rect">
              <a:avLst/>
            </a:prstGeom>
            <a:noFill/>
          </p:spPr>
          <p:txBody>
            <a:bodyPr wrap="square" lIns="179285" tIns="143428" rIns="179285" bIns="143428" rtlCol="0">
              <a:spAutoFit/>
            </a:bodyPr>
            <a:lstStyle/>
            <a:p>
              <a:pPr algn="r">
                <a:lnSpc>
                  <a:spcPct val="90000"/>
                </a:lnSpc>
                <a:spcAft>
                  <a:spcPts val="590"/>
                </a:spcAft>
              </a:pPr>
              <a:r>
                <a:rPr lang="en-US" sz="2355" b="1" dirty="0"/>
                <a:t>Compiled Binding</a:t>
              </a:r>
              <a:endParaRPr lang="en-US" sz="2355"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3437" y="3573462"/>
              <a:ext cx="10058400" cy="3082760"/>
            </a:xfrm>
            <a:prstGeom prst="rect">
              <a:avLst/>
            </a:prstGeom>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9" presetClass="emph" presetSubtype="0" nodeType="withEffect">
                                  <p:stCondLst>
                                    <p:cond delay="0"/>
                                  </p:stCondLst>
                                  <p:childTnLst>
                                    <p:set>
                                      <p:cBhvr rctx="PPT">
                                        <p:cTn id="9" dur="indefinite"/>
                                        <p:tgtEl>
                                          <p:spTgt spid="2"/>
                                        </p:tgtEl>
                                        <p:attrNameLst>
                                          <p:attrName>style.opacity</p:attrName>
                                        </p:attrNameLst>
                                      </p:cBhvr>
                                      <p:to>
                                        <p:strVal val="0.5"/>
                                      </p:to>
                                    </p:set>
                                    <p:animEffect filter="image" prLst="opacity: 0.5">
                                      <p:cBhvr rctx="IE">
                                        <p:cTn id="10" dur="indefinite"/>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282" y="1446132"/>
            <a:ext cx="11996883" cy="3775718"/>
          </a:xfrm>
          <a:prstGeom prst="rect">
            <a:avLst/>
          </a:prstGeom>
        </p:spPr>
      </p:pic>
      <p:sp>
        <p:nvSpPr>
          <p:cNvPr id="5" name="TextBox 4"/>
          <p:cNvSpPr txBox="1"/>
          <p:nvPr/>
        </p:nvSpPr>
        <p:spPr>
          <a:xfrm>
            <a:off x="4186900" y="2940173"/>
            <a:ext cx="1220105" cy="853886"/>
          </a:xfrm>
          <a:prstGeom prst="rect">
            <a:avLst/>
          </a:prstGeom>
          <a:noFill/>
        </p:spPr>
        <p:txBody>
          <a:bodyPr wrap="none" lIns="179285" tIns="143428" rIns="179285" bIns="143428" rtlCol="0">
            <a:spAutoFit/>
          </a:bodyPr>
          <a:lstStyle/>
          <a:p>
            <a:pPr algn="ctr">
              <a:lnSpc>
                <a:spcPct val="90000"/>
              </a:lnSpc>
              <a:spcAft>
                <a:spcPts val="590"/>
              </a:spcAft>
            </a:pPr>
            <a:r>
              <a:rPr lang="en-US" sz="1765" dirty="0">
                <a:gradFill>
                  <a:gsLst>
                    <a:gs pos="2917">
                      <a:srgbClr val="404040"/>
                    </a:gs>
                    <a:gs pos="30000">
                      <a:srgbClr val="404040"/>
                    </a:gs>
                  </a:gsLst>
                  <a:lin ang="5400000" scaled="0"/>
                </a:gradFill>
              </a:rPr>
              <a:t>No </a:t>
            </a:r>
            <a:endParaRPr lang="en-US" sz="1765" dirty="0">
              <a:gradFill>
                <a:gsLst>
                  <a:gs pos="2917">
                    <a:srgbClr val="404040"/>
                  </a:gs>
                  <a:gs pos="30000">
                    <a:srgbClr val="404040"/>
                  </a:gs>
                </a:gsLst>
                <a:lin ang="5400000" scaled="0"/>
              </a:gradFill>
            </a:endParaRPr>
          </a:p>
          <a:p>
            <a:pPr algn="ctr">
              <a:lnSpc>
                <a:spcPct val="90000"/>
              </a:lnSpc>
              <a:spcAft>
                <a:spcPts val="590"/>
              </a:spcAft>
            </a:pPr>
            <a:r>
              <a:rPr lang="en-US" sz="1765" dirty="0">
                <a:gradFill>
                  <a:gsLst>
                    <a:gs pos="2917">
                      <a:srgbClr val="404040"/>
                    </a:gs>
                    <a:gs pos="30000">
                      <a:srgbClr val="404040"/>
                    </a:gs>
                  </a:gsLst>
                  <a:lin ang="5400000" scaled="0"/>
                </a:gradFill>
              </a:rPr>
              <a:t>Bindings</a:t>
            </a:r>
            <a:endParaRPr lang="en-US" sz="1765" dirty="0">
              <a:gradFill>
                <a:gsLst>
                  <a:gs pos="2917">
                    <a:srgbClr val="404040"/>
                  </a:gs>
                  <a:gs pos="30000">
                    <a:srgbClr val="404040"/>
                  </a:gs>
                </a:gsLst>
                <a:lin ang="5400000" scaled="0"/>
              </a:gradFill>
            </a:endParaRPr>
          </a:p>
        </p:txBody>
      </p:sp>
      <p:sp>
        <p:nvSpPr>
          <p:cNvPr id="8" name="TextBox 7"/>
          <p:cNvSpPr txBox="1"/>
          <p:nvPr/>
        </p:nvSpPr>
        <p:spPr>
          <a:xfrm>
            <a:off x="5285429" y="2940173"/>
            <a:ext cx="1264108" cy="853886"/>
          </a:xfrm>
          <a:prstGeom prst="rect">
            <a:avLst/>
          </a:prstGeom>
          <a:noFill/>
        </p:spPr>
        <p:txBody>
          <a:bodyPr wrap="none" lIns="179285" tIns="143428" rIns="179285" bIns="143428" rtlCol="0">
            <a:spAutoFit/>
          </a:bodyPr>
          <a:lstStyle/>
          <a:p>
            <a:pPr algn="ctr">
              <a:lnSpc>
                <a:spcPct val="90000"/>
              </a:lnSpc>
              <a:spcAft>
                <a:spcPts val="590"/>
              </a:spcAft>
            </a:pPr>
            <a:r>
              <a:rPr lang="en-US" sz="1765" dirty="0">
                <a:gradFill>
                  <a:gsLst>
                    <a:gs pos="2917">
                      <a:srgbClr val="404040"/>
                    </a:gs>
                    <a:gs pos="30000">
                      <a:srgbClr val="404040"/>
                    </a:gs>
                  </a:gsLst>
                  <a:lin ang="5400000" scaled="0"/>
                </a:gradFill>
              </a:rPr>
              <a:t>x:Bind </a:t>
            </a:r>
            <a:endParaRPr lang="en-US" sz="1765" dirty="0">
              <a:gradFill>
                <a:gsLst>
                  <a:gs pos="2917">
                    <a:srgbClr val="404040"/>
                  </a:gs>
                  <a:gs pos="30000">
                    <a:srgbClr val="404040"/>
                  </a:gs>
                </a:gsLst>
                <a:lin ang="5400000" scaled="0"/>
              </a:gradFill>
            </a:endParaRPr>
          </a:p>
          <a:p>
            <a:pPr algn="ctr">
              <a:lnSpc>
                <a:spcPct val="90000"/>
              </a:lnSpc>
              <a:spcAft>
                <a:spcPts val="590"/>
              </a:spcAft>
            </a:pPr>
            <a:r>
              <a:rPr lang="en-US" sz="1765" dirty="0" err="1">
                <a:gradFill>
                  <a:gsLst>
                    <a:gs pos="2917">
                      <a:srgbClr val="404040"/>
                    </a:gs>
                    <a:gs pos="30000">
                      <a:srgbClr val="404040"/>
                    </a:gs>
                  </a:gsLst>
                  <a:lin ang="5400000" scaled="0"/>
                </a:gradFill>
              </a:rPr>
              <a:t>OneTime</a:t>
            </a:r>
            <a:endParaRPr lang="en-US" sz="1765" dirty="0">
              <a:gradFill>
                <a:gsLst>
                  <a:gs pos="2917">
                    <a:srgbClr val="404040"/>
                  </a:gs>
                  <a:gs pos="30000">
                    <a:srgbClr val="404040"/>
                  </a:gs>
                </a:gsLst>
                <a:lin ang="5400000" scaled="0"/>
              </a:gradFill>
            </a:endParaRPr>
          </a:p>
        </p:txBody>
      </p:sp>
      <p:sp>
        <p:nvSpPr>
          <p:cNvPr id="9" name="TextBox 8"/>
          <p:cNvSpPr txBox="1"/>
          <p:nvPr/>
        </p:nvSpPr>
        <p:spPr>
          <a:xfrm>
            <a:off x="7994694" y="2790769"/>
            <a:ext cx="1206969" cy="853886"/>
          </a:xfrm>
          <a:prstGeom prst="rect">
            <a:avLst/>
          </a:prstGeom>
          <a:noFill/>
        </p:spPr>
        <p:txBody>
          <a:bodyPr wrap="none" lIns="179285" tIns="143428" rIns="179285" bIns="143428" rtlCol="0">
            <a:spAutoFit/>
          </a:bodyPr>
          <a:lstStyle/>
          <a:p>
            <a:pPr algn="ctr">
              <a:lnSpc>
                <a:spcPct val="90000"/>
              </a:lnSpc>
              <a:spcAft>
                <a:spcPts val="590"/>
              </a:spcAft>
            </a:pPr>
            <a:r>
              <a:rPr lang="en-US" sz="1765" dirty="0">
                <a:gradFill>
                  <a:gsLst>
                    <a:gs pos="2917">
                      <a:srgbClr val="404040"/>
                    </a:gs>
                    <a:gs pos="30000">
                      <a:srgbClr val="404040"/>
                    </a:gs>
                  </a:gsLst>
                  <a:lin ang="5400000" scaled="0"/>
                </a:gradFill>
              </a:rPr>
              <a:t>x:Bind </a:t>
            </a:r>
            <a:endParaRPr lang="en-US" sz="1765" dirty="0">
              <a:gradFill>
                <a:gsLst>
                  <a:gs pos="2917">
                    <a:srgbClr val="404040"/>
                  </a:gs>
                  <a:gs pos="30000">
                    <a:srgbClr val="404040"/>
                  </a:gs>
                </a:gsLst>
                <a:lin ang="5400000" scaled="0"/>
              </a:gradFill>
            </a:endParaRPr>
          </a:p>
          <a:p>
            <a:pPr algn="ctr">
              <a:lnSpc>
                <a:spcPct val="90000"/>
              </a:lnSpc>
              <a:spcAft>
                <a:spcPts val="590"/>
              </a:spcAft>
            </a:pPr>
            <a:r>
              <a:rPr lang="en-US" sz="1765" dirty="0" err="1">
                <a:gradFill>
                  <a:gsLst>
                    <a:gs pos="2917">
                      <a:srgbClr val="404040"/>
                    </a:gs>
                    <a:gs pos="30000">
                      <a:srgbClr val="404040"/>
                    </a:gs>
                  </a:gsLst>
                  <a:lin ang="5400000" scaled="0"/>
                </a:gradFill>
              </a:rPr>
              <a:t>OneWay</a:t>
            </a:r>
            <a:endParaRPr lang="en-US" sz="1765" dirty="0">
              <a:gradFill>
                <a:gsLst>
                  <a:gs pos="2917">
                    <a:srgbClr val="404040"/>
                  </a:gs>
                  <a:gs pos="30000">
                    <a:srgbClr val="404040"/>
                  </a:gs>
                </a:gsLst>
                <a:lin ang="5400000" scaled="0"/>
              </a:gradFill>
            </a:endParaRPr>
          </a:p>
        </p:txBody>
      </p:sp>
      <p:sp>
        <p:nvSpPr>
          <p:cNvPr id="10" name="TextBox 9"/>
          <p:cNvSpPr txBox="1"/>
          <p:nvPr/>
        </p:nvSpPr>
        <p:spPr>
          <a:xfrm>
            <a:off x="9539116" y="3698965"/>
            <a:ext cx="1259394" cy="853886"/>
          </a:xfrm>
          <a:prstGeom prst="rect">
            <a:avLst/>
          </a:prstGeom>
          <a:noFill/>
        </p:spPr>
        <p:txBody>
          <a:bodyPr wrap="none" lIns="179285" tIns="143428" rIns="179285" bIns="143428" rtlCol="0">
            <a:spAutoFit/>
          </a:bodyPr>
          <a:lstStyle/>
          <a:p>
            <a:pPr algn="ctr">
              <a:lnSpc>
                <a:spcPct val="90000"/>
              </a:lnSpc>
              <a:spcAft>
                <a:spcPts val="590"/>
              </a:spcAft>
            </a:pPr>
            <a:r>
              <a:rPr lang="en-US" sz="1765" dirty="0">
                <a:gradFill>
                  <a:gsLst>
                    <a:gs pos="2917">
                      <a:srgbClr val="404040"/>
                    </a:gs>
                    <a:gs pos="30000">
                      <a:srgbClr val="404040"/>
                    </a:gs>
                  </a:gsLst>
                  <a:lin ang="5400000" scaled="0"/>
                </a:gradFill>
              </a:rPr>
              <a:t>{Binding}</a:t>
            </a:r>
            <a:endParaRPr lang="en-US" sz="1765" dirty="0">
              <a:gradFill>
                <a:gsLst>
                  <a:gs pos="2917">
                    <a:srgbClr val="404040"/>
                  </a:gs>
                  <a:gs pos="30000">
                    <a:srgbClr val="404040"/>
                  </a:gs>
                </a:gsLst>
                <a:lin ang="5400000" scaled="0"/>
              </a:gradFill>
            </a:endParaRPr>
          </a:p>
          <a:p>
            <a:pPr algn="ctr">
              <a:lnSpc>
                <a:spcPct val="90000"/>
              </a:lnSpc>
              <a:spcAft>
                <a:spcPts val="590"/>
              </a:spcAft>
            </a:pPr>
            <a:r>
              <a:rPr lang="en-US" sz="1765" dirty="0" err="1">
                <a:gradFill>
                  <a:gsLst>
                    <a:gs pos="2917">
                      <a:srgbClr val="404040"/>
                    </a:gs>
                    <a:gs pos="30000">
                      <a:srgbClr val="404040"/>
                    </a:gs>
                  </a:gsLst>
                  <a:lin ang="5400000" scaled="0"/>
                </a:gradFill>
              </a:rPr>
              <a:t>OneWay</a:t>
            </a:r>
            <a:endParaRPr lang="en-US" sz="1765" dirty="0">
              <a:gradFill>
                <a:gsLst>
                  <a:gs pos="2917">
                    <a:srgbClr val="404040"/>
                  </a:gs>
                  <a:gs pos="30000">
                    <a:srgbClr val="404040"/>
                  </a:gs>
                </a:gsLst>
                <a:lin ang="5400000" scaled="0"/>
              </a:gradFill>
            </a:endParaRPr>
          </a:p>
        </p:txBody>
      </p:sp>
      <p:sp>
        <p:nvSpPr>
          <p:cNvPr id="11" name="TextBox 10"/>
          <p:cNvSpPr txBox="1"/>
          <p:nvPr/>
        </p:nvSpPr>
        <p:spPr>
          <a:xfrm>
            <a:off x="6732286" y="3911300"/>
            <a:ext cx="1264108" cy="853886"/>
          </a:xfrm>
          <a:prstGeom prst="rect">
            <a:avLst/>
          </a:prstGeom>
          <a:noFill/>
        </p:spPr>
        <p:txBody>
          <a:bodyPr wrap="none" lIns="179285" tIns="143428" rIns="179285" bIns="143428" rtlCol="0">
            <a:spAutoFit/>
          </a:bodyPr>
          <a:lstStyle/>
          <a:p>
            <a:pPr algn="ctr">
              <a:lnSpc>
                <a:spcPct val="90000"/>
              </a:lnSpc>
              <a:spcAft>
                <a:spcPts val="590"/>
              </a:spcAft>
            </a:pPr>
            <a:r>
              <a:rPr lang="en-US" sz="1765" dirty="0">
                <a:gradFill>
                  <a:gsLst>
                    <a:gs pos="2917">
                      <a:srgbClr val="404040"/>
                    </a:gs>
                    <a:gs pos="30000">
                      <a:srgbClr val="404040"/>
                    </a:gs>
                  </a:gsLst>
                  <a:lin ang="5400000" scaled="0"/>
                </a:gradFill>
              </a:rPr>
              <a:t>{Binding}</a:t>
            </a:r>
            <a:endParaRPr lang="en-US" sz="1765" dirty="0">
              <a:gradFill>
                <a:gsLst>
                  <a:gs pos="2917">
                    <a:srgbClr val="404040"/>
                  </a:gs>
                  <a:gs pos="30000">
                    <a:srgbClr val="404040"/>
                  </a:gs>
                </a:gsLst>
                <a:lin ang="5400000" scaled="0"/>
              </a:gradFill>
            </a:endParaRPr>
          </a:p>
          <a:p>
            <a:pPr algn="ctr">
              <a:lnSpc>
                <a:spcPct val="90000"/>
              </a:lnSpc>
              <a:spcAft>
                <a:spcPts val="590"/>
              </a:spcAft>
            </a:pPr>
            <a:r>
              <a:rPr lang="en-US" sz="1765" dirty="0" err="1">
                <a:gradFill>
                  <a:gsLst>
                    <a:gs pos="2917">
                      <a:srgbClr val="404040"/>
                    </a:gs>
                    <a:gs pos="30000">
                      <a:srgbClr val="404040"/>
                    </a:gs>
                  </a:gsLst>
                  <a:lin ang="5400000" scaled="0"/>
                </a:gradFill>
              </a:rPr>
              <a:t>OneTime</a:t>
            </a:r>
            <a:endParaRPr lang="en-US" sz="1765" dirty="0">
              <a:gradFill>
                <a:gsLst>
                  <a:gs pos="2917">
                    <a:srgbClr val="404040"/>
                  </a:gs>
                  <a:gs pos="30000">
                    <a:srgbClr val="404040"/>
                  </a:gs>
                </a:gsLst>
                <a:lin ang="5400000" scaled="0"/>
              </a:gradFill>
            </a:endParaRPr>
          </a:p>
        </p:txBody>
      </p:sp>
      <p:sp>
        <p:nvSpPr>
          <p:cNvPr id="6" name="Title 5"/>
          <p:cNvSpPr>
            <a:spLocks noGrp="1"/>
          </p:cNvSpPr>
          <p:nvPr>
            <p:ph type="title"/>
          </p:nvPr>
        </p:nvSpPr>
        <p:spPr/>
        <p:txBody>
          <a:bodyPr/>
          <a:lstStyle/>
          <a:p>
            <a:r>
              <a:rPr lang="en-US" dirty="0" smtClean="0"/>
              <a:t>Memory Comparison</a:t>
            </a:r>
            <a:endParaRPr lang="en-US" dirty="0"/>
          </a:p>
        </p:txBody>
      </p:sp>
      <p:sp>
        <p:nvSpPr>
          <p:cNvPr id="13" name="TextBox 12"/>
          <p:cNvSpPr txBox="1"/>
          <p:nvPr/>
        </p:nvSpPr>
        <p:spPr>
          <a:xfrm>
            <a:off x="3406726" y="5431370"/>
            <a:ext cx="6684056" cy="615522"/>
          </a:xfrm>
          <a:prstGeom prst="rect">
            <a:avLst/>
          </a:prstGeom>
          <a:noFill/>
        </p:spPr>
        <p:txBody>
          <a:bodyPr wrap="none" lIns="179285" tIns="143428" rIns="179285" bIns="143428" rtlCol="0">
            <a:spAutoFit/>
          </a:bodyPr>
          <a:lstStyle/>
          <a:p>
            <a:pPr>
              <a:lnSpc>
                <a:spcPct val="90000"/>
              </a:lnSpc>
              <a:spcAft>
                <a:spcPts val="590"/>
              </a:spcAft>
            </a:pPr>
            <a:r>
              <a:rPr lang="en-US" sz="2355" dirty="0">
                <a:gradFill>
                  <a:gsLst>
                    <a:gs pos="2917">
                      <a:srgbClr val="404040"/>
                    </a:gs>
                    <a:gs pos="30000">
                      <a:srgbClr val="404040"/>
                    </a:gs>
                  </a:gsLst>
                  <a:lin ang="5400000" scaled="0"/>
                </a:gradFill>
              </a:rPr>
              <a:t>1600 borders with their background </a:t>
            </a:r>
            <a:r>
              <a:rPr lang="en-US" sz="2355" dirty="0" err="1">
                <a:gradFill>
                  <a:gsLst>
                    <a:gs pos="2917">
                      <a:srgbClr val="404040"/>
                    </a:gs>
                    <a:gs pos="30000">
                      <a:srgbClr val="404040"/>
                    </a:gs>
                  </a:gsLst>
                  <a:lin ang="5400000" scaled="0"/>
                </a:gradFill>
              </a:rPr>
              <a:t>databound</a:t>
            </a:r>
            <a:endParaRPr lang="en-US" sz="2355" dirty="0">
              <a:gradFill>
                <a:gsLst>
                  <a:gs pos="2917">
                    <a:srgbClr val="404040"/>
                  </a:gs>
                  <a:gs pos="30000">
                    <a:srgbClr val="404040"/>
                  </a:gs>
                </a:gsLst>
                <a:lin ang="5400000" scaled="0"/>
              </a:gradFill>
            </a:endParaRP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x:Bind</a:t>
            </a:r>
            <a:endParaRPr lang="en-US" dirty="0"/>
          </a:p>
        </p:txBody>
      </p:sp>
      <p:sp>
        <p:nvSpPr>
          <p:cNvPr id="4" name="Text Placeholder 3"/>
          <p:cNvSpPr>
            <a:spLocks noGrp="1"/>
          </p:cNvSpPr>
          <p:nvPr>
            <p:ph type="body" sz="quarter" idx="10"/>
          </p:nvPr>
        </p:nvSpPr>
        <p:spPr/>
        <p:txBody>
          <a:bodyPr/>
          <a:lstStyle/>
          <a:p>
            <a:r>
              <a:rPr lang="en-US" dirty="0" smtClean="0"/>
              <a:t>Compiled binding</a:t>
            </a:r>
            <a:endParaRPr lang="en-US" dirty="0" smtClean="0"/>
          </a:p>
          <a:p>
            <a:pPr lvl="1"/>
            <a:r>
              <a:rPr lang="en-US" dirty="0" smtClean="0"/>
              <a:t>Bindings are committed at compile-time</a:t>
            </a:r>
            <a:endParaRPr lang="en-US" dirty="0" smtClean="0"/>
          </a:p>
          <a:p>
            <a:r>
              <a:rPr lang="en-US" dirty="0" smtClean="0"/>
              <a:t>Strongly-typed binding</a:t>
            </a:r>
            <a:endParaRPr lang="en-US" dirty="0" smtClean="0"/>
          </a:p>
          <a:p>
            <a:pPr lvl="1"/>
            <a:r>
              <a:rPr lang="en-US" dirty="0" smtClean="0"/>
              <a:t>Duck binding is not supported</a:t>
            </a:r>
            <a:endParaRPr lang="en-US" dirty="0" smtClean="0"/>
          </a:p>
          <a:p>
            <a:r>
              <a:rPr lang="en-US" dirty="0" smtClean="0"/>
              <a:t>Default mode is </a:t>
            </a:r>
            <a:r>
              <a:rPr lang="en-US" dirty="0" err="1" smtClean="0"/>
              <a:t>OneTime</a:t>
            </a:r>
            <a:endParaRPr lang="en-US" dirty="0" smtClean="0"/>
          </a:p>
          <a:p>
            <a:pPr lvl="1"/>
            <a:r>
              <a:rPr lang="en-US" dirty="0" err="1" smtClean="0"/>
              <a:t>OneWay</a:t>
            </a:r>
            <a:r>
              <a:rPr lang="en-US" dirty="0" smtClean="0"/>
              <a:t> and </a:t>
            </a:r>
            <a:r>
              <a:rPr lang="en-US" dirty="0" err="1" smtClean="0"/>
              <a:t>TwoWay</a:t>
            </a:r>
            <a:r>
              <a:rPr lang="en-US" dirty="0" smtClean="0"/>
              <a:t> are still available</a:t>
            </a:r>
            <a:endParaRPr lang="en-US" dirty="0" smtClean="0"/>
          </a:p>
          <a:p>
            <a:r>
              <a:rPr lang="en-US" dirty="0" smtClean="0"/>
              <a:t>Standard binding approaches</a:t>
            </a:r>
            <a:endParaRPr lang="en-US" dirty="0" smtClean="0"/>
          </a:p>
          <a:p>
            <a:pPr lvl="1"/>
            <a:r>
              <a:rPr lang="en-US" dirty="0" err="1" smtClean="0"/>
              <a:t>INotifyPropertyChanged</a:t>
            </a:r>
            <a:r>
              <a:rPr lang="en-US" dirty="0" smtClean="0"/>
              <a:t>, </a:t>
            </a:r>
            <a:r>
              <a:rPr lang="en-US" dirty="0" err="1" smtClean="0"/>
              <a:t>IObservableVector</a:t>
            </a:r>
            <a:r>
              <a:rPr lang="en-US" dirty="0" smtClean="0"/>
              <a:t>, </a:t>
            </a:r>
            <a:r>
              <a:rPr lang="en-US" dirty="0" err="1" smtClean="0"/>
              <a:t>INotifyCollectionChanged</a:t>
            </a:r>
            <a:endParaRPr lang="en-US"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9239" y="2579602"/>
            <a:ext cx="11637012" cy="1698798"/>
          </a:xfrm>
        </p:spPr>
        <p:txBody>
          <a:bodyPr/>
          <a:lstStyle/>
          <a:p>
            <a:r>
              <a:rPr lang="en-US" dirty="0" smtClean="0"/>
              <a:t>The data context of x:Bind </a:t>
            </a:r>
            <a:br>
              <a:rPr lang="en-US" dirty="0" smtClean="0"/>
            </a:br>
            <a:r>
              <a:rPr lang="en-US" dirty="0" smtClean="0"/>
              <a:t>is the code-behind class</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Agenda</a:t>
            </a:r>
            <a:endParaRPr lang="en-GB" dirty="0"/>
          </a:p>
        </p:txBody>
      </p:sp>
      <p:sp>
        <p:nvSpPr>
          <p:cNvPr id="2" name="Text Placeholder 1"/>
          <p:cNvSpPr>
            <a:spLocks noGrp="1"/>
          </p:cNvSpPr>
          <p:nvPr>
            <p:ph type="body" sz="quarter" idx="10"/>
          </p:nvPr>
        </p:nvSpPr>
        <p:spPr/>
        <p:txBody>
          <a:bodyPr/>
          <a:lstStyle/>
          <a:p>
            <a:r>
              <a:rPr lang="en-US" dirty="0"/>
              <a:t>Data binding basics</a:t>
            </a:r>
            <a:endParaRPr lang="en-US" dirty="0"/>
          </a:p>
          <a:p>
            <a:r>
              <a:rPr lang="en-US" dirty="0"/>
              <a:t>Compiled </a:t>
            </a:r>
            <a:r>
              <a:rPr lang="en-US" dirty="0" smtClean="0"/>
              <a:t>binding</a:t>
            </a:r>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Text Placeholder 2"/>
          <p:cNvSpPr>
            <a:spLocks noGrp="1"/>
          </p:cNvSpPr>
          <p:nvPr>
            <p:ph type="body" sz="quarter" idx="10"/>
          </p:nvPr>
        </p:nvSpPr>
        <p:spPr>
          <a:xfrm>
            <a:off x="269239" y="1189177"/>
            <a:ext cx="11653523" cy="5180905"/>
          </a:xfrm>
        </p:spPr>
        <p:txBody>
          <a:bodyPr/>
          <a:lstStyle/>
          <a:p>
            <a:pPr>
              <a:lnSpc>
                <a:spcPct val="100000"/>
              </a:lnSpc>
              <a:spcBef>
                <a:spcPts val="400"/>
              </a:spcBef>
            </a:pPr>
            <a:r>
              <a:rPr lang="en-US" sz="2400" b="0" dirty="0" smtClean="0">
                <a:solidFill>
                  <a:schemeClr val="tx1"/>
                </a:solidFill>
                <a:latin typeface="Consolas" panose="020B0609020204030204" pitchFamily="49" charset="0"/>
                <a:cs typeface="Consolas" panose="020B0609020204030204" pitchFamily="49" charset="0"/>
              </a:rPr>
              <a:t>&lt;</a:t>
            </a:r>
            <a:r>
              <a:rPr lang="en-US" sz="2400" b="0" dirty="0" err="1" smtClean="0">
                <a:solidFill>
                  <a:schemeClr val="tx1"/>
                </a:solidFill>
                <a:latin typeface="Consolas" panose="020B0609020204030204" pitchFamily="49" charset="0"/>
                <a:cs typeface="Consolas" panose="020B0609020204030204" pitchFamily="49" charset="0"/>
              </a:rPr>
              <a:t>TextBox</a:t>
            </a:r>
            <a:r>
              <a:rPr lang="en-US" sz="2400" b="0" dirty="0" smtClean="0">
                <a:solidFill>
                  <a:schemeClr val="tx1"/>
                </a:solidFill>
                <a:latin typeface="Consolas" panose="020B0609020204030204" pitchFamily="49" charset="0"/>
                <a:cs typeface="Consolas" panose="020B0609020204030204" pitchFamily="49" charset="0"/>
              </a:rPr>
              <a:t> Text="{</a:t>
            </a:r>
            <a:r>
              <a:rPr lang="en-US" sz="2400" b="0" dirty="0" smtClean="0">
                <a:solidFill>
                  <a:schemeClr val="accent6">
                    <a:lumMod val="60000"/>
                    <a:lumOff val="40000"/>
                  </a:schemeClr>
                </a:solidFill>
                <a:latin typeface="Consolas" panose="020B0609020204030204" pitchFamily="49" charset="0"/>
                <a:cs typeface="Consolas" panose="020B0609020204030204" pitchFamily="49" charset="0"/>
              </a:rPr>
              <a:t>Binding</a:t>
            </a:r>
            <a:endParaRPr lang="en-US" sz="2400" b="0" dirty="0" smtClean="0">
              <a:solidFill>
                <a:schemeClr val="accent6">
                  <a:lumMod val="60000"/>
                  <a:lumOff val="40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smtClean="0">
                <a:solidFill>
                  <a:schemeClr val="tx2">
                    <a:lumMod val="75000"/>
                  </a:schemeClr>
                </a:solidFill>
                <a:latin typeface="Consolas" panose="020B0609020204030204" pitchFamily="49" charset="0"/>
                <a:cs typeface="Consolas" panose="020B0609020204030204" pitchFamily="49" charset="0"/>
              </a:rPr>
              <a:t>Converter</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ConverterLanguage</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ConverterParameter</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ElementName</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FallbackValue</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smtClean="0">
                <a:solidFill>
                  <a:schemeClr val="tx2">
                    <a:lumMod val="75000"/>
                  </a:schemeClr>
                </a:solidFill>
                <a:latin typeface="Consolas" panose="020B0609020204030204" pitchFamily="49" charset="0"/>
                <a:cs typeface="Consolas" panose="020B0609020204030204" pitchFamily="49" charset="0"/>
              </a:rPr>
              <a:t>Mode</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smtClean="0">
                <a:solidFill>
                  <a:schemeClr val="tx2">
                    <a:lumMod val="75000"/>
                  </a:schemeClr>
                </a:solidFill>
                <a:latin typeface="Consolas" panose="020B0609020204030204" pitchFamily="49" charset="0"/>
                <a:cs typeface="Consolas" panose="020B0609020204030204" pitchFamily="49" charset="0"/>
              </a:rPr>
              <a:t>Path</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RelativeSource</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smtClean="0">
                <a:solidFill>
                  <a:schemeClr val="tx2">
                    <a:lumMod val="75000"/>
                  </a:schemeClr>
                </a:solidFill>
                <a:latin typeface="Consolas" panose="020B0609020204030204" pitchFamily="49" charset="0"/>
                <a:cs typeface="Consolas" panose="020B0609020204030204" pitchFamily="49" charset="0"/>
              </a:rPr>
              <a:t>Source</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TargetNullValue</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UpdateSourceTrigger</a:t>
            </a:r>
            <a:r>
              <a:rPr lang="en-US" sz="2400" b="0" dirty="0" smtClean="0">
                <a:solidFill>
                  <a:schemeClr val="tx1"/>
                </a:solidFill>
                <a:latin typeface="Consolas" panose="020B0609020204030204" pitchFamily="49" charset="0"/>
                <a:cs typeface="Consolas" panose="020B0609020204030204" pitchFamily="49" charset="0"/>
              </a:rPr>
              <a:t>}</a:t>
            </a:r>
            <a:endParaRPr lang="en-US" sz="2400" b="0" dirty="0">
              <a:solidFill>
                <a:schemeClr val="tx1"/>
              </a:solidFill>
              <a:latin typeface="Consolas" panose="020B0609020204030204" pitchFamily="49" charset="0"/>
              <a:cs typeface="Consolas" panose="020B0609020204030204" pitchFamily="49" charset="0"/>
            </a:endParaRPr>
          </a:p>
        </p:txBody>
      </p:sp>
      <p:sp>
        <p:nvSpPr>
          <p:cNvPr id="7" name="Content Placeholder 6"/>
          <p:cNvSpPr>
            <a:spLocks noGrp="1"/>
          </p:cNvSpPr>
          <p:nvPr>
            <p:ph sz="quarter" idx="4294967295"/>
          </p:nvPr>
        </p:nvSpPr>
        <p:spPr>
          <a:xfrm>
            <a:off x="6096000" y="1187450"/>
            <a:ext cx="6096000" cy="5857875"/>
          </a:xfrm>
        </p:spPr>
        <p:txBody>
          <a:bodyPr/>
          <a:lstStyle/>
          <a:p>
            <a:pPr marL="0" lvl="0" indent="0">
              <a:lnSpc>
                <a:spcPct val="100000"/>
              </a:lnSpc>
              <a:spcBef>
                <a:spcPts val="400"/>
              </a:spcBef>
              <a:buNone/>
            </a:pPr>
            <a:r>
              <a:rPr lang="en-US" sz="2400" b="0" dirty="0">
                <a:solidFill>
                  <a:schemeClr val="tx1"/>
                </a:solidFill>
                <a:latin typeface="Consolas" panose="020B0609020204030204" pitchFamily="49" charset="0"/>
                <a:cs typeface="Consolas" panose="020B0609020204030204" pitchFamily="49" charset="0"/>
              </a:rPr>
              <a:t>&lt;</a:t>
            </a:r>
            <a:r>
              <a:rPr lang="en-US" sz="2400" b="0" dirty="0" err="1">
                <a:solidFill>
                  <a:schemeClr val="tx1"/>
                </a:solidFill>
                <a:latin typeface="Consolas" panose="020B0609020204030204" pitchFamily="49" charset="0"/>
                <a:cs typeface="Consolas" panose="020B0609020204030204" pitchFamily="49" charset="0"/>
              </a:rPr>
              <a:t>TextBox</a:t>
            </a:r>
            <a:r>
              <a:rPr lang="en-US" sz="2400" b="0" dirty="0">
                <a:solidFill>
                  <a:schemeClr val="tx1"/>
                </a:solidFill>
                <a:latin typeface="Consolas" panose="020B0609020204030204" pitchFamily="49" charset="0"/>
                <a:cs typeface="Consolas" panose="020B0609020204030204" pitchFamily="49" charset="0"/>
              </a:rPr>
              <a:t> </a:t>
            </a:r>
            <a:r>
              <a:rPr lang="en-US" sz="2400" b="0" dirty="0" smtClean="0">
                <a:solidFill>
                  <a:schemeClr val="tx1"/>
                </a:solidFill>
                <a:latin typeface="Consolas" panose="020B0609020204030204" pitchFamily="49" charset="0"/>
                <a:cs typeface="Consolas" panose="020B0609020204030204" pitchFamily="49" charset="0"/>
              </a:rPr>
              <a:t>Text="</a:t>
            </a:r>
            <a:r>
              <a:rPr lang="en-US" sz="2400" dirty="0">
                <a:solidFill>
                  <a:srgbClr val="202124"/>
                </a:solidFill>
                <a:latin typeface="Consolas" panose="020B0609020204030204" pitchFamily="49" charset="0"/>
                <a:cs typeface="Consolas" panose="020B0609020204030204" pitchFamily="49" charset="0"/>
              </a:rPr>
              <a:t>{</a:t>
            </a:r>
            <a:r>
              <a:rPr lang="en-US" sz="2400" b="0" dirty="0" err="1" smtClean="0">
                <a:solidFill>
                  <a:schemeClr val="accent6"/>
                </a:solidFill>
                <a:latin typeface="Consolas" panose="020B0609020204030204" pitchFamily="49" charset="0"/>
                <a:cs typeface="Consolas" panose="020B0609020204030204" pitchFamily="49" charset="0"/>
              </a:rPr>
              <a:t>x:Bind</a:t>
            </a:r>
            <a:endParaRPr lang="en-US" sz="2400" b="0" dirty="0">
              <a:solidFill>
                <a:schemeClr val="accent6"/>
              </a:solidFill>
              <a:latin typeface="Consolas" panose="020B0609020204030204" pitchFamily="49" charset="0"/>
              <a:cs typeface="Consolas" panose="020B0609020204030204" pitchFamily="49" charset="0"/>
            </a:endParaRPr>
          </a:p>
          <a:p>
            <a:pPr marL="578485" lvl="0" indent="0">
              <a:lnSpc>
                <a:spcPct val="100000"/>
              </a:lnSpc>
              <a:spcBef>
                <a:spcPts val="400"/>
              </a:spcBef>
              <a:buNone/>
            </a:pPr>
            <a:r>
              <a:rPr lang="en-US" sz="2400" b="0" dirty="0">
                <a:solidFill>
                  <a:srgbClr val="216398"/>
                </a:solidFill>
                <a:latin typeface="Consolas" panose="020B0609020204030204" pitchFamily="49" charset="0"/>
                <a:cs typeface="Consolas" panose="020B0609020204030204" pitchFamily="49" charset="0"/>
              </a:rPr>
              <a:t>Converter</a:t>
            </a:r>
            <a:endParaRPr lang="en-US" sz="2400" b="0" dirty="0">
              <a:solidFill>
                <a:srgbClr val="216398"/>
              </a:solidFill>
              <a:latin typeface="Consolas" panose="020B0609020204030204" pitchFamily="49" charset="0"/>
              <a:cs typeface="Consolas" panose="020B0609020204030204" pitchFamily="49" charset="0"/>
            </a:endParaRPr>
          </a:p>
          <a:p>
            <a:pPr marL="578485" lvl="0" indent="0">
              <a:lnSpc>
                <a:spcPct val="100000"/>
              </a:lnSpc>
              <a:spcBef>
                <a:spcPts val="400"/>
              </a:spcBef>
              <a:buNone/>
            </a:pPr>
            <a:r>
              <a:rPr lang="en-US" sz="2400" b="0" dirty="0" err="1">
                <a:solidFill>
                  <a:srgbClr val="216398"/>
                </a:solidFill>
                <a:latin typeface="Consolas" panose="020B0609020204030204" pitchFamily="49" charset="0"/>
                <a:cs typeface="Consolas" panose="020B0609020204030204" pitchFamily="49" charset="0"/>
              </a:rPr>
              <a:t>ConverterLanguage</a:t>
            </a:r>
            <a:endParaRPr lang="en-US" sz="2400" b="0" dirty="0">
              <a:solidFill>
                <a:srgbClr val="216398"/>
              </a:solidFill>
              <a:latin typeface="Consolas" panose="020B0609020204030204" pitchFamily="49" charset="0"/>
              <a:cs typeface="Consolas" panose="020B0609020204030204" pitchFamily="49" charset="0"/>
            </a:endParaRPr>
          </a:p>
          <a:p>
            <a:pPr marL="578485" lvl="0" indent="0">
              <a:lnSpc>
                <a:spcPct val="100000"/>
              </a:lnSpc>
              <a:spcBef>
                <a:spcPts val="400"/>
              </a:spcBef>
              <a:buNone/>
            </a:pPr>
            <a:r>
              <a:rPr lang="en-US" sz="2400" b="0" dirty="0" err="1">
                <a:solidFill>
                  <a:srgbClr val="216398"/>
                </a:solidFill>
                <a:latin typeface="Consolas" panose="020B0609020204030204" pitchFamily="49" charset="0"/>
                <a:cs typeface="Consolas" panose="020B0609020204030204" pitchFamily="49" charset="0"/>
              </a:rPr>
              <a:t>ConverterParameter</a:t>
            </a:r>
            <a:endParaRPr lang="en-US" sz="2400" b="0" dirty="0">
              <a:solidFill>
                <a:srgbClr val="216398"/>
              </a:solidFill>
              <a:latin typeface="Consolas" panose="020B0609020204030204" pitchFamily="49" charset="0"/>
              <a:cs typeface="Consolas" panose="020B0609020204030204" pitchFamily="49" charset="0"/>
            </a:endParaRPr>
          </a:p>
          <a:p>
            <a:pPr marL="578485" lvl="0" indent="0">
              <a:lnSpc>
                <a:spcPct val="100000"/>
              </a:lnSpc>
              <a:spcBef>
                <a:spcPts val="400"/>
              </a:spcBef>
              <a:buNone/>
            </a:pPr>
            <a:r>
              <a:rPr lang="en-US" sz="2400" b="0" strike="sngStrike" dirty="0" err="1" smtClean="0">
                <a:solidFill>
                  <a:schemeClr val="bg2">
                    <a:lumMod val="50000"/>
                  </a:schemeClr>
                </a:solidFill>
                <a:latin typeface="Consolas" panose="020B0609020204030204" pitchFamily="49" charset="0"/>
                <a:cs typeface="Consolas" panose="020B0609020204030204" pitchFamily="49" charset="0"/>
              </a:rPr>
              <a:t>ElementName</a:t>
            </a:r>
            <a:endParaRPr lang="en-US" sz="2400" b="0" strike="sngStrike" dirty="0">
              <a:solidFill>
                <a:schemeClr val="bg2">
                  <a:lumMod val="50000"/>
                </a:schemeClr>
              </a:solidFill>
              <a:latin typeface="Consolas" panose="020B0609020204030204" pitchFamily="49" charset="0"/>
              <a:cs typeface="Consolas" panose="020B0609020204030204" pitchFamily="49" charset="0"/>
            </a:endParaRPr>
          </a:p>
          <a:p>
            <a:pPr marL="578485" lvl="0" indent="0">
              <a:lnSpc>
                <a:spcPct val="100000"/>
              </a:lnSpc>
              <a:spcBef>
                <a:spcPts val="400"/>
              </a:spcBef>
              <a:buNone/>
            </a:pPr>
            <a:r>
              <a:rPr lang="en-US" sz="2400" b="0" dirty="0" err="1">
                <a:solidFill>
                  <a:srgbClr val="216398"/>
                </a:solidFill>
                <a:latin typeface="Consolas" panose="020B0609020204030204" pitchFamily="49" charset="0"/>
                <a:cs typeface="Consolas" panose="020B0609020204030204" pitchFamily="49" charset="0"/>
              </a:rPr>
              <a:t>FallbackValue</a:t>
            </a:r>
            <a:endParaRPr lang="en-US" sz="2400" b="0" dirty="0">
              <a:solidFill>
                <a:srgbClr val="216398"/>
              </a:solidFill>
              <a:latin typeface="Consolas" panose="020B0609020204030204" pitchFamily="49" charset="0"/>
              <a:cs typeface="Consolas" panose="020B0609020204030204" pitchFamily="49" charset="0"/>
            </a:endParaRPr>
          </a:p>
          <a:p>
            <a:pPr marL="578485" lvl="0" indent="0">
              <a:lnSpc>
                <a:spcPct val="100000"/>
              </a:lnSpc>
              <a:spcBef>
                <a:spcPts val="400"/>
              </a:spcBef>
              <a:buNone/>
            </a:pPr>
            <a:r>
              <a:rPr lang="en-US" sz="2400" b="0" dirty="0">
                <a:solidFill>
                  <a:srgbClr val="216398"/>
                </a:solidFill>
                <a:latin typeface="Consolas" panose="020B0609020204030204" pitchFamily="49" charset="0"/>
                <a:cs typeface="Consolas" panose="020B0609020204030204" pitchFamily="49" charset="0"/>
              </a:rPr>
              <a:t>Mode</a:t>
            </a:r>
            <a:endParaRPr lang="en-US" sz="2400" b="0" dirty="0">
              <a:solidFill>
                <a:srgbClr val="216398"/>
              </a:solidFill>
              <a:latin typeface="Consolas" panose="020B0609020204030204" pitchFamily="49" charset="0"/>
              <a:cs typeface="Consolas" panose="020B0609020204030204" pitchFamily="49" charset="0"/>
            </a:endParaRPr>
          </a:p>
          <a:p>
            <a:pPr marL="578485" lvl="0" indent="0">
              <a:lnSpc>
                <a:spcPct val="100000"/>
              </a:lnSpc>
              <a:spcBef>
                <a:spcPts val="400"/>
              </a:spcBef>
              <a:buNone/>
            </a:pPr>
            <a:r>
              <a:rPr lang="en-US" sz="2400" b="0" dirty="0">
                <a:solidFill>
                  <a:srgbClr val="216398"/>
                </a:solidFill>
                <a:latin typeface="Consolas" panose="020B0609020204030204" pitchFamily="49" charset="0"/>
                <a:cs typeface="Consolas" panose="020B0609020204030204" pitchFamily="49" charset="0"/>
              </a:rPr>
              <a:t>Path</a:t>
            </a:r>
            <a:endParaRPr lang="en-US" sz="2400" b="0" dirty="0">
              <a:solidFill>
                <a:srgbClr val="216398"/>
              </a:solidFill>
              <a:latin typeface="Consolas" panose="020B0609020204030204" pitchFamily="49" charset="0"/>
              <a:cs typeface="Consolas" panose="020B0609020204030204" pitchFamily="49" charset="0"/>
            </a:endParaRPr>
          </a:p>
          <a:p>
            <a:pPr marL="578485" lvl="0" indent="0">
              <a:lnSpc>
                <a:spcPct val="100000"/>
              </a:lnSpc>
              <a:spcBef>
                <a:spcPts val="400"/>
              </a:spcBef>
              <a:buNone/>
            </a:pPr>
            <a:r>
              <a:rPr lang="en-US" sz="2400" b="0" strike="sngStrike" dirty="0" err="1" smtClean="0">
                <a:solidFill>
                  <a:schemeClr val="bg2">
                    <a:lumMod val="50000"/>
                  </a:schemeClr>
                </a:solidFill>
                <a:latin typeface="Consolas" panose="020B0609020204030204" pitchFamily="49" charset="0"/>
                <a:cs typeface="Consolas" panose="020B0609020204030204" pitchFamily="49" charset="0"/>
              </a:rPr>
              <a:t>RelativeSource</a:t>
            </a:r>
            <a:endParaRPr lang="en-US" sz="2400" b="0" strike="sngStrike" dirty="0">
              <a:solidFill>
                <a:schemeClr val="bg2">
                  <a:lumMod val="50000"/>
                </a:schemeClr>
              </a:solidFill>
              <a:latin typeface="Consolas" panose="020B0609020204030204" pitchFamily="49" charset="0"/>
              <a:cs typeface="Consolas" panose="020B0609020204030204" pitchFamily="49" charset="0"/>
            </a:endParaRPr>
          </a:p>
          <a:p>
            <a:pPr marL="578485" lvl="0" indent="0">
              <a:lnSpc>
                <a:spcPct val="100000"/>
              </a:lnSpc>
              <a:spcBef>
                <a:spcPts val="400"/>
              </a:spcBef>
              <a:buNone/>
            </a:pPr>
            <a:r>
              <a:rPr lang="en-US" sz="2400" b="0" strike="sngStrike" dirty="0" smtClean="0">
                <a:solidFill>
                  <a:schemeClr val="bg2">
                    <a:lumMod val="50000"/>
                  </a:schemeClr>
                </a:solidFill>
                <a:latin typeface="Consolas" panose="020B0609020204030204" pitchFamily="49" charset="0"/>
                <a:cs typeface="Consolas" panose="020B0609020204030204" pitchFamily="49" charset="0"/>
              </a:rPr>
              <a:t>Source</a:t>
            </a:r>
            <a:endParaRPr lang="en-US" sz="2400" b="0" strike="sngStrike" dirty="0">
              <a:solidFill>
                <a:schemeClr val="bg2">
                  <a:lumMod val="50000"/>
                </a:schemeClr>
              </a:solidFill>
              <a:latin typeface="Consolas" panose="020B0609020204030204" pitchFamily="49" charset="0"/>
              <a:cs typeface="Consolas" panose="020B0609020204030204" pitchFamily="49" charset="0"/>
            </a:endParaRPr>
          </a:p>
          <a:p>
            <a:pPr marL="578485" lvl="0" indent="0">
              <a:lnSpc>
                <a:spcPct val="100000"/>
              </a:lnSpc>
              <a:spcBef>
                <a:spcPts val="400"/>
              </a:spcBef>
              <a:buNone/>
            </a:pPr>
            <a:r>
              <a:rPr lang="en-US" sz="2400" b="0" dirty="0" err="1">
                <a:solidFill>
                  <a:srgbClr val="216398"/>
                </a:solidFill>
                <a:latin typeface="Consolas" panose="020B0609020204030204" pitchFamily="49" charset="0"/>
                <a:cs typeface="Consolas" panose="020B0609020204030204" pitchFamily="49" charset="0"/>
              </a:rPr>
              <a:t>TargetNullValue</a:t>
            </a:r>
            <a:endParaRPr lang="en-US" sz="2400" b="0" dirty="0">
              <a:solidFill>
                <a:srgbClr val="216398"/>
              </a:solidFill>
              <a:latin typeface="Consolas" panose="020B0609020204030204" pitchFamily="49" charset="0"/>
              <a:cs typeface="Consolas" panose="020B0609020204030204" pitchFamily="49" charset="0"/>
            </a:endParaRPr>
          </a:p>
          <a:p>
            <a:pPr marL="578485" lvl="0" indent="0">
              <a:lnSpc>
                <a:spcPct val="100000"/>
              </a:lnSpc>
              <a:spcBef>
                <a:spcPts val="400"/>
              </a:spcBef>
              <a:buNone/>
            </a:pPr>
            <a:r>
              <a:rPr lang="en-US" sz="2400" b="0" strike="sngStrike" dirty="0" err="1" smtClean="0">
                <a:solidFill>
                  <a:schemeClr val="bg2">
                    <a:lumMod val="50000"/>
                  </a:schemeClr>
                </a:solidFill>
                <a:latin typeface="Consolas" panose="020B0609020204030204" pitchFamily="49" charset="0"/>
                <a:cs typeface="Consolas" panose="020B0609020204030204" pitchFamily="49" charset="0"/>
              </a:rPr>
              <a:t>UpdateSourceTrigger</a:t>
            </a:r>
            <a:r>
              <a:rPr lang="en-US" sz="2400" dirty="0">
                <a:solidFill>
                  <a:srgbClr val="202124"/>
                </a:solidFill>
                <a:latin typeface="Consolas" panose="020B0609020204030204" pitchFamily="49" charset="0"/>
                <a:cs typeface="Consolas" panose="020B0609020204030204" pitchFamily="49" charset="0"/>
              </a:rPr>
              <a:t>}</a:t>
            </a:r>
            <a:endParaRPr lang="en-US" sz="2400" dirty="0">
              <a:solidFill>
                <a:srgbClr val="202124"/>
              </a:solidFill>
              <a:latin typeface="Consolas" panose="020B0609020204030204" pitchFamily="49" charset="0"/>
              <a:cs typeface="Consolas" panose="020B0609020204030204" pitchFamily="49" charset="0"/>
            </a:endParaRPr>
          </a:p>
          <a:p>
            <a:pPr marL="0" indent="0">
              <a:buNone/>
            </a:pPr>
            <a:endParaRPr lang="en-US" sz="4000" dirty="0"/>
          </a:p>
        </p:txBody>
      </p:sp>
      <p:sp>
        <p:nvSpPr>
          <p:cNvPr id="5" name="Rectangle 4"/>
          <p:cNvSpPr/>
          <p:nvPr/>
        </p:nvSpPr>
        <p:spPr>
          <a:xfrm>
            <a:off x="6620608" y="2841396"/>
            <a:ext cx="3733800" cy="609600"/>
          </a:xfrm>
          <a:prstGeom prst="rect">
            <a:avLst/>
          </a:prstGeom>
          <a:noFill/>
          <a:ln w="76200">
            <a:solidFill>
              <a:srgbClr val="FFC000"/>
            </a:solidFill>
          </a:ln>
          <a:effectLst>
            <a:outerShdw blurRad="50800" dist="38100" dir="2700000" algn="tl" rotWithShape="0">
              <a:schemeClr val="bg1">
                <a:alpha val="40000"/>
              </a:scheme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37160" tIns="109728" rIns="137160" bIns="109728" numCol="1" spcCol="0" rtlCol="0" fromWordArt="0" anchor="t" anchorCtr="0" forceAA="0" compatLnSpc="1">
            <a:noAutofit/>
          </a:bodyPr>
          <a:lstStyle/>
          <a:p>
            <a:pPr algn="ctr">
              <a:lnSpc>
                <a:spcPct val="90000"/>
              </a:lnSpc>
              <a:spcBef>
                <a:spcPts val="600"/>
              </a:spcBef>
            </a:pPr>
            <a:endParaRPr lang="en-US" sz="2000" dirty="0" err="1"/>
          </a:p>
        </p:txBody>
      </p:sp>
      <p:sp>
        <p:nvSpPr>
          <p:cNvPr id="6" name="Rectangle 5"/>
          <p:cNvSpPr/>
          <p:nvPr/>
        </p:nvSpPr>
        <p:spPr>
          <a:xfrm>
            <a:off x="6611811" y="5791200"/>
            <a:ext cx="3733800" cy="609600"/>
          </a:xfrm>
          <a:prstGeom prst="rect">
            <a:avLst/>
          </a:prstGeom>
          <a:noFill/>
          <a:ln w="76200">
            <a:solidFill>
              <a:srgbClr val="FFC000"/>
            </a:solidFill>
          </a:ln>
          <a:effectLst>
            <a:outerShdw blurRad="50800" dist="38100" dir="2700000" algn="tl" rotWithShape="0">
              <a:schemeClr val="bg1">
                <a:alpha val="40000"/>
              </a:scheme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37160" tIns="109728" rIns="137160" bIns="109728" numCol="1" spcCol="0" rtlCol="0" fromWordArt="0" anchor="t" anchorCtr="0" forceAA="0" compatLnSpc="1">
            <a:noAutofit/>
          </a:bodyPr>
          <a:lstStyle/>
          <a:p>
            <a:pPr algn="ctr">
              <a:lnSpc>
                <a:spcPct val="90000"/>
              </a:lnSpc>
              <a:spcBef>
                <a:spcPts val="600"/>
              </a:spcBef>
            </a:pPr>
            <a:endParaRPr lang="en-US" sz="2000" dirty="0" err="1"/>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 Templates</a:t>
            </a:r>
            <a:endParaRPr lang="en-US" dirty="0"/>
          </a:p>
        </p:txBody>
      </p:sp>
      <p:sp>
        <p:nvSpPr>
          <p:cNvPr id="7" name="Text Placeholder 6"/>
          <p:cNvSpPr>
            <a:spLocks noGrp="1"/>
          </p:cNvSpPr>
          <p:nvPr>
            <p:ph type="body" sz="quarter" idx="4294967295"/>
          </p:nvPr>
        </p:nvSpPr>
        <p:spPr>
          <a:xfrm>
            <a:off x="538163" y="1371600"/>
            <a:ext cx="11653837" cy="4955203"/>
          </a:xfrm>
        </p:spPr>
        <p:txBody>
          <a:bodyPr/>
          <a:lstStyle/>
          <a:p>
            <a:pPr marL="0" indent="0">
              <a:lnSpc>
                <a:spcPct val="150000"/>
              </a:lnSpc>
              <a:spcBef>
                <a:spcPts val="565"/>
              </a:spcBef>
              <a:buNone/>
            </a:pPr>
            <a:r>
              <a:rPr lang="en-US" sz="2000" b="0" dirty="0" smtClean="0">
                <a:solidFill>
                  <a:srgbClr val="0000FF"/>
                </a:solidFill>
                <a:latin typeface="Consolas" panose="020B0609020204030204" pitchFamily="49" charset="0"/>
                <a:cs typeface="Consolas" panose="020B0609020204030204" pitchFamily="49" charset="0"/>
              </a:rPr>
              <a:t>&lt;</a:t>
            </a:r>
            <a:r>
              <a:rPr lang="en-US" sz="2000" b="0" dirty="0" err="1">
                <a:solidFill>
                  <a:srgbClr val="A31515"/>
                </a:solidFill>
                <a:latin typeface="Consolas" panose="020B0609020204030204" pitchFamily="49" charset="0"/>
                <a:cs typeface="Consolas" panose="020B0609020204030204" pitchFamily="49" charset="0"/>
              </a:rPr>
              <a:t>ListView</a:t>
            </a:r>
            <a:r>
              <a:rPr lang="en-US" sz="2000" b="0" dirty="0">
                <a:solidFill>
                  <a:srgbClr val="FF0000"/>
                </a:solidFill>
                <a:latin typeface="Consolas" panose="020B0609020204030204" pitchFamily="49" charset="0"/>
                <a:cs typeface="Consolas" panose="020B0609020204030204" pitchFamily="49" charset="0"/>
              </a:rPr>
              <a:t> </a:t>
            </a:r>
            <a:r>
              <a:rPr lang="en-US" sz="2000" b="0" dirty="0" err="1" smtClean="0">
                <a:solidFill>
                  <a:srgbClr val="FF0000"/>
                </a:solidFill>
                <a:latin typeface="Consolas" panose="020B0609020204030204" pitchFamily="49" charset="0"/>
                <a:cs typeface="Consolas" panose="020B0609020204030204" pitchFamily="49" charset="0"/>
              </a:rPr>
              <a:t>ItemsSource</a:t>
            </a:r>
            <a:r>
              <a:rPr lang="en-US" sz="2000" b="0" dirty="0">
                <a:solidFill>
                  <a:srgbClr val="0000FF"/>
                </a:solidFill>
                <a:latin typeface="Consolas" panose="020B0609020204030204" pitchFamily="49" charset="0"/>
                <a:cs typeface="Consolas" panose="020B0609020204030204" pitchFamily="49" charset="0"/>
              </a:rPr>
              <a:t>="{</a:t>
            </a:r>
            <a:r>
              <a:rPr lang="en-US" sz="2000" b="0" dirty="0" err="1">
                <a:solidFill>
                  <a:srgbClr val="A31515"/>
                </a:solidFill>
                <a:latin typeface="Consolas" panose="020B0609020204030204" pitchFamily="49" charset="0"/>
                <a:cs typeface="Consolas" panose="020B0609020204030204" pitchFamily="49" charset="0"/>
              </a:rPr>
              <a:t>x</a:t>
            </a:r>
            <a:r>
              <a:rPr lang="en-US" sz="2000" b="0" dirty="0" err="1">
                <a:solidFill>
                  <a:srgbClr val="0000FF"/>
                </a:solidFill>
                <a:latin typeface="Consolas" panose="020B0609020204030204" pitchFamily="49" charset="0"/>
                <a:cs typeface="Consolas" panose="020B0609020204030204" pitchFamily="49" charset="0"/>
              </a:rPr>
              <a:t>:</a:t>
            </a:r>
            <a:r>
              <a:rPr lang="en-US" sz="2000" b="0" dirty="0" err="1">
                <a:solidFill>
                  <a:srgbClr val="A31515"/>
                </a:solidFill>
                <a:latin typeface="Consolas" panose="020B0609020204030204" pitchFamily="49" charset="0"/>
                <a:cs typeface="Consolas" panose="020B0609020204030204" pitchFamily="49" charset="0"/>
              </a:rPr>
              <a:t>Bind</a:t>
            </a:r>
            <a:r>
              <a:rPr lang="en-US" sz="2000" b="0" dirty="0">
                <a:solidFill>
                  <a:srgbClr val="FF0000"/>
                </a:solidFill>
                <a:latin typeface="Consolas" panose="020B0609020204030204" pitchFamily="49" charset="0"/>
                <a:cs typeface="Consolas" panose="020B0609020204030204" pitchFamily="49" charset="0"/>
              </a:rPr>
              <a:t> </a:t>
            </a:r>
            <a:r>
              <a:rPr lang="en-US" sz="2000" b="0" dirty="0" err="1" smtClean="0">
                <a:solidFill>
                  <a:srgbClr val="FF0000"/>
                </a:solidFill>
                <a:latin typeface="Consolas" panose="020B0609020204030204" pitchFamily="49" charset="0"/>
                <a:cs typeface="Consolas" panose="020B0609020204030204" pitchFamily="49" charset="0"/>
              </a:rPr>
              <a:t>ViewModel</a:t>
            </a:r>
            <a:r>
              <a:rPr lang="en-US" sz="2000" b="0" dirty="0" err="1" smtClean="0">
                <a:solidFill>
                  <a:srgbClr val="0000FF"/>
                </a:solidFill>
                <a:latin typeface="Consolas" panose="020B0609020204030204" pitchFamily="49" charset="0"/>
                <a:cs typeface="Consolas" panose="020B0609020204030204" pitchFamily="49" charset="0"/>
              </a:rPr>
              <a:t>.Employees</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5"/>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&lt;</a:t>
            </a:r>
            <a:r>
              <a:rPr lang="en-US" sz="2000" b="0" dirty="0" err="1">
                <a:solidFill>
                  <a:srgbClr val="A31515"/>
                </a:solidFill>
                <a:latin typeface="Consolas" panose="020B0609020204030204" pitchFamily="49" charset="0"/>
                <a:cs typeface="Consolas" panose="020B0609020204030204" pitchFamily="49" charset="0"/>
              </a:rPr>
              <a:t>ListView.ItemTemplate</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5"/>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&lt;</a:t>
            </a:r>
            <a:r>
              <a:rPr lang="en-US" sz="2000" b="0" dirty="0" err="1">
                <a:solidFill>
                  <a:srgbClr val="A31515"/>
                </a:solidFill>
                <a:latin typeface="Consolas" panose="020B0609020204030204" pitchFamily="49" charset="0"/>
                <a:cs typeface="Consolas" panose="020B0609020204030204" pitchFamily="49" charset="0"/>
              </a:rPr>
              <a:t>DataTemplate</a:t>
            </a:r>
            <a:r>
              <a:rPr lang="en-US" sz="2000" b="0" dirty="0">
                <a:solidFill>
                  <a:srgbClr val="FF0000"/>
                </a:solidFill>
                <a:latin typeface="Consolas" panose="020B0609020204030204" pitchFamily="49" charset="0"/>
                <a:cs typeface="Consolas" panose="020B0609020204030204" pitchFamily="49" charset="0"/>
              </a:rPr>
              <a:t> x</a:t>
            </a:r>
            <a:r>
              <a:rPr lang="en-US" sz="2000" b="0" dirty="0">
                <a:solidFill>
                  <a:srgbClr val="0000FF"/>
                </a:solidFill>
                <a:latin typeface="Consolas" panose="020B0609020204030204" pitchFamily="49" charset="0"/>
                <a:cs typeface="Consolas" panose="020B0609020204030204" pitchFamily="49" charset="0"/>
              </a:rPr>
              <a:t>:</a:t>
            </a:r>
            <a:r>
              <a:rPr lang="en-US" sz="2000" b="0" dirty="0">
                <a:solidFill>
                  <a:srgbClr val="FF0000"/>
                </a:solidFill>
                <a:latin typeface="Consolas" panose="020B0609020204030204" pitchFamily="49" charset="0"/>
                <a:cs typeface="Consolas" panose="020B0609020204030204" pitchFamily="49" charset="0"/>
              </a:rPr>
              <a:t>DataType</a:t>
            </a:r>
            <a:r>
              <a:rPr lang="en-US" sz="2000" b="0" dirty="0">
                <a:solidFill>
                  <a:srgbClr val="0000FF"/>
                </a:solidFill>
                <a:latin typeface="Consolas" panose="020B0609020204030204" pitchFamily="49" charset="0"/>
                <a:cs typeface="Consolas" panose="020B0609020204030204" pitchFamily="49" charset="0"/>
              </a:rPr>
              <a:t>="</a:t>
            </a:r>
            <a:r>
              <a:rPr lang="en-US" sz="2000" b="0" dirty="0" smtClean="0">
                <a:solidFill>
                  <a:srgbClr val="0000FF"/>
                </a:solidFill>
                <a:latin typeface="Consolas" panose="020B0609020204030204" pitchFamily="49" charset="0"/>
                <a:cs typeface="Consolas" panose="020B0609020204030204" pitchFamily="49" charset="0"/>
              </a:rPr>
              <a:t>model:Employee</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5"/>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&lt;</a:t>
            </a:r>
            <a:r>
              <a:rPr lang="en-US" sz="2000" b="0" dirty="0">
                <a:solidFill>
                  <a:srgbClr val="A31515"/>
                </a:solidFill>
                <a:latin typeface="Consolas" panose="020B0609020204030204" pitchFamily="49" charset="0"/>
                <a:cs typeface="Consolas" panose="020B0609020204030204" pitchFamily="49" charset="0"/>
              </a:rPr>
              <a:t>Grid</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5"/>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&lt;</a:t>
            </a:r>
            <a:r>
              <a:rPr lang="en-US" sz="2000" b="0" dirty="0" err="1">
                <a:solidFill>
                  <a:srgbClr val="A31515"/>
                </a:solidFill>
                <a:latin typeface="Consolas" panose="020B0609020204030204" pitchFamily="49" charset="0"/>
                <a:cs typeface="Consolas" panose="020B0609020204030204" pitchFamily="49" charset="0"/>
              </a:rPr>
              <a:t>TextBlock</a:t>
            </a:r>
            <a:r>
              <a:rPr lang="en-US" sz="2000" b="0" dirty="0">
                <a:solidFill>
                  <a:srgbClr val="FF0000"/>
                </a:solidFill>
                <a:latin typeface="Consolas" panose="020B0609020204030204" pitchFamily="49" charset="0"/>
                <a:cs typeface="Consolas" panose="020B0609020204030204" pitchFamily="49" charset="0"/>
              </a:rPr>
              <a:t> Text</a:t>
            </a:r>
            <a:r>
              <a:rPr lang="en-US" sz="2000" b="0" dirty="0">
                <a:solidFill>
                  <a:srgbClr val="0000FF"/>
                </a:solidFill>
                <a:latin typeface="Consolas" panose="020B0609020204030204" pitchFamily="49" charset="0"/>
                <a:cs typeface="Consolas" panose="020B0609020204030204" pitchFamily="49" charset="0"/>
              </a:rPr>
              <a:t>="{</a:t>
            </a:r>
            <a:r>
              <a:rPr lang="en-US" sz="2000" b="0" dirty="0" err="1">
                <a:solidFill>
                  <a:srgbClr val="A31515"/>
                </a:solidFill>
                <a:latin typeface="Consolas" panose="020B0609020204030204" pitchFamily="49" charset="0"/>
                <a:cs typeface="Consolas" panose="020B0609020204030204" pitchFamily="49" charset="0"/>
              </a:rPr>
              <a:t>x</a:t>
            </a:r>
            <a:r>
              <a:rPr lang="en-US" sz="2000" b="0" dirty="0" err="1">
                <a:solidFill>
                  <a:srgbClr val="0000FF"/>
                </a:solidFill>
                <a:latin typeface="Consolas" panose="020B0609020204030204" pitchFamily="49" charset="0"/>
                <a:cs typeface="Consolas" panose="020B0609020204030204" pitchFamily="49" charset="0"/>
              </a:rPr>
              <a:t>:</a:t>
            </a:r>
            <a:r>
              <a:rPr lang="en-US" sz="2000" b="0" dirty="0" err="1">
                <a:solidFill>
                  <a:srgbClr val="A31515"/>
                </a:solidFill>
                <a:latin typeface="Consolas" panose="020B0609020204030204" pitchFamily="49" charset="0"/>
                <a:cs typeface="Consolas" panose="020B0609020204030204" pitchFamily="49" charset="0"/>
              </a:rPr>
              <a:t>Bind</a:t>
            </a:r>
            <a:r>
              <a:rPr lang="en-US" sz="2000" b="0" dirty="0">
                <a:solidFill>
                  <a:srgbClr val="FF0000"/>
                </a:solidFill>
                <a:latin typeface="Consolas" panose="020B0609020204030204" pitchFamily="49" charset="0"/>
                <a:cs typeface="Consolas" panose="020B0609020204030204" pitchFamily="49" charset="0"/>
              </a:rPr>
              <a:t> </a:t>
            </a:r>
            <a:r>
              <a:rPr lang="en-US" sz="2000" b="0" dirty="0" smtClean="0">
                <a:solidFill>
                  <a:srgbClr val="FF0000"/>
                </a:solidFill>
                <a:latin typeface="Consolas" panose="020B0609020204030204" pitchFamily="49" charset="0"/>
                <a:cs typeface="Consolas" panose="020B0609020204030204" pitchFamily="49" charset="0"/>
              </a:rPr>
              <a:t>Name</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5"/>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&lt;/</a:t>
            </a:r>
            <a:r>
              <a:rPr lang="en-US" sz="2000" b="0" dirty="0">
                <a:solidFill>
                  <a:srgbClr val="A31515"/>
                </a:solidFill>
                <a:latin typeface="Consolas" panose="020B0609020204030204" pitchFamily="49" charset="0"/>
                <a:cs typeface="Consolas" panose="020B0609020204030204" pitchFamily="49" charset="0"/>
              </a:rPr>
              <a:t>Grid</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5"/>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&lt;/</a:t>
            </a:r>
            <a:r>
              <a:rPr lang="en-US" sz="2000" b="0" dirty="0" err="1">
                <a:solidFill>
                  <a:srgbClr val="A31515"/>
                </a:solidFill>
                <a:latin typeface="Consolas" panose="020B0609020204030204" pitchFamily="49" charset="0"/>
                <a:cs typeface="Consolas" panose="020B0609020204030204" pitchFamily="49" charset="0"/>
              </a:rPr>
              <a:t>DataTemplate</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5"/>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&lt;/</a:t>
            </a:r>
            <a:r>
              <a:rPr lang="en-US" sz="2000" b="0" dirty="0" err="1">
                <a:solidFill>
                  <a:srgbClr val="A31515"/>
                </a:solidFill>
                <a:latin typeface="Consolas" panose="020B0609020204030204" pitchFamily="49" charset="0"/>
                <a:cs typeface="Consolas" panose="020B0609020204030204" pitchFamily="49" charset="0"/>
              </a:rPr>
              <a:t>ListView.ItemTemplate</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5"/>
              </a:spcBef>
              <a:buNone/>
            </a:pPr>
            <a:r>
              <a:rPr lang="en-US" sz="2000" b="0" dirty="0">
                <a:solidFill>
                  <a:srgbClr val="0000FF"/>
                </a:solidFill>
                <a:latin typeface="Consolas" panose="020B0609020204030204" pitchFamily="49" charset="0"/>
                <a:cs typeface="Consolas" panose="020B0609020204030204" pitchFamily="49" charset="0"/>
              </a:rPr>
              <a:t>&lt;/</a:t>
            </a:r>
            <a:r>
              <a:rPr lang="en-US" sz="2000" b="0" dirty="0" err="1">
                <a:solidFill>
                  <a:srgbClr val="A31515"/>
                </a:solidFill>
                <a:latin typeface="Consolas" panose="020B0609020204030204" pitchFamily="49" charset="0"/>
                <a:cs typeface="Consolas" panose="020B0609020204030204" pitchFamily="49" charset="0"/>
              </a:rPr>
              <a:t>ListView</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p:txBody>
      </p:sp>
      <p:sp>
        <p:nvSpPr>
          <p:cNvPr id="8" name="Rectangle 7"/>
          <p:cNvSpPr/>
          <p:nvPr/>
        </p:nvSpPr>
        <p:spPr bwMode="auto">
          <a:xfrm>
            <a:off x="247843" y="1502224"/>
            <a:ext cx="8208818" cy="45720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3765"/>
            <a:endParaRPr lang="en-US" sz="785" dirty="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9" name="Rectangle 8"/>
          <p:cNvSpPr/>
          <p:nvPr/>
        </p:nvSpPr>
        <p:spPr bwMode="auto">
          <a:xfrm>
            <a:off x="1214613" y="2584123"/>
            <a:ext cx="6710187" cy="45720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3765"/>
            <a:endParaRPr lang="en-US" sz="785" dirty="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0" name="Rectangle 9"/>
          <p:cNvSpPr/>
          <p:nvPr/>
        </p:nvSpPr>
        <p:spPr bwMode="auto">
          <a:xfrm>
            <a:off x="2284461" y="3634320"/>
            <a:ext cx="5640339" cy="45720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3765"/>
            <a:endParaRPr lang="en-US" sz="785" dirty="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Compiled binding</a:t>
            </a:r>
            <a:endParaRPr lang="en-US" dirty="0"/>
          </a:p>
        </p:txBody>
      </p:sp>
      <p:sp>
        <p:nvSpPr>
          <p:cNvPr id="2" name="Text Placeholder 1"/>
          <p:cNvSpPr>
            <a:spLocks noGrp="1"/>
          </p:cNvSpPr>
          <p:nvPr>
            <p:ph type="body" sz="quarter" idx="12"/>
          </p:nvPr>
        </p:nvSpPr>
        <p:spPr/>
        <p:txBody>
          <a:bodyPr/>
          <a:lstStyle/>
          <a:p>
            <a:endParaRPr lang="en-GB"/>
          </a:p>
        </p:txBody>
      </p:sp>
      <p:sp>
        <p:nvSpPr>
          <p:cNvPr id="3" name="Text Placeholder 2"/>
          <p:cNvSpPr>
            <a:spLocks noGrp="1"/>
          </p:cNvSpPr>
          <p:nvPr>
            <p:ph type="body" sz="quarter" idx="13"/>
          </p:nvPr>
        </p:nvSpPr>
        <p:spPr/>
        <p:txBody>
          <a:bodyPr/>
          <a:lstStyle/>
          <a:p>
            <a:endParaRPr lang="en-GB"/>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Syntax differences</a:t>
            </a:r>
            <a:endParaRPr lang="en-US" dirty="0"/>
          </a:p>
        </p:txBody>
      </p:sp>
      <p:sp>
        <p:nvSpPr>
          <p:cNvPr id="5" name="Rectangle 4"/>
          <p:cNvSpPr/>
          <p:nvPr/>
        </p:nvSpPr>
        <p:spPr>
          <a:xfrm>
            <a:off x="381000" y="1371600"/>
            <a:ext cx="11541762" cy="5293757"/>
          </a:xfrm>
          <a:prstGeom prst="rect">
            <a:avLst/>
          </a:prstGeom>
        </p:spPr>
        <p:txBody>
          <a:bodyPr wrap="square">
            <a:spAutoFit/>
          </a:bodyPr>
          <a:lstStyle/>
          <a:p>
            <a:pPr>
              <a:spcBef>
                <a:spcPts val="400"/>
              </a:spcBef>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ListView</a:t>
            </a:r>
            <a:r>
              <a:rPr lang="en-US" dirty="0">
                <a:solidFill>
                  <a:srgbClr val="FF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ItemsSource</a:t>
            </a:r>
            <a:r>
              <a:rPr lang="en-US" dirty="0">
                <a:solidFill>
                  <a:srgbClr val="0000FF"/>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Binding</a:t>
            </a:r>
            <a:r>
              <a:rPr lang="en-US" dirty="0">
                <a:solidFill>
                  <a:srgbClr val="FF0000"/>
                </a:solidFill>
                <a:highlight>
                  <a:srgbClr val="FFFFFF"/>
                </a:highlight>
                <a:latin typeface="Consolas" panose="020B0609020204030204" pitchFamily="49" charset="0"/>
              </a:rPr>
              <a:t> Items</a:t>
            </a:r>
            <a:r>
              <a:rPr lang="en-US" dirty="0">
                <a:solidFill>
                  <a:srgbClr val="0000FF"/>
                </a:solidFill>
                <a:highlight>
                  <a:srgbClr val="FFFFFF"/>
                </a:highlight>
                <a:latin typeface="Consolas" panose="020B0609020204030204" pitchFamily="49" charset="0"/>
              </a:rPr>
              <a:t>}"</a:t>
            </a:r>
            <a:r>
              <a:rPr lang="en-US" dirty="0">
                <a:solidFill>
                  <a:srgbClr val="FF0000"/>
                </a:solidFill>
                <a:highlight>
                  <a:srgbClr val="FFFFFF"/>
                </a:highlight>
                <a:latin typeface="Consolas" panose="020B0609020204030204" pitchFamily="49" charset="0"/>
              </a:rPr>
              <a:t> Header</a:t>
            </a:r>
            <a:r>
              <a:rPr lang="en-US" dirty="0">
                <a:solidFill>
                  <a:srgbClr val="0000FF"/>
                </a:solidFill>
                <a:highlight>
                  <a:srgbClr val="FFFFFF"/>
                </a:highlight>
                <a:latin typeface="Consolas" panose="020B0609020204030204" pitchFamily="49" charset="0"/>
              </a:rPr>
              <a:t>="Classic"</a:t>
            </a:r>
            <a:r>
              <a:rPr lang="en-US" dirty="0">
                <a:solidFill>
                  <a:srgbClr val="FF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Grid.Column</a:t>
            </a:r>
            <a:r>
              <a:rPr lang="en-US" dirty="0">
                <a:solidFill>
                  <a:srgbClr val="0000FF"/>
                </a:solidFill>
                <a:highlight>
                  <a:srgbClr val="FFFFFF"/>
                </a:highlight>
                <a:latin typeface="Consolas" panose="020B0609020204030204" pitchFamily="49" charset="0"/>
              </a:rPr>
              <a:t>="0"&gt;</a:t>
            </a:r>
            <a:endParaRPr lang="en-US" dirty="0">
              <a:solidFill>
                <a:srgbClr val="000000"/>
              </a:solidFill>
              <a:highlight>
                <a:srgbClr val="FFFFFF"/>
              </a:highlight>
              <a:latin typeface="Consolas" panose="020B0609020204030204" pitchFamily="49" charset="0"/>
            </a:endParaRPr>
          </a:p>
          <a:p>
            <a:pPr>
              <a:spcBef>
                <a:spcPts val="400"/>
              </a:spcBef>
            </a:pPr>
            <a:r>
              <a:rPr lang="en-US" dirty="0" smtClean="0">
                <a:solidFill>
                  <a:srgbClr val="0000FF"/>
                </a:solidFill>
                <a:highlight>
                  <a:srgbClr val="FFFFFF"/>
                </a:highlight>
                <a:latin typeface="Consolas" panose="020B0609020204030204" pitchFamily="49" charset="0"/>
              </a:rPr>
              <a:t>  &lt;</a:t>
            </a:r>
            <a:r>
              <a:rPr lang="en-US" dirty="0" err="1">
                <a:solidFill>
                  <a:srgbClr val="A31515"/>
                </a:solidFill>
                <a:highlight>
                  <a:srgbClr val="FFFFFF"/>
                </a:highlight>
                <a:latin typeface="Consolas" panose="020B0609020204030204" pitchFamily="49" charset="0"/>
              </a:rPr>
              <a:t>ListView.ItemTemplate</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a:spcBef>
                <a:spcPts val="400"/>
              </a:spcBef>
            </a:pPr>
            <a:r>
              <a:rPr lang="en-US" dirty="0" smtClean="0">
                <a:solidFill>
                  <a:srgbClr val="0000FF"/>
                </a:solidFill>
                <a:highlight>
                  <a:srgbClr val="FFFFFF"/>
                </a:highlight>
                <a:latin typeface="Consolas" panose="020B0609020204030204" pitchFamily="49" charset="0"/>
              </a:rPr>
              <a:t>    &lt;</a:t>
            </a:r>
            <a:r>
              <a:rPr lang="en-US" dirty="0" err="1">
                <a:solidFill>
                  <a:srgbClr val="A31515"/>
                </a:solidFill>
                <a:highlight>
                  <a:srgbClr val="FFFFFF"/>
                </a:highlight>
                <a:latin typeface="Consolas" panose="020B0609020204030204" pitchFamily="49" charset="0"/>
              </a:rPr>
              <a:t>DataTemplate</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a:spcBef>
                <a:spcPts val="400"/>
              </a:spcBef>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TextBlock</a:t>
            </a:r>
            <a:r>
              <a:rPr lang="en-US" dirty="0">
                <a:solidFill>
                  <a:srgbClr val="FF0000"/>
                </a:solidFill>
                <a:highlight>
                  <a:srgbClr val="FFFFFF"/>
                </a:highlight>
                <a:latin typeface="Consolas" panose="020B0609020204030204" pitchFamily="49" charset="0"/>
              </a:rPr>
              <a:t> Text</a:t>
            </a:r>
            <a:r>
              <a:rPr lang="en-US" dirty="0">
                <a:solidFill>
                  <a:srgbClr val="0000FF"/>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Binding</a:t>
            </a:r>
            <a:r>
              <a:rPr lang="en-US" dirty="0">
                <a:solidFill>
                  <a:srgbClr val="FF0000"/>
                </a:solidFill>
                <a:highlight>
                  <a:srgbClr val="FFFFFF"/>
                </a:highlight>
                <a:latin typeface="Consolas" panose="020B0609020204030204" pitchFamily="49" charset="0"/>
              </a:rPr>
              <a:t> Title</a:t>
            </a:r>
            <a:r>
              <a:rPr lang="en-US" dirty="0">
                <a:solidFill>
                  <a:srgbClr val="0000FF"/>
                </a:solidFill>
                <a:highlight>
                  <a:srgbClr val="FFFFFF"/>
                </a:highlight>
                <a:latin typeface="Consolas" panose="020B0609020204030204" pitchFamily="49" charset="0"/>
              </a:rPr>
              <a:t>}" /&gt;</a:t>
            </a:r>
            <a:endParaRPr lang="en-US" dirty="0">
              <a:solidFill>
                <a:srgbClr val="000000"/>
              </a:solidFill>
              <a:highlight>
                <a:srgbClr val="FFFFFF"/>
              </a:highlight>
              <a:latin typeface="Consolas" panose="020B0609020204030204" pitchFamily="49" charset="0"/>
            </a:endParaRPr>
          </a:p>
          <a:p>
            <a:pPr>
              <a:spcBef>
                <a:spcPts val="400"/>
              </a:spcBef>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DataTemplate</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a:spcBef>
                <a:spcPts val="400"/>
              </a:spcBef>
            </a:pP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ListView.ItemTemplate</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a:spcBef>
                <a:spcPts val="400"/>
              </a:spcBef>
            </a:pP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ListView</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a:spcBef>
                <a:spcPts val="400"/>
              </a:spcBef>
            </a:pPr>
            <a:endParaRPr lang="en-US" dirty="0">
              <a:solidFill>
                <a:srgbClr val="000000"/>
              </a:solidFill>
              <a:highlight>
                <a:srgbClr val="FFFFFF"/>
              </a:highlight>
              <a:latin typeface="Consolas" panose="020B0609020204030204" pitchFamily="49" charset="0"/>
            </a:endParaRPr>
          </a:p>
          <a:p>
            <a:pPr>
              <a:spcBef>
                <a:spcPts val="400"/>
              </a:spcBef>
            </a:pPr>
            <a:r>
              <a:rPr lang="en-US" dirty="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ListView</a:t>
            </a:r>
            <a:r>
              <a:rPr lang="en-US" dirty="0">
                <a:solidFill>
                  <a:srgbClr val="FF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ItemsSource</a:t>
            </a:r>
            <a:r>
              <a:rPr lang="en-US" dirty="0">
                <a:solidFill>
                  <a:srgbClr val="0000FF"/>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x</a:t>
            </a:r>
            <a:r>
              <a:rPr lang="en-US" dirty="0" err="1">
                <a:solidFill>
                  <a:srgbClr val="0000FF"/>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Bind</a:t>
            </a:r>
            <a:r>
              <a:rPr lang="en-US" dirty="0">
                <a:solidFill>
                  <a:srgbClr val="FF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ViewModel</a:t>
            </a:r>
            <a:r>
              <a:rPr lang="en-US" dirty="0" err="1">
                <a:solidFill>
                  <a:srgbClr val="0000FF"/>
                </a:solidFill>
                <a:highlight>
                  <a:srgbClr val="FFFFFF"/>
                </a:highlight>
                <a:latin typeface="Consolas" panose="020B0609020204030204" pitchFamily="49" charset="0"/>
              </a:rPr>
              <a:t>.Items</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err="1" smtClean="0">
                <a:solidFill>
                  <a:srgbClr val="FF0000"/>
                </a:solidFill>
                <a:highlight>
                  <a:srgbClr val="FFFFFF"/>
                </a:highlight>
                <a:latin typeface="Consolas" panose="020B0609020204030204" pitchFamily="49" charset="0"/>
              </a:rPr>
              <a:t>xmlns</a:t>
            </a:r>
            <a:r>
              <a:rPr lang="en-US" dirty="0" err="1" smtClean="0">
                <a:solidFill>
                  <a:srgbClr val="0000FF"/>
                </a:solidFill>
                <a:highlight>
                  <a:srgbClr val="FFFFFF"/>
                </a:highlight>
                <a:latin typeface="Consolas" panose="020B0609020204030204" pitchFamily="49" charset="0"/>
              </a:rPr>
              <a:t>:</a:t>
            </a:r>
            <a:r>
              <a:rPr lang="en-US" dirty="0" err="1" smtClean="0">
                <a:solidFill>
                  <a:srgbClr val="FF0000"/>
                </a:solidFill>
                <a:highlight>
                  <a:srgbClr val="FFFFFF"/>
                </a:highlight>
                <a:latin typeface="Consolas" panose="020B0609020204030204" pitchFamily="49" charset="0"/>
              </a:rPr>
              <a:t>m</a:t>
            </a:r>
            <a:r>
              <a:rPr lang="en-US" dirty="0">
                <a:solidFill>
                  <a:srgbClr val="0000FF"/>
                </a:solidFill>
                <a:highlight>
                  <a:srgbClr val="FFFFFF"/>
                </a:highlight>
                <a:latin typeface="Consolas" panose="020B0609020204030204" pitchFamily="49" charset="0"/>
              </a:rPr>
              <a:t>="using:Blank3.Models"</a:t>
            </a:r>
            <a:endParaRPr lang="en-US" dirty="0">
              <a:solidFill>
                <a:srgbClr val="000000"/>
              </a:solidFill>
              <a:highlight>
                <a:srgbClr val="FFFFFF"/>
              </a:highlight>
              <a:latin typeface="Consolas" panose="020B0609020204030204" pitchFamily="49" charset="0"/>
            </a:endParaRPr>
          </a:p>
          <a:p>
            <a:pPr>
              <a:spcBef>
                <a:spcPts val="400"/>
              </a:spcBef>
            </a:pP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 Header</a:t>
            </a:r>
            <a:r>
              <a:rPr lang="en-US" dirty="0">
                <a:solidFill>
                  <a:srgbClr val="0000FF"/>
                </a:solidFill>
                <a:highlight>
                  <a:srgbClr val="FFFFFF"/>
                </a:highlight>
                <a:latin typeface="Consolas" panose="020B0609020204030204" pitchFamily="49" charset="0"/>
              </a:rPr>
              <a:t>="Compiled"</a:t>
            </a:r>
            <a:r>
              <a:rPr lang="en-US" dirty="0">
                <a:solidFill>
                  <a:srgbClr val="FF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Grid.Column</a:t>
            </a:r>
            <a:r>
              <a:rPr lang="en-US" dirty="0">
                <a:solidFill>
                  <a:srgbClr val="0000FF"/>
                </a:solidFill>
                <a:highlight>
                  <a:srgbClr val="FFFFFF"/>
                </a:highlight>
                <a:latin typeface="Consolas" panose="020B0609020204030204" pitchFamily="49" charset="0"/>
              </a:rPr>
              <a:t>="1"&gt;</a:t>
            </a:r>
            <a:endParaRPr lang="en-US" dirty="0">
              <a:solidFill>
                <a:srgbClr val="000000"/>
              </a:solidFill>
              <a:highlight>
                <a:srgbClr val="FFFFFF"/>
              </a:highlight>
              <a:latin typeface="Consolas" panose="020B0609020204030204" pitchFamily="49" charset="0"/>
            </a:endParaRPr>
          </a:p>
          <a:p>
            <a:pPr>
              <a:spcBef>
                <a:spcPts val="400"/>
              </a:spcBef>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ListView.ItemTemplate</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a:spcBef>
                <a:spcPts val="400"/>
              </a:spcBef>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DataTemplate</a:t>
            </a:r>
            <a:r>
              <a:rPr lang="en-US" dirty="0">
                <a:solidFill>
                  <a:srgbClr val="FF0000"/>
                </a:solidFill>
                <a:highlight>
                  <a:srgbClr val="FFFFFF"/>
                </a:highlight>
                <a:latin typeface="Consolas" panose="020B0609020204030204" pitchFamily="49" charset="0"/>
              </a:rPr>
              <a:t> x</a:t>
            </a:r>
            <a:r>
              <a:rPr lang="en-US" dirty="0">
                <a:solidFill>
                  <a:srgbClr val="0000FF"/>
                </a:solidFill>
                <a:highlight>
                  <a:srgbClr val="FFFFFF"/>
                </a:highlight>
                <a:latin typeface="Consolas" panose="020B0609020204030204" pitchFamily="49" charset="0"/>
              </a:rPr>
              <a:t>:</a:t>
            </a:r>
            <a:r>
              <a:rPr lang="en-US" dirty="0">
                <a:solidFill>
                  <a:srgbClr val="FF0000"/>
                </a:solidFill>
                <a:highlight>
                  <a:srgbClr val="FFFFFF"/>
                </a:highlight>
                <a:latin typeface="Consolas" panose="020B0609020204030204" pitchFamily="49" charset="0"/>
              </a:rPr>
              <a:t>DataType</a:t>
            </a:r>
            <a:r>
              <a:rPr lang="en-US" dirty="0">
                <a:solidFill>
                  <a:srgbClr val="0000FF"/>
                </a:solidFill>
                <a:highlight>
                  <a:srgbClr val="FFFFFF"/>
                </a:highlight>
                <a:latin typeface="Consolas" panose="020B0609020204030204" pitchFamily="49" charset="0"/>
              </a:rPr>
              <a:t>="m:TodoItem"&gt;</a:t>
            </a:r>
            <a:endParaRPr lang="en-US" dirty="0">
              <a:solidFill>
                <a:srgbClr val="000000"/>
              </a:solidFill>
              <a:highlight>
                <a:srgbClr val="FFFFFF"/>
              </a:highlight>
              <a:latin typeface="Consolas" panose="020B0609020204030204" pitchFamily="49" charset="0"/>
            </a:endParaRPr>
          </a:p>
          <a:p>
            <a:pPr>
              <a:spcBef>
                <a:spcPts val="400"/>
              </a:spcBef>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TextBlock</a:t>
            </a:r>
            <a:r>
              <a:rPr lang="en-US" dirty="0">
                <a:solidFill>
                  <a:srgbClr val="FF0000"/>
                </a:solidFill>
                <a:highlight>
                  <a:srgbClr val="FFFFFF"/>
                </a:highlight>
                <a:latin typeface="Consolas" panose="020B0609020204030204" pitchFamily="49" charset="0"/>
              </a:rPr>
              <a:t> Text</a:t>
            </a:r>
            <a:r>
              <a:rPr lang="en-US" dirty="0">
                <a:solidFill>
                  <a:srgbClr val="0000FF"/>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x</a:t>
            </a:r>
            <a:r>
              <a:rPr lang="en-US" dirty="0" err="1">
                <a:solidFill>
                  <a:srgbClr val="0000FF"/>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Bind</a:t>
            </a:r>
            <a:r>
              <a:rPr lang="en-US" dirty="0">
                <a:solidFill>
                  <a:srgbClr val="FF0000"/>
                </a:solidFill>
                <a:highlight>
                  <a:srgbClr val="FFFFFF"/>
                </a:highlight>
                <a:latin typeface="Consolas" panose="020B0609020204030204" pitchFamily="49" charset="0"/>
              </a:rPr>
              <a:t> Title</a:t>
            </a:r>
            <a:r>
              <a:rPr lang="en-US" dirty="0">
                <a:solidFill>
                  <a:srgbClr val="0000FF"/>
                </a:solidFill>
                <a:highlight>
                  <a:srgbClr val="FFFFFF"/>
                </a:highlight>
                <a:latin typeface="Consolas" panose="020B0609020204030204" pitchFamily="49" charset="0"/>
              </a:rPr>
              <a:t>}" /&gt;</a:t>
            </a:r>
            <a:endParaRPr lang="en-US" dirty="0">
              <a:solidFill>
                <a:srgbClr val="000000"/>
              </a:solidFill>
              <a:highlight>
                <a:srgbClr val="FFFFFF"/>
              </a:highlight>
              <a:latin typeface="Consolas" panose="020B0609020204030204" pitchFamily="49" charset="0"/>
            </a:endParaRPr>
          </a:p>
          <a:p>
            <a:pPr>
              <a:spcBef>
                <a:spcPts val="400"/>
              </a:spcBef>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DataTemplate</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a:spcBef>
                <a:spcPts val="400"/>
              </a:spcBef>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ListView.ItemTemplate</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a:spcBef>
                <a:spcPts val="400"/>
              </a:spcBef>
            </a:pPr>
            <a:r>
              <a:rPr lang="en-US" dirty="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ListView</a:t>
            </a:r>
            <a:r>
              <a:rPr lang="en-US" dirty="0">
                <a:solidFill>
                  <a:srgbClr val="0000FF"/>
                </a:solidFill>
                <a:highlight>
                  <a:srgbClr val="FFFFFF"/>
                </a:highlight>
                <a:latin typeface="Consolas" panose="020B0609020204030204" pitchFamily="49" charset="0"/>
              </a:rPr>
              <a:t>&gt;</a:t>
            </a:r>
            <a:endParaRPr lang="en-US" dirty="0"/>
          </a:p>
        </p:txBody>
      </p:sp>
      <p:sp>
        <p:nvSpPr>
          <p:cNvPr id="6" name="Rectangle 5"/>
          <p:cNvSpPr/>
          <p:nvPr/>
        </p:nvSpPr>
        <p:spPr bwMode="auto">
          <a:xfrm>
            <a:off x="1569721" y="1325880"/>
            <a:ext cx="4267200" cy="47244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3765"/>
            <a:endParaRPr lang="en-US" sz="785" dirty="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7" name="Rectangle 6"/>
          <p:cNvSpPr/>
          <p:nvPr/>
        </p:nvSpPr>
        <p:spPr bwMode="auto">
          <a:xfrm>
            <a:off x="1569720" y="3931920"/>
            <a:ext cx="5059679" cy="45720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3765"/>
            <a:endParaRPr lang="en-US" sz="785" dirty="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8" name="Rectangle 7"/>
          <p:cNvSpPr/>
          <p:nvPr/>
        </p:nvSpPr>
        <p:spPr bwMode="auto">
          <a:xfrm>
            <a:off x="2971800" y="4905865"/>
            <a:ext cx="3505200" cy="47244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3765"/>
            <a:endParaRPr lang="en-US" sz="785" dirty="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Improve performance by simplifying your templates</a:t>
            </a:r>
            <a:endParaRPr lang="en-US" dirty="0"/>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Resource dictionaries</a:t>
            </a:r>
            <a:endParaRPr lang="en-US" dirty="0"/>
          </a:p>
        </p:txBody>
      </p:sp>
      <p:sp>
        <p:nvSpPr>
          <p:cNvPr id="2" name="Text Placeholder 1"/>
          <p:cNvSpPr>
            <a:spLocks noGrp="1"/>
          </p:cNvSpPr>
          <p:nvPr>
            <p:ph type="body" sz="quarter" idx="10"/>
          </p:nvPr>
        </p:nvSpPr>
        <p:spPr/>
        <p:txBody>
          <a:bodyPr/>
          <a:lstStyle/>
          <a:p>
            <a:pPr marL="236855" lvl="1" indent="0">
              <a:lnSpc>
                <a:spcPct val="150000"/>
              </a:lnSpc>
              <a:spcBef>
                <a:spcPts val="0"/>
              </a:spcBef>
            </a:pPr>
            <a:r>
              <a:rPr lang="en-US" sz="2000" dirty="0" smtClean="0">
                <a:solidFill>
                  <a:srgbClr val="0000FF"/>
                </a:solidFill>
                <a:latin typeface="Consolas" panose="020B0609020204030204" pitchFamily="49" charset="0"/>
                <a:ea typeface="Calibri" panose="020F0502020204030204" charset="0"/>
                <a:cs typeface="Consolas" panose="020B0609020204030204" pitchFamily="49" charset="0"/>
              </a:rPr>
              <a:t>&lt;</a:t>
            </a:r>
            <a:r>
              <a:rPr lang="en-US" sz="2000" dirty="0" err="1">
                <a:solidFill>
                  <a:srgbClr val="A31515"/>
                </a:solidFill>
                <a:latin typeface="Consolas" panose="020B0609020204030204" pitchFamily="49" charset="0"/>
                <a:ea typeface="Calibri" panose="020F0502020204030204" charset="0"/>
                <a:cs typeface="Consolas" panose="020B0609020204030204" pitchFamily="49" charset="0"/>
              </a:rPr>
              <a:t>ResourceDictionary</a:t>
            </a:r>
            <a:r>
              <a:rPr lang="en-US" sz="2000" dirty="0">
                <a:solidFill>
                  <a:srgbClr val="A31515"/>
                </a:solidFill>
                <a:latin typeface="Consolas" panose="020B0609020204030204" pitchFamily="49" charset="0"/>
                <a:ea typeface="Calibri" panose="020F0502020204030204" charset="0"/>
                <a:cs typeface="Consolas" panose="020B0609020204030204" pitchFamily="49" charset="0"/>
              </a:rPr>
              <a:t> </a:t>
            </a:r>
            <a:endParaRPr lang="en-US" sz="2000" dirty="0">
              <a:solidFill>
                <a:srgbClr val="A31515"/>
              </a:solidFill>
              <a:latin typeface="Consolas" panose="020B0609020204030204" pitchFamily="49" charset="0"/>
              <a:ea typeface="Calibri" panose="020F0502020204030204" charset="0"/>
              <a:cs typeface="Consolas" panose="020B0609020204030204" pitchFamily="49" charset="0"/>
            </a:endParaRPr>
          </a:p>
          <a:p>
            <a:pPr marL="236855" lvl="1" indent="0">
              <a:lnSpc>
                <a:spcPct val="150000"/>
              </a:lnSpc>
              <a:spcBef>
                <a:spcPts val="0"/>
              </a:spcBef>
            </a:pPr>
            <a:r>
              <a:rPr lang="en-US" sz="2000" dirty="0">
                <a:solidFill>
                  <a:srgbClr val="A31515"/>
                </a:solidFill>
                <a:latin typeface="Consolas" panose="020B0609020204030204" pitchFamily="49" charset="0"/>
                <a:ea typeface="Calibri" panose="020F0502020204030204" charset="0"/>
                <a:cs typeface="Consolas" panose="020B0609020204030204" pitchFamily="49" charset="0"/>
              </a:rPr>
              <a:t>    </a:t>
            </a:r>
            <a:r>
              <a:rPr lang="en-US" sz="2000" dirty="0">
                <a:solidFill>
                  <a:srgbClr val="FF0000"/>
                </a:solidFill>
                <a:latin typeface="Consolas" panose="020B0609020204030204" pitchFamily="49" charset="0"/>
                <a:ea typeface="Calibri" panose="020F0502020204030204" charset="0"/>
                <a:cs typeface="Consolas" panose="020B0609020204030204" pitchFamily="49" charset="0"/>
              </a:rPr>
              <a:t>x</a:t>
            </a:r>
            <a:r>
              <a:rPr lang="en-US" sz="2000" dirty="0">
                <a:solidFill>
                  <a:srgbClr val="0000FF"/>
                </a:solidFill>
                <a:latin typeface="Consolas" panose="020B0609020204030204" pitchFamily="49" charset="0"/>
                <a:ea typeface="Calibri" panose="020F0502020204030204" charset="0"/>
                <a:cs typeface="Consolas" panose="020B0609020204030204" pitchFamily="49" charset="0"/>
              </a:rPr>
              <a:t>:</a:t>
            </a:r>
            <a:r>
              <a:rPr lang="en-US" sz="2000" dirty="0">
                <a:solidFill>
                  <a:srgbClr val="FF0000"/>
                </a:solidFill>
                <a:latin typeface="Consolas" panose="020B0609020204030204" pitchFamily="49" charset="0"/>
                <a:ea typeface="Calibri" panose="020F0502020204030204" charset="0"/>
                <a:cs typeface="Consolas" panose="020B0609020204030204" pitchFamily="49" charset="0"/>
              </a:rPr>
              <a:t>Class</a:t>
            </a:r>
            <a:r>
              <a:rPr lang="en-US" sz="2000" dirty="0" smtClean="0">
                <a:solidFill>
                  <a:srgbClr val="0000FF"/>
                </a:solidFill>
                <a:latin typeface="Consolas" panose="020B0609020204030204" pitchFamily="49" charset="0"/>
                <a:ea typeface="Calibri" panose="020F0502020204030204" charset="0"/>
                <a:cs typeface="Consolas" panose="020B0609020204030204" pitchFamily="49" charset="0"/>
              </a:rPr>
              <a:t>="MyNamespace.MyTemplates" </a:t>
            </a:r>
            <a:endParaRPr lang="en-US" sz="2000" dirty="0">
              <a:solidFill>
                <a:srgbClr val="0000FF"/>
              </a:solidFill>
              <a:latin typeface="Consolas" panose="020B0609020204030204" pitchFamily="49" charset="0"/>
              <a:ea typeface="Calibri" panose="020F0502020204030204" charset="0"/>
              <a:cs typeface="Consolas" panose="020B0609020204030204" pitchFamily="49" charset="0"/>
            </a:endParaRPr>
          </a:p>
          <a:p>
            <a:pPr marL="236855" lvl="1" indent="0">
              <a:lnSpc>
                <a:spcPct val="150000"/>
              </a:lnSpc>
              <a:spcBef>
                <a:spcPts val="0"/>
              </a:spcBef>
            </a:pPr>
            <a:r>
              <a:rPr lang="en-US" sz="2000" dirty="0" smtClean="0">
                <a:solidFill>
                  <a:srgbClr val="FF0000"/>
                </a:solidFill>
                <a:latin typeface="Consolas" panose="020B0609020204030204" pitchFamily="49" charset="0"/>
                <a:ea typeface="Calibri" panose="020F0502020204030204" charset="0"/>
                <a:cs typeface="Consolas" panose="020B0609020204030204" pitchFamily="49" charset="0"/>
              </a:rPr>
              <a:t>    </a:t>
            </a:r>
            <a:r>
              <a:rPr lang="en-US" sz="2000" dirty="0" err="1" smtClean="0">
                <a:solidFill>
                  <a:srgbClr val="FF0000"/>
                </a:solidFill>
                <a:latin typeface="Consolas" panose="020B0609020204030204" pitchFamily="49" charset="0"/>
                <a:ea typeface="Calibri" panose="020F0502020204030204" charset="0"/>
                <a:cs typeface="Consolas" panose="020B0609020204030204" pitchFamily="49" charset="0"/>
              </a:rPr>
              <a:t>xmlns</a:t>
            </a:r>
            <a:r>
              <a:rPr lang="en-US" sz="2000" dirty="0" err="1" smtClean="0">
                <a:solidFill>
                  <a:srgbClr val="0000FF"/>
                </a:solidFill>
                <a:latin typeface="Consolas" panose="020B0609020204030204" pitchFamily="49" charset="0"/>
                <a:ea typeface="Calibri" panose="020F0502020204030204" charset="0"/>
                <a:cs typeface="Consolas" panose="020B0609020204030204" pitchFamily="49" charset="0"/>
              </a:rPr>
              <a:t>:</a:t>
            </a:r>
            <a:r>
              <a:rPr lang="en-US" sz="2000" dirty="0" err="1" smtClean="0">
                <a:solidFill>
                  <a:srgbClr val="FF0000"/>
                </a:solidFill>
                <a:latin typeface="Consolas" panose="020B0609020204030204" pitchFamily="49" charset="0"/>
                <a:ea typeface="Calibri" panose="020F0502020204030204" charset="0"/>
                <a:cs typeface="Consolas" panose="020B0609020204030204" pitchFamily="49" charset="0"/>
              </a:rPr>
              <a:t>model</a:t>
            </a:r>
            <a:r>
              <a:rPr lang="en-US" sz="2000" dirty="0">
                <a:solidFill>
                  <a:srgbClr val="0000FF"/>
                </a:solidFill>
                <a:latin typeface="Consolas" panose="020B0609020204030204" pitchFamily="49" charset="0"/>
                <a:ea typeface="Calibri" panose="020F0502020204030204" charset="0"/>
                <a:cs typeface="Consolas" panose="020B0609020204030204" pitchFamily="49" charset="0"/>
              </a:rPr>
              <a:t>="</a:t>
            </a:r>
            <a:r>
              <a:rPr lang="en-US" sz="2000" dirty="0" err="1">
                <a:solidFill>
                  <a:srgbClr val="0000FF"/>
                </a:solidFill>
                <a:latin typeface="Consolas" panose="020B0609020204030204" pitchFamily="49" charset="0"/>
                <a:ea typeface="Calibri" panose="020F0502020204030204" charset="0"/>
                <a:cs typeface="Consolas" panose="020B0609020204030204" pitchFamily="49" charset="0"/>
              </a:rPr>
              <a:t>using:xBindSampleModel</a:t>
            </a:r>
            <a:r>
              <a:rPr lang="en-US" sz="2000" dirty="0">
                <a:solidFill>
                  <a:srgbClr val="0000FF"/>
                </a:solidFill>
                <a:latin typeface="Consolas" panose="020B0609020204030204" pitchFamily="49" charset="0"/>
                <a:ea typeface="Calibri" panose="020F0502020204030204" charset="0"/>
                <a:cs typeface="Consolas" panose="020B0609020204030204" pitchFamily="49" charset="0"/>
              </a:rPr>
              <a:t>"&gt;</a:t>
            </a:r>
            <a:endParaRPr lang="en-US" sz="2000" dirty="0">
              <a:latin typeface="Consolas" panose="020B0609020204030204" pitchFamily="49" charset="0"/>
              <a:ea typeface="Calibri" panose="020F0502020204030204" charset="0"/>
              <a:cs typeface="Consolas" panose="020B0609020204030204" pitchFamily="49" charset="0"/>
            </a:endParaRPr>
          </a:p>
          <a:p>
            <a:pPr marL="236855" lvl="1" indent="0">
              <a:lnSpc>
                <a:spcPct val="150000"/>
              </a:lnSpc>
              <a:spcBef>
                <a:spcPts val="0"/>
              </a:spcBef>
            </a:pPr>
            <a:r>
              <a:rPr lang="en-US" sz="2000" dirty="0">
                <a:solidFill>
                  <a:srgbClr val="000000"/>
                </a:solidFill>
                <a:latin typeface="Consolas" panose="020B0609020204030204" pitchFamily="49" charset="0"/>
                <a:ea typeface="Calibri" panose="020F0502020204030204" charset="0"/>
                <a:cs typeface="Consolas" panose="020B0609020204030204" pitchFamily="49" charset="0"/>
              </a:rPr>
              <a:t>    </a:t>
            </a:r>
            <a:endParaRPr lang="en-US" sz="2000" dirty="0">
              <a:latin typeface="Consolas" panose="020B0609020204030204" pitchFamily="49" charset="0"/>
              <a:ea typeface="Calibri" panose="020F0502020204030204" charset="0"/>
              <a:cs typeface="Consolas" panose="020B0609020204030204" pitchFamily="49" charset="0"/>
            </a:endParaRPr>
          </a:p>
          <a:p>
            <a:pPr marL="236855" lvl="1" indent="0">
              <a:lnSpc>
                <a:spcPct val="150000"/>
              </a:lnSpc>
              <a:spcBef>
                <a:spcPts val="0"/>
              </a:spcBef>
            </a:pPr>
            <a:r>
              <a:rPr lang="en-US" sz="2000" dirty="0">
                <a:solidFill>
                  <a:srgbClr val="000000"/>
                </a:solidFill>
                <a:latin typeface="Consolas" panose="020B0609020204030204" pitchFamily="49" charset="0"/>
                <a:ea typeface="Calibri" panose="020F050202020403020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charset="0"/>
                <a:cs typeface="Consolas" panose="020B0609020204030204" pitchFamily="49" charset="0"/>
              </a:rPr>
              <a:t>&lt;</a:t>
            </a:r>
            <a:r>
              <a:rPr lang="en-US" sz="2000" dirty="0" err="1">
                <a:solidFill>
                  <a:srgbClr val="A31515"/>
                </a:solidFill>
                <a:latin typeface="Consolas" panose="020B0609020204030204" pitchFamily="49" charset="0"/>
                <a:ea typeface="Calibri" panose="020F0502020204030204" charset="0"/>
                <a:cs typeface="Consolas" panose="020B0609020204030204" pitchFamily="49" charset="0"/>
              </a:rPr>
              <a:t>DataTemplate</a:t>
            </a:r>
            <a:r>
              <a:rPr lang="en-US" sz="2000" dirty="0">
                <a:solidFill>
                  <a:srgbClr val="FF0000"/>
                </a:solidFill>
                <a:latin typeface="Consolas" panose="020B0609020204030204" pitchFamily="49" charset="0"/>
                <a:ea typeface="Calibri" panose="020F0502020204030204" charset="0"/>
                <a:cs typeface="Consolas" panose="020B0609020204030204" pitchFamily="49" charset="0"/>
              </a:rPr>
              <a:t> </a:t>
            </a:r>
            <a:endParaRPr lang="en-US" sz="2000" dirty="0" smtClean="0">
              <a:solidFill>
                <a:srgbClr val="FF0000"/>
              </a:solidFill>
              <a:latin typeface="Consolas" panose="020B0609020204030204" pitchFamily="49" charset="0"/>
              <a:ea typeface="Calibri" panose="020F0502020204030204" charset="0"/>
              <a:cs typeface="Consolas" panose="020B0609020204030204" pitchFamily="49" charset="0"/>
            </a:endParaRPr>
          </a:p>
          <a:p>
            <a:pPr marL="236855" lvl="1" indent="0">
              <a:lnSpc>
                <a:spcPct val="150000"/>
              </a:lnSpc>
              <a:spcBef>
                <a:spcPts val="0"/>
              </a:spcBef>
            </a:pPr>
            <a:r>
              <a:rPr lang="en-US" sz="2000" dirty="0">
                <a:solidFill>
                  <a:srgbClr val="FF0000"/>
                </a:solidFill>
                <a:latin typeface="Consolas" panose="020B0609020204030204" pitchFamily="49" charset="0"/>
                <a:ea typeface="Calibri" panose="020F0502020204030204" charset="0"/>
                <a:cs typeface="Consolas" panose="020B0609020204030204" pitchFamily="49" charset="0"/>
              </a:rPr>
              <a:t>	</a:t>
            </a:r>
            <a:r>
              <a:rPr lang="en-US" sz="2000" dirty="0" smtClean="0">
                <a:solidFill>
                  <a:srgbClr val="FF0000"/>
                </a:solidFill>
                <a:latin typeface="Consolas" panose="020B0609020204030204" pitchFamily="49" charset="0"/>
                <a:ea typeface="Calibri" panose="020F0502020204030204" charset="0"/>
                <a:cs typeface="Consolas" panose="020B0609020204030204" pitchFamily="49" charset="0"/>
              </a:rPr>
              <a:t>	x</a:t>
            </a:r>
            <a:r>
              <a:rPr lang="en-US" sz="2000" dirty="0" smtClean="0">
                <a:solidFill>
                  <a:srgbClr val="0000FF"/>
                </a:solidFill>
                <a:latin typeface="Consolas" panose="020B0609020204030204" pitchFamily="49" charset="0"/>
                <a:ea typeface="Calibri" panose="020F0502020204030204" charset="0"/>
                <a:cs typeface="Consolas" panose="020B0609020204030204" pitchFamily="49" charset="0"/>
              </a:rPr>
              <a:t>:</a:t>
            </a:r>
            <a:r>
              <a:rPr lang="en-US" sz="2000" dirty="0" smtClean="0">
                <a:solidFill>
                  <a:srgbClr val="FF0000"/>
                </a:solidFill>
                <a:latin typeface="Consolas" panose="020B0609020204030204" pitchFamily="49" charset="0"/>
                <a:ea typeface="Calibri" panose="020F0502020204030204" charset="0"/>
                <a:cs typeface="Consolas" panose="020B0609020204030204" pitchFamily="49" charset="0"/>
              </a:rPr>
              <a:t>Key</a:t>
            </a:r>
            <a:r>
              <a:rPr lang="en-US" sz="2000" dirty="0" smtClean="0">
                <a:solidFill>
                  <a:srgbClr val="0000FF"/>
                </a:solidFill>
                <a:latin typeface="Consolas" panose="020B0609020204030204" pitchFamily="49" charset="0"/>
                <a:ea typeface="Calibri" panose="020F0502020204030204" charset="0"/>
                <a:cs typeface="Consolas" panose="020B0609020204030204" pitchFamily="49" charset="0"/>
              </a:rPr>
              <a:t>="MyTemplate"</a:t>
            </a:r>
            <a:endParaRPr lang="en-US" sz="2000" dirty="0">
              <a:solidFill>
                <a:srgbClr val="0000FF"/>
              </a:solidFill>
              <a:latin typeface="Consolas" panose="020B0609020204030204" pitchFamily="49" charset="0"/>
              <a:ea typeface="Calibri" panose="020F0502020204030204" charset="0"/>
              <a:cs typeface="Consolas" panose="020B0609020204030204" pitchFamily="49" charset="0"/>
            </a:endParaRPr>
          </a:p>
          <a:p>
            <a:pPr marL="236855" lvl="1" indent="0">
              <a:lnSpc>
                <a:spcPct val="150000"/>
              </a:lnSpc>
              <a:spcBef>
                <a:spcPts val="0"/>
              </a:spcBef>
            </a:pPr>
            <a:r>
              <a:rPr lang="en-US" sz="2000" dirty="0">
                <a:solidFill>
                  <a:srgbClr val="0000FF"/>
                </a:solidFill>
                <a:latin typeface="Consolas" panose="020B0609020204030204" pitchFamily="49" charset="0"/>
                <a:ea typeface="Calibri" panose="020F0502020204030204" charset="0"/>
                <a:cs typeface="Consolas" panose="020B0609020204030204" pitchFamily="49" charset="0"/>
              </a:rPr>
              <a:t>    </a:t>
            </a:r>
            <a:r>
              <a:rPr lang="en-US" sz="2000" dirty="0" smtClean="0">
                <a:solidFill>
                  <a:srgbClr val="0000FF"/>
                </a:solidFill>
                <a:latin typeface="Consolas" panose="020B0609020204030204" pitchFamily="49" charset="0"/>
                <a:ea typeface="Calibri" panose="020F0502020204030204" charset="0"/>
                <a:cs typeface="Consolas" panose="020B0609020204030204" pitchFamily="49" charset="0"/>
              </a:rPr>
              <a:t>		</a:t>
            </a:r>
            <a:r>
              <a:rPr lang="en-US" sz="2000" dirty="0" smtClean="0">
                <a:solidFill>
                  <a:srgbClr val="FF0000"/>
                </a:solidFill>
                <a:latin typeface="Consolas" panose="020B0609020204030204" pitchFamily="49" charset="0"/>
                <a:ea typeface="Calibri" panose="020F0502020204030204" charset="0"/>
                <a:cs typeface="Consolas" panose="020B0609020204030204" pitchFamily="49" charset="0"/>
              </a:rPr>
              <a:t>x</a:t>
            </a:r>
            <a:r>
              <a:rPr lang="en-US" sz="2000" dirty="0" smtClean="0">
                <a:solidFill>
                  <a:srgbClr val="0000FF"/>
                </a:solidFill>
                <a:latin typeface="Consolas" panose="020B0609020204030204" pitchFamily="49" charset="0"/>
                <a:ea typeface="Calibri" panose="020F0502020204030204" charset="0"/>
                <a:cs typeface="Consolas" panose="020B0609020204030204" pitchFamily="49" charset="0"/>
              </a:rPr>
              <a:t>:</a:t>
            </a:r>
            <a:r>
              <a:rPr lang="en-US" sz="2000" dirty="0" smtClean="0">
                <a:solidFill>
                  <a:srgbClr val="FF0000"/>
                </a:solidFill>
                <a:latin typeface="Consolas" panose="020B0609020204030204" pitchFamily="49" charset="0"/>
                <a:ea typeface="Calibri" panose="020F0502020204030204" charset="0"/>
                <a:cs typeface="Consolas" panose="020B0609020204030204" pitchFamily="49" charset="0"/>
              </a:rPr>
              <a:t>DataType</a:t>
            </a:r>
            <a:r>
              <a:rPr lang="en-US" sz="2000" dirty="0">
                <a:solidFill>
                  <a:srgbClr val="0000FF"/>
                </a:solidFill>
                <a:latin typeface="Consolas" panose="020B0609020204030204" pitchFamily="49" charset="0"/>
                <a:ea typeface="Calibri" panose="020F0502020204030204" charset="0"/>
                <a:cs typeface="Consolas" panose="020B0609020204030204" pitchFamily="49" charset="0"/>
              </a:rPr>
              <a:t>="</a:t>
            </a:r>
            <a:r>
              <a:rPr lang="en-US" sz="2000" dirty="0" smtClean="0">
                <a:solidFill>
                  <a:srgbClr val="0000FF"/>
                </a:solidFill>
                <a:latin typeface="Consolas" panose="020B0609020204030204" pitchFamily="49" charset="0"/>
                <a:ea typeface="Calibri" panose="020F0502020204030204" charset="0"/>
                <a:cs typeface="Consolas" panose="020B0609020204030204" pitchFamily="49" charset="0"/>
              </a:rPr>
              <a:t>model:Employee"&gt;</a:t>
            </a:r>
            <a:endParaRPr lang="en-US" sz="2000" dirty="0">
              <a:latin typeface="Consolas" panose="020B0609020204030204" pitchFamily="49" charset="0"/>
              <a:ea typeface="Calibri" panose="020F0502020204030204" charset="0"/>
              <a:cs typeface="Consolas" panose="020B0609020204030204" pitchFamily="49" charset="0"/>
            </a:endParaRPr>
          </a:p>
          <a:p>
            <a:pPr marL="236855" lvl="1" indent="0">
              <a:lnSpc>
                <a:spcPct val="150000"/>
              </a:lnSpc>
              <a:spcBef>
                <a:spcPts val="0"/>
              </a:spcBef>
            </a:pPr>
            <a:r>
              <a:rPr lang="en-US" sz="2000" dirty="0">
                <a:solidFill>
                  <a:srgbClr val="0000FF"/>
                </a:solidFill>
                <a:latin typeface="Consolas" panose="020B0609020204030204" pitchFamily="49" charset="0"/>
                <a:ea typeface="Calibri" panose="020F0502020204030204" charset="0"/>
                <a:cs typeface="Consolas" panose="020B0609020204030204" pitchFamily="49" charset="0"/>
              </a:rPr>
              <a:t>        &lt;</a:t>
            </a:r>
            <a:r>
              <a:rPr lang="en-US" sz="2000" dirty="0" err="1">
                <a:solidFill>
                  <a:srgbClr val="A31515"/>
                </a:solidFill>
                <a:latin typeface="Consolas" panose="020B0609020204030204" pitchFamily="49" charset="0"/>
                <a:ea typeface="Calibri" panose="020F0502020204030204" charset="0"/>
                <a:cs typeface="Consolas" panose="020B0609020204030204" pitchFamily="49" charset="0"/>
              </a:rPr>
              <a:t>TextBlock</a:t>
            </a:r>
            <a:r>
              <a:rPr lang="en-US" sz="2000" dirty="0">
                <a:solidFill>
                  <a:srgbClr val="FF0000"/>
                </a:solidFill>
                <a:latin typeface="Consolas" panose="020B0609020204030204" pitchFamily="49" charset="0"/>
                <a:ea typeface="Calibri" panose="020F0502020204030204" charset="0"/>
                <a:cs typeface="Consolas" panose="020B0609020204030204" pitchFamily="49" charset="0"/>
              </a:rPr>
              <a:t> Text</a:t>
            </a:r>
            <a:r>
              <a:rPr lang="en-US" sz="2000" dirty="0">
                <a:solidFill>
                  <a:srgbClr val="0000FF"/>
                </a:solidFill>
                <a:latin typeface="Consolas" panose="020B0609020204030204" pitchFamily="49" charset="0"/>
                <a:ea typeface="Calibri" panose="020F0502020204030204" charset="0"/>
                <a:cs typeface="Consolas" panose="020B0609020204030204" pitchFamily="49" charset="0"/>
              </a:rPr>
              <a:t>="{</a:t>
            </a:r>
            <a:r>
              <a:rPr lang="en-US" sz="2000" dirty="0" err="1">
                <a:solidFill>
                  <a:srgbClr val="A31515"/>
                </a:solidFill>
                <a:latin typeface="Consolas" panose="020B0609020204030204" pitchFamily="49" charset="0"/>
                <a:ea typeface="Calibri" panose="020F0502020204030204" charset="0"/>
                <a:cs typeface="Consolas" panose="020B0609020204030204" pitchFamily="49" charset="0"/>
              </a:rPr>
              <a:t>x</a:t>
            </a:r>
            <a:r>
              <a:rPr lang="en-US" sz="2000" dirty="0" err="1">
                <a:solidFill>
                  <a:srgbClr val="0000FF"/>
                </a:solidFill>
                <a:latin typeface="Consolas" panose="020B0609020204030204" pitchFamily="49" charset="0"/>
                <a:ea typeface="Calibri" panose="020F0502020204030204" charset="0"/>
                <a:cs typeface="Consolas" panose="020B0609020204030204" pitchFamily="49" charset="0"/>
              </a:rPr>
              <a:t>:</a:t>
            </a:r>
            <a:r>
              <a:rPr lang="en-US" sz="2000" dirty="0" err="1">
                <a:solidFill>
                  <a:srgbClr val="A31515"/>
                </a:solidFill>
                <a:latin typeface="Consolas" panose="020B0609020204030204" pitchFamily="49" charset="0"/>
                <a:ea typeface="Calibri" panose="020F0502020204030204" charset="0"/>
                <a:cs typeface="Consolas" panose="020B0609020204030204" pitchFamily="49" charset="0"/>
              </a:rPr>
              <a:t>Bind</a:t>
            </a:r>
            <a:r>
              <a:rPr lang="en-US" sz="2000" dirty="0">
                <a:solidFill>
                  <a:srgbClr val="FF0000"/>
                </a:solidFill>
                <a:latin typeface="Consolas" panose="020B0609020204030204" pitchFamily="49" charset="0"/>
                <a:ea typeface="Calibri" panose="020F0502020204030204" charset="0"/>
                <a:cs typeface="Consolas" panose="020B0609020204030204" pitchFamily="49" charset="0"/>
              </a:rPr>
              <a:t> Name</a:t>
            </a:r>
            <a:r>
              <a:rPr lang="en-US" sz="2000" dirty="0">
                <a:solidFill>
                  <a:srgbClr val="0000FF"/>
                </a:solidFill>
                <a:latin typeface="Consolas" panose="020B0609020204030204" pitchFamily="49" charset="0"/>
                <a:ea typeface="Calibri" panose="020F0502020204030204" charset="0"/>
                <a:cs typeface="Consolas" panose="020B0609020204030204" pitchFamily="49" charset="0"/>
              </a:rPr>
              <a:t>}"</a:t>
            </a:r>
            <a:r>
              <a:rPr lang="en-US" sz="2000" dirty="0">
                <a:solidFill>
                  <a:srgbClr val="FF0000"/>
                </a:solidFill>
                <a:latin typeface="Consolas" panose="020B0609020204030204" pitchFamily="49" charset="0"/>
                <a:ea typeface="Calibri" panose="020F0502020204030204" charset="0"/>
                <a:cs typeface="Consolas" panose="020B0609020204030204" pitchFamily="49" charset="0"/>
              </a:rPr>
              <a:t> </a:t>
            </a:r>
            <a:r>
              <a:rPr lang="en-US" sz="2000" dirty="0" smtClean="0">
                <a:solidFill>
                  <a:srgbClr val="0000FF"/>
                </a:solidFill>
                <a:latin typeface="Consolas" panose="020B0609020204030204" pitchFamily="49" charset="0"/>
                <a:ea typeface="Calibri" panose="020F0502020204030204" charset="0"/>
                <a:cs typeface="Consolas" panose="020B0609020204030204" pitchFamily="49" charset="0"/>
              </a:rPr>
              <a:t>/&gt;</a:t>
            </a:r>
            <a:endParaRPr lang="en-US" sz="2000" dirty="0">
              <a:latin typeface="Consolas" panose="020B0609020204030204" pitchFamily="49" charset="0"/>
              <a:ea typeface="Calibri" panose="020F0502020204030204" charset="0"/>
              <a:cs typeface="Consolas" panose="020B0609020204030204" pitchFamily="49" charset="0"/>
            </a:endParaRPr>
          </a:p>
          <a:p>
            <a:pPr marL="236855" lvl="1" indent="0">
              <a:lnSpc>
                <a:spcPct val="150000"/>
              </a:lnSpc>
              <a:spcBef>
                <a:spcPts val="0"/>
              </a:spcBef>
            </a:pPr>
            <a:r>
              <a:rPr lang="en-US" sz="2000" dirty="0">
                <a:solidFill>
                  <a:srgbClr val="000000"/>
                </a:solidFill>
                <a:latin typeface="Consolas" panose="020B0609020204030204" pitchFamily="49" charset="0"/>
                <a:ea typeface="Calibri" panose="020F050202020403020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charset="0"/>
                <a:cs typeface="Consolas" panose="020B0609020204030204" pitchFamily="49" charset="0"/>
              </a:rPr>
              <a:t>&lt;/</a:t>
            </a:r>
            <a:r>
              <a:rPr lang="en-US" sz="2000" dirty="0" err="1">
                <a:solidFill>
                  <a:srgbClr val="A31515"/>
                </a:solidFill>
                <a:latin typeface="Consolas" panose="020B0609020204030204" pitchFamily="49" charset="0"/>
                <a:ea typeface="Calibri" panose="020F0502020204030204" charset="0"/>
                <a:cs typeface="Consolas" panose="020B0609020204030204" pitchFamily="49" charset="0"/>
              </a:rPr>
              <a:t>DataTemplate</a:t>
            </a:r>
            <a:r>
              <a:rPr lang="en-US" sz="2000" dirty="0">
                <a:solidFill>
                  <a:srgbClr val="0000FF"/>
                </a:solidFill>
                <a:latin typeface="Consolas" panose="020B0609020204030204" pitchFamily="49" charset="0"/>
                <a:ea typeface="Calibri" panose="020F0502020204030204" charset="0"/>
                <a:cs typeface="Consolas" panose="020B0609020204030204" pitchFamily="49" charset="0"/>
              </a:rPr>
              <a:t>&gt;</a:t>
            </a:r>
            <a:endParaRPr lang="en-US" sz="2000" dirty="0">
              <a:latin typeface="Consolas" panose="020B0609020204030204" pitchFamily="49" charset="0"/>
              <a:ea typeface="Calibri" panose="020F0502020204030204" charset="0"/>
              <a:cs typeface="Consolas" panose="020B0609020204030204" pitchFamily="49" charset="0"/>
            </a:endParaRPr>
          </a:p>
          <a:p>
            <a:pPr marL="236855" lvl="1" indent="0">
              <a:lnSpc>
                <a:spcPct val="150000"/>
              </a:lnSpc>
              <a:spcBef>
                <a:spcPts val="0"/>
              </a:spcBef>
            </a:pPr>
            <a:r>
              <a:rPr lang="en-US" sz="2000" dirty="0">
                <a:solidFill>
                  <a:srgbClr val="000000"/>
                </a:solidFill>
                <a:latin typeface="Consolas" panose="020B0609020204030204" pitchFamily="49" charset="0"/>
                <a:ea typeface="Calibri" panose="020F0502020204030204" charset="0"/>
                <a:cs typeface="Consolas" panose="020B0609020204030204" pitchFamily="49" charset="0"/>
              </a:rPr>
              <a:t>    </a:t>
            </a:r>
            <a:endParaRPr lang="en-US" sz="2000" dirty="0">
              <a:latin typeface="Consolas" panose="020B0609020204030204" pitchFamily="49" charset="0"/>
              <a:ea typeface="Calibri" panose="020F0502020204030204" charset="0"/>
              <a:cs typeface="Consolas" panose="020B0609020204030204" pitchFamily="49" charset="0"/>
            </a:endParaRPr>
          </a:p>
          <a:p>
            <a:pPr marL="236855" lvl="1" indent="0">
              <a:lnSpc>
                <a:spcPct val="150000"/>
              </a:lnSpc>
              <a:spcBef>
                <a:spcPts val="0"/>
              </a:spcBef>
              <a:spcAft>
                <a:spcPts val="785"/>
              </a:spcAft>
            </a:pPr>
            <a:r>
              <a:rPr lang="en-US" sz="2000" dirty="0">
                <a:solidFill>
                  <a:srgbClr val="0000FF"/>
                </a:solidFill>
                <a:latin typeface="Consolas" panose="020B0609020204030204" pitchFamily="49" charset="0"/>
                <a:ea typeface="Calibri" panose="020F0502020204030204" charset="0"/>
                <a:cs typeface="Consolas" panose="020B0609020204030204" pitchFamily="49" charset="0"/>
              </a:rPr>
              <a:t>&lt;/</a:t>
            </a:r>
            <a:r>
              <a:rPr lang="en-US" sz="2000" dirty="0" err="1">
                <a:solidFill>
                  <a:srgbClr val="A31515"/>
                </a:solidFill>
                <a:latin typeface="Consolas" panose="020B0609020204030204" pitchFamily="49" charset="0"/>
                <a:ea typeface="Calibri" panose="020F0502020204030204" charset="0"/>
                <a:cs typeface="Consolas" panose="020B0609020204030204" pitchFamily="49" charset="0"/>
              </a:rPr>
              <a:t>ResourceDictionary</a:t>
            </a:r>
            <a:r>
              <a:rPr lang="en-US" sz="2000" dirty="0">
                <a:solidFill>
                  <a:srgbClr val="0000FF"/>
                </a:solidFill>
                <a:latin typeface="Consolas" panose="020B0609020204030204" pitchFamily="49" charset="0"/>
                <a:ea typeface="Calibri" panose="020F0502020204030204" charset="0"/>
                <a:cs typeface="Consolas" panose="020B0609020204030204" pitchFamily="49" charset="0"/>
              </a:rPr>
              <a:t>&gt;</a:t>
            </a:r>
            <a:endParaRPr lang="en-US" sz="2000" dirty="0">
              <a:solidFill>
                <a:srgbClr val="0000FF"/>
              </a:solidFill>
              <a:latin typeface="Consolas" panose="020B0609020204030204" pitchFamily="49" charset="0"/>
              <a:ea typeface="Calibri" panose="020F0502020204030204" charset="0"/>
              <a:cs typeface="Consolas" panose="020B0609020204030204" pitchFamily="49" charset="0"/>
            </a:endParaRPr>
          </a:p>
        </p:txBody>
      </p:sp>
      <p:sp>
        <p:nvSpPr>
          <p:cNvPr id="7" name="Rectangle 6"/>
          <p:cNvSpPr/>
          <p:nvPr/>
        </p:nvSpPr>
        <p:spPr bwMode="auto">
          <a:xfrm>
            <a:off x="1066800" y="1752600"/>
            <a:ext cx="5640339" cy="45720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3765"/>
            <a:endParaRPr lang="en-US" sz="785" dirty="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0" name="Text Placeholder 1"/>
          <p:cNvSpPr txBox="1"/>
          <p:nvPr/>
        </p:nvSpPr>
        <p:spPr>
          <a:xfrm>
            <a:off x="7010400" y="2895600"/>
            <a:ext cx="5181599" cy="3979693"/>
          </a:xfrm>
          <a:prstGeom prst="rect">
            <a:avLst/>
          </a:prstGeom>
          <a:solidFill>
            <a:schemeClr val="accent2">
              <a:lumMod val="20000"/>
              <a:lumOff val="80000"/>
            </a:schemeClr>
          </a:solidFill>
        </p:spPr>
        <p:txBody>
          <a:bodyPr vert="horz" lIns="137160" tIns="109728" rIns="137160" bIns="109728" rtlCol="0" anchor="ctr" anchorCtr="0">
            <a:noAutofit/>
          </a:bodyPr>
          <a:lstStyle>
            <a:lvl1pPr marL="0" indent="0" algn="l" defTabSz="913765" rtl="0" eaLnBrk="1" latinLnBrk="0" hangingPunct="1">
              <a:lnSpc>
                <a:spcPct val="90000"/>
              </a:lnSpc>
              <a:spcBef>
                <a:spcPts val="2400"/>
              </a:spcBef>
              <a:buFont typeface="Arial" panose="020B0604020202020204" pitchFamily="34" charset="0"/>
              <a:buNone/>
              <a:defRPr lang="en-US" sz="3735" b="1" kern="1200" cap="none" spc="0" dirty="0" smtClean="0">
                <a:ln>
                  <a:noFill/>
                </a:ln>
                <a:solidFill>
                  <a:schemeClr val="tx1"/>
                </a:solidFill>
                <a:effectLst/>
                <a:latin typeface="+mj-lt"/>
                <a:ea typeface="+mn-ea"/>
                <a:cs typeface="+mn-cs"/>
              </a:defRPr>
            </a:lvl1pPr>
            <a:lvl2pPr marL="0" indent="0" algn="l" defTabSz="913765" rtl="0" eaLnBrk="1" latinLnBrk="0" hangingPunct="1">
              <a:lnSpc>
                <a:spcPct val="90000"/>
              </a:lnSpc>
              <a:spcBef>
                <a:spcPts val="600"/>
              </a:spcBef>
              <a:buFont typeface="Arial" panose="020B0604020202020204" pitchFamily="34" charset="0"/>
              <a:buNone/>
              <a:defRPr lang="en-US" sz="2400" b="0" kern="1200" cap="none" spc="0" dirty="0" smtClean="0">
                <a:ln>
                  <a:noFill/>
                </a:ln>
                <a:solidFill>
                  <a:schemeClr val="accent1"/>
                </a:solidFill>
                <a:effectLst/>
                <a:latin typeface="+mn-lt"/>
                <a:ea typeface="+mn-ea"/>
                <a:cs typeface="+mn-cs"/>
              </a:defRPr>
            </a:lvl2pPr>
            <a:lvl3pPr marL="233045" indent="-228600" algn="l" defTabSz="913765" rtl="0" eaLnBrk="1" latinLnBrk="0" hangingPunct="1">
              <a:lnSpc>
                <a:spcPct val="90000"/>
              </a:lnSpc>
              <a:spcBef>
                <a:spcPts val="600"/>
              </a:spcBef>
              <a:buFont typeface="Arial" panose="020B0604020202020204" pitchFamily="34" charset="0"/>
              <a:buChar char="•"/>
              <a:defRPr lang="en-US" sz="2400" b="0" kern="1200" cap="none" spc="0" dirty="0" smtClean="0">
                <a:ln>
                  <a:noFill/>
                </a:ln>
                <a:solidFill>
                  <a:schemeClr val="accent3"/>
                </a:solidFill>
                <a:effectLst/>
                <a:latin typeface="+mn-lt"/>
                <a:ea typeface="+mn-ea"/>
                <a:cs typeface="+mn-cs"/>
              </a:defRPr>
            </a:lvl3pPr>
            <a:lvl4pPr marL="457200" indent="-228600" algn="l" defTabSz="913765" rtl="0" eaLnBrk="1" latinLnBrk="0" hangingPunct="1">
              <a:lnSpc>
                <a:spcPct val="90000"/>
              </a:lnSpc>
              <a:spcBef>
                <a:spcPts val="600"/>
              </a:spcBef>
              <a:buFont typeface="Arial" panose="020B0604020202020204" pitchFamily="34" charset="0"/>
              <a:buChar char="•"/>
              <a:defRPr lang="en-US" sz="2400" b="0" kern="1200" cap="none" spc="0" dirty="0" smtClean="0">
                <a:ln>
                  <a:noFill/>
                </a:ln>
                <a:solidFill>
                  <a:schemeClr val="tx2">
                    <a:lumMod val="75000"/>
                    <a:lumOff val="25000"/>
                  </a:schemeClr>
                </a:solidFill>
                <a:effectLst/>
                <a:latin typeface="+mn-lt"/>
                <a:ea typeface="+mn-ea"/>
                <a:cs typeface="+mn-cs"/>
              </a:defRPr>
            </a:lvl4pPr>
            <a:lvl5pPr marL="690245" indent="-228600" algn="l" defTabSz="913765" rtl="0" eaLnBrk="1" latinLnBrk="0" hangingPunct="1">
              <a:lnSpc>
                <a:spcPct val="90000"/>
              </a:lnSpc>
              <a:spcBef>
                <a:spcPts val="600"/>
              </a:spcBef>
              <a:buFont typeface="Arial" panose="020B0604020202020204" pitchFamily="34" charset="0"/>
              <a:buChar char="•"/>
              <a:defRPr lang="en-US" sz="2400" b="0" kern="1200" cap="none" spc="0" dirty="0">
                <a:ln>
                  <a:noFill/>
                </a:ln>
                <a:solidFill>
                  <a:schemeClr val="tx1"/>
                </a:solidFill>
                <a:effectLst/>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9pPr>
          </a:lstStyle>
          <a:p>
            <a:pPr lvl="1">
              <a:lnSpc>
                <a:spcPct val="107000"/>
              </a:lnSpc>
              <a:spcBef>
                <a:spcPts val="0"/>
              </a:spcBef>
            </a:pPr>
            <a:r>
              <a:rPr lang="en-US" sz="2000" dirty="0" smtClean="0">
                <a:solidFill>
                  <a:srgbClr val="0000FF"/>
                </a:solidFill>
                <a:latin typeface="Consolas" panose="020B0609020204030204" pitchFamily="49" charset="0"/>
                <a:ea typeface="Calibri" panose="020F0502020204030204" charset="0"/>
                <a:cs typeface="Consolas" panose="020B0609020204030204" pitchFamily="49" charset="0"/>
              </a:rPr>
              <a:t>namespace</a:t>
            </a:r>
            <a:r>
              <a:rPr lang="en-US" sz="2000" dirty="0" smtClean="0">
                <a:solidFill>
                  <a:srgbClr val="000000"/>
                </a:solidFill>
                <a:latin typeface="Consolas" panose="020B0609020204030204" pitchFamily="49" charset="0"/>
                <a:ea typeface="Calibri" panose="020F0502020204030204" charset="0"/>
                <a:cs typeface="Consolas" panose="020B0609020204030204" pitchFamily="49" charset="0"/>
              </a:rPr>
              <a:t> </a:t>
            </a:r>
            <a:r>
              <a:rPr lang="en-US" sz="2000" dirty="0" err="1" smtClean="0">
                <a:solidFill>
                  <a:srgbClr val="000000"/>
                </a:solidFill>
                <a:latin typeface="Consolas" panose="020B0609020204030204" pitchFamily="49" charset="0"/>
                <a:ea typeface="Calibri" panose="020F0502020204030204" charset="0"/>
                <a:cs typeface="Consolas" panose="020B0609020204030204" pitchFamily="49" charset="0"/>
              </a:rPr>
              <a:t>MyNamespace</a:t>
            </a:r>
            <a:endParaRPr lang="en-US" sz="2000" dirty="0" smtClean="0">
              <a:latin typeface="Consolas" panose="020B0609020204030204" pitchFamily="49" charset="0"/>
              <a:ea typeface="Calibri" panose="020F0502020204030204" charset="0"/>
              <a:cs typeface="Consolas" panose="020B0609020204030204" pitchFamily="49" charset="0"/>
            </a:endParaRPr>
          </a:p>
          <a:p>
            <a:pPr lvl="1">
              <a:lnSpc>
                <a:spcPct val="107000"/>
              </a:lnSpc>
              <a:spcBef>
                <a:spcPts val="0"/>
              </a:spcBef>
            </a:pPr>
            <a:r>
              <a:rPr lang="en-US" sz="2000" dirty="0" smtClean="0">
                <a:solidFill>
                  <a:srgbClr val="000000"/>
                </a:solidFill>
                <a:latin typeface="Consolas" panose="020B0609020204030204" pitchFamily="49" charset="0"/>
                <a:ea typeface="Calibri" panose="020F0502020204030204" charset="0"/>
                <a:cs typeface="Consolas" panose="020B0609020204030204" pitchFamily="49" charset="0"/>
              </a:rPr>
              <a:t>{</a:t>
            </a:r>
            <a:endParaRPr lang="en-US" sz="2000" dirty="0" smtClean="0">
              <a:latin typeface="Consolas" panose="020B0609020204030204" pitchFamily="49" charset="0"/>
              <a:ea typeface="Calibri" panose="020F0502020204030204" charset="0"/>
              <a:cs typeface="Consolas" panose="020B0609020204030204" pitchFamily="49" charset="0"/>
            </a:endParaRPr>
          </a:p>
          <a:p>
            <a:pPr lvl="1">
              <a:lnSpc>
                <a:spcPct val="107000"/>
              </a:lnSpc>
              <a:spcBef>
                <a:spcPts val="0"/>
              </a:spcBef>
            </a:pPr>
            <a:r>
              <a:rPr lang="en-US" sz="2000" dirty="0" smtClean="0">
                <a:solidFill>
                  <a:srgbClr val="000000"/>
                </a:solidFill>
                <a:latin typeface="Consolas" panose="020B0609020204030204" pitchFamily="49" charset="0"/>
                <a:ea typeface="Calibri" panose="020F0502020204030204" charset="0"/>
                <a:cs typeface="Consolas" panose="020B0609020204030204" pitchFamily="49" charset="0"/>
              </a:rPr>
              <a:t>    </a:t>
            </a:r>
            <a:r>
              <a:rPr lang="en-US" sz="2000" dirty="0" smtClean="0">
                <a:solidFill>
                  <a:srgbClr val="0000FF"/>
                </a:solidFill>
                <a:latin typeface="Consolas" panose="020B0609020204030204" pitchFamily="49" charset="0"/>
                <a:ea typeface="Calibri" panose="020F0502020204030204" charset="0"/>
                <a:cs typeface="Consolas" panose="020B0609020204030204" pitchFamily="49" charset="0"/>
              </a:rPr>
              <a:t>public</a:t>
            </a:r>
            <a:r>
              <a:rPr lang="en-US" sz="2000" dirty="0" smtClean="0">
                <a:solidFill>
                  <a:srgbClr val="000000"/>
                </a:solidFill>
                <a:latin typeface="Consolas" panose="020B0609020204030204" pitchFamily="49" charset="0"/>
                <a:ea typeface="Calibri" panose="020F0502020204030204" charset="0"/>
                <a:cs typeface="Consolas" panose="020B0609020204030204" pitchFamily="49" charset="0"/>
              </a:rPr>
              <a:t> </a:t>
            </a:r>
            <a:r>
              <a:rPr lang="en-US" sz="2000" dirty="0" smtClean="0">
                <a:solidFill>
                  <a:srgbClr val="0000FF"/>
                </a:solidFill>
                <a:latin typeface="Consolas" panose="020B0609020204030204" pitchFamily="49" charset="0"/>
                <a:ea typeface="Calibri" panose="020F0502020204030204" charset="0"/>
                <a:cs typeface="Consolas" panose="020B0609020204030204" pitchFamily="49" charset="0"/>
              </a:rPr>
              <a:t>class</a:t>
            </a:r>
            <a:r>
              <a:rPr lang="en-US" sz="2000" dirty="0" smtClean="0">
                <a:solidFill>
                  <a:srgbClr val="000000"/>
                </a:solidFill>
                <a:latin typeface="Consolas" panose="020B0609020204030204" pitchFamily="49" charset="0"/>
                <a:ea typeface="Calibri" panose="020F0502020204030204" charset="0"/>
                <a:cs typeface="Consolas" panose="020B0609020204030204" pitchFamily="49" charset="0"/>
              </a:rPr>
              <a:t> </a:t>
            </a:r>
            <a:r>
              <a:rPr lang="en-US" sz="2000" dirty="0" err="1" smtClean="0">
                <a:solidFill>
                  <a:srgbClr val="2B91AF"/>
                </a:solidFill>
                <a:latin typeface="Consolas" panose="020B0609020204030204" pitchFamily="49" charset="0"/>
                <a:ea typeface="Calibri" panose="020F0502020204030204" charset="0"/>
                <a:cs typeface="Consolas" panose="020B0609020204030204" pitchFamily="49" charset="0"/>
              </a:rPr>
              <a:t>MyTemplates</a:t>
            </a:r>
            <a:endParaRPr lang="en-US" sz="2000" dirty="0" smtClean="0">
              <a:latin typeface="Consolas" panose="020B0609020204030204" pitchFamily="49" charset="0"/>
              <a:ea typeface="Calibri" panose="020F0502020204030204" charset="0"/>
              <a:cs typeface="Consolas" panose="020B0609020204030204" pitchFamily="49" charset="0"/>
            </a:endParaRPr>
          </a:p>
          <a:p>
            <a:pPr lvl="1">
              <a:lnSpc>
                <a:spcPct val="107000"/>
              </a:lnSpc>
              <a:spcBef>
                <a:spcPts val="0"/>
              </a:spcBef>
            </a:pPr>
            <a:r>
              <a:rPr lang="en-US" sz="2000" dirty="0" smtClean="0">
                <a:solidFill>
                  <a:srgbClr val="000000"/>
                </a:solidFill>
                <a:latin typeface="Consolas" panose="020B0609020204030204" pitchFamily="49" charset="0"/>
                <a:ea typeface="Calibri" panose="020F0502020204030204" charset="0"/>
                <a:cs typeface="Consolas" panose="020B0609020204030204" pitchFamily="49" charset="0"/>
              </a:rPr>
              <a:t>    {</a:t>
            </a:r>
            <a:endParaRPr lang="en-US" sz="2000" dirty="0" smtClean="0">
              <a:latin typeface="Consolas" panose="020B0609020204030204" pitchFamily="49" charset="0"/>
              <a:ea typeface="Calibri" panose="020F0502020204030204" charset="0"/>
              <a:cs typeface="Consolas" panose="020B0609020204030204" pitchFamily="49" charset="0"/>
            </a:endParaRPr>
          </a:p>
          <a:p>
            <a:pPr lvl="1">
              <a:lnSpc>
                <a:spcPct val="107000"/>
              </a:lnSpc>
              <a:spcBef>
                <a:spcPts val="0"/>
              </a:spcBef>
            </a:pPr>
            <a:r>
              <a:rPr lang="en-US" sz="2000" dirty="0" smtClean="0">
                <a:solidFill>
                  <a:srgbClr val="000000"/>
                </a:solidFill>
                <a:latin typeface="Consolas" panose="020B0609020204030204" pitchFamily="49" charset="0"/>
                <a:ea typeface="Calibri" panose="020F0502020204030204" charset="0"/>
                <a:cs typeface="Consolas" panose="020B0609020204030204" pitchFamily="49" charset="0"/>
              </a:rPr>
              <a:t>        </a:t>
            </a:r>
            <a:r>
              <a:rPr lang="en-US" sz="2000" dirty="0" smtClean="0">
                <a:solidFill>
                  <a:srgbClr val="0000FF"/>
                </a:solidFill>
                <a:latin typeface="Consolas" panose="020B0609020204030204" pitchFamily="49" charset="0"/>
                <a:ea typeface="Calibri" panose="020F0502020204030204" charset="0"/>
                <a:cs typeface="Consolas" panose="020B0609020204030204" pitchFamily="49" charset="0"/>
              </a:rPr>
              <a:t>public</a:t>
            </a:r>
            <a:r>
              <a:rPr lang="en-US" sz="2000" dirty="0" smtClean="0">
                <a:solidFill>
                  <a:srgbClr val="000000"/>
                </a:solidFill>
                <a:latin typeface="Consolas" panose="020B0609020204030204" pitchFamily="49" charset="0"/>
                <a:ea typeface="Calibri" panose="020F0502020204030204" charset="0"/>
                <a:cs typeface="Consolas" panose="020B0609020204030204" pitchFamily="49" charset="0"/>
              </a:rPr>
              <a:t> </a:t>
            </a:r>
            <a:r>
              <a:rPr lang="en-US" sz="2000" dirty="0" err="1" smtClean="0">
                <a:solidFill>
                  <a:srgbClr val="000000"/>
                </a:solidFill>
                <a:latin typeface="Consolas" panose="020B0609020204030204" pitchFamily="49" charset="0"/>
                <a:ea typeface="Calibri" panose="020F0502020204030204" charset="0"/>
                <a:cs typeface="Consolas" panose="020B0609020204030204" pitchFamily="49" charset="0"/>
              </a:rPr>
              <a:t>MyTemplates</a:t>
            </a:r>
            <a:r>
              <a:rPr lang="en-US" sz="2000" dirty="0" smtClean="0">
                <a:solidFill>
                  <a:srgbClr val="000000"/>
                </a:solidFill>
                <a:latin typeface="Consolas" panose="020B0609020204030204" pitchFamily="49" charset="0"/>
                <a:ea typeface="Calibri" panose="020F0502020204030204" charset="0"/>
                <a:cs typeface="Consolas" panose="020B0609020204030204" pitchFamily="49" charset="0"/>
              </a:rPr>
              <a:t>()</a:t>
            </a:r>
            <a:endParaRPr lang="en-US" sz="2000" dirty="0" smtClean="0">
              <a:latin typeface="Consolas" panose="020B0609020204030204" pitchFamily="49" charset="0"/>
              <a:ea typeface="Calibri" panose="020F0502020204030204" charset="0"/>
              <a:cs typeface="Consolas" panose="020B0609020204030204" pitchFamily="49" charset="0"/>
            </a:endParaRPr>
          </a:p>
          <a:p>
            <a:pPr lvl="1">
              <a:lnSpc>
                <a:spcPct val="107000"/>
              </a:lnSpc>
              <a:spcBef>
                <a:spcPts val="0"/>
              </a:spcBef>
            </a:pPr>
            <a:r>
              <a:rPr lang="en-US" sz="2000" dirty="0" smtClean="0">
                <a:solidFill>
                  <a:srgbClr val="000000"/>
                </a:solidFill>
                <a:latin typeface="Consolas" panose="020B0609020204030204" pitchFamily="49" charset="0"/>
                <a:ea typeface="Calibri" panose="020F0502020204030204" charset="0"/>
                <a:cs typeface="Consolas" panose="020B0609020204030204" pitchFamily="49" charset="0"/>
              </a:rPr>
              <a:t>        {</a:t>
            </a:r>
            <a:endParaRPr lang="en-US" sz="2000" dirty="0" smtClean="0">
              <a:latin typeface="Consolas" panose="020B0609020204030204" pitchFamily="49" charset="0"/>
              <a:ea typeface="Calibri" panose="020F0502020204030204" charset="0"/>
              <a:cs typeface="Consolas" panose="020B0609020204030204" pitchFamily="49" charset="0"/>
            </a:endParaRPr>
          </a:p>
          <a:p>
            <a:pPr lvl="1">
              <a:lnSpc>
                <a:spcPct val="107000"/>
              </a:lnSpc>
              <a:spcBef>
                <a:spcPts val="0"/>
              </a:spcBef>
            </a:pPr>
            <a:r>
              <a:rPr lang="en-US" sz="2000" dirty="0" smtClean="0">
                <a:solidFill>
                  <a:srgbClr val="000000"/>
                </a:solidFill>
                <a:latin typeface="Consolas" panose="020B0609020204030204" pitchFamily="49" charset="0"/>
                <a:ea typeface="Calibri" panose="020F0502020204030204" charset="0"/>
                <a:cs typeface="Consolas" panose="020B0609020204030204" pitchFamily="49" charset="0"/>
              </a:rPr>
              <a:t>           </a:t>
            </a:r>
            <a:r>
              <a:rPr lang="en-US" sz="2000" dirty="0" err="1" smtClean="0">
                <a:solidFill>
                  <a:srgbClr val="000000"/>
                </a:solidFill>
                <a:latin typeface="Consolas" panose="020B0609020204030204" pitchFamily="49" charset="0"/>
                <a:ea typeface="Calibri" panose="020F0502020204030204" charset="0"/>
                <a:cs typeface="Consolas" panose="020B0609020204030204" pitchFamily="49" charset="0"/>
              </a:rPr>
              <a:t>InitializeComponent</a:t>
            </a:r>
            <a:r>
              <a:rPr lang="en-US" sz="2000" dirty="0" smtClean="0">
                <a:solidFill>
                  <a:srgbClr val="000000"/>
                </a:solidFill>
                <a:latin typeface="Consolas" panose="020B0609020204030204" pitchFamily="49" charset="0"/>
                <a:ea typeface="Calibri" panose="020F0502020204030204" charset="0"/>
                <a:cs typeface="Consolas" panose="020B0609020204030204" pitchFamily="49" charset="0"/>
              </a:rPr>
              <a:t>();</a:t>
            </a:r>
            <a:endParaRPr lang="en-US" sz="2000" dirty="0" smtClean="0">
              <a:latin typeface="Consolas" panose="020B0609020204030204" pitchFamily="49" charset="0"/>
              <a:ea typeface="Calibri" panose="020F0502020204030204" charset="0"/>
              <a:cs typeface="Consolas" panose="020B0609020204030204" pitchFamily="49" charset="0"/>
            </a:endParaRPr>
          </a:p>
          <a:p>
            <a:pPr lvl="1">
              <a:lnSpc>
                <a:spcPct val="107000"/>
              </a:lnSpc>
              <a:spcBef>
                <a:spcPts val="0"/>
              </a:spcBef>
            </a:pPr>
            <a:r>
              <a:rPr lang="en-US" sz="2000" dirty="0" smtClean="0">
                <a:solidFill>
                  <a:srgbClr val="000000"/>
                </a:solidFill>
                <a:latin typeface="Consolas" panose="020B0609020204030204" pitchFamily="49" charset="0"/>
                <a:ea typeface="Calibri" panose="020F0502020204030204" charset="0"/>
                <a:cs typeface="Consolas" panose="020B0609020204030204" pitchFamily="49" charset="0"/>
              </a:rPr>
              <a:t>        }</a:t>
            </a:r>
            <a:endParaRPr lang="en-US" sz="2000" dirty="0" smtClean="0">
              <a:latin typeface="Consolas" panose="020B0609020204030204" pitchFamily="49" charset="0"/>
              <a:ea typeface="Calibri" panose="020F0502020204030204" charset="0"/>
              <a:cs typeface="Consolas" panose="020B0609020204030204" pitchFamily="49" charset="0"/>
            </a:endParaRPr>
          </a:p>
          <a:p>
            <a:pPr lvl="1">
              <a:lnSpc>
                <a:spcPct val="107000"/>
              </a:lnSpc>
              <a:spcBef>
                <a:spcPts val="0"/>
              </a:spcBef>
            </a:pPr>
            <a:r>
              <a:rPr lang="en-US" sz="2000" dirty="0" smtClean="0">
                <a:solidFill>
                  <a:srgbClr val="000000"/>
                </a:solidFill>
                <a:latin typeface="Consolas" panose="020B0609020204030204" pitchFamily="49" charset="0"/>
                <a:ea typeface="Calibri" panose="020F0502020204030204" charset="0"/>
                <a:cs typeface="Consolas" panose="020B0609020204030204" pitchFamily="49" charset="0"/>
              </a:rPr>
              <a:t>    }</a:t>
            </a:r>
            <a:endParaRPr lang="en-US" sz="2000" dirty="0" smtClean="0">
              <a:latin typeface="Consolas" panose="020B0609020204030204" pitchFamily="49" charset="0"/>
              <a:ea typeface="Calibri" panose="020F0502020204030204" charset="0"/>
              <a:cs typeface="Consolas" panose="020B0609020204030204" pitchFamily="49" charset="0"/>
            </a:endParaRPr>
          </a:p>
          <a:p>
            <a:pPr lvl="1">
              <a:lnSpc>
                <a:spcPct val="107000"/>
              </a:lnSpc>
              <a:spcBef>
                <a:spcPts val="0"/>
              </a:spcBef>
              <a:spcAft>
                <a:spcPts val="800"/>
              </a:spcAft>
            </a:pPr>
            <a:r>
              <a:rPr lang="en-US" sz="2000" dirty="0" smtClean="0">
                <a:solidFill>
                  <a:srgbClr val="000000"/>
                </a:solidFill>
                <a:latin typeface="Consolas" panose="020B0609020204030204" pitchFamily="49" charset="0"/>
                <a:ea typeface="Calibri" panose="020F0502020204030204" charset="0"/>
                <a:cs typeface="Consolas" panose="020B0609020204030204" pitchFamily="49" charset="0"/>
              </a:rPr>
              <a:t>}</a:t>
            </a:r>
            <a:endParaRPr lang="en-US" sz="2000" dirty="0">
              <a:latin typeface="Consolas" panose="020B0609020204030204" pitchFamily="49" charset="0"/>
              <a:ea typeface="Calibri" panose="020F0502020204030204" charset="0"/>
              <a:cs typeface="Consolas" panose="020B0609020204030204" pitchFamily="49" charset="0"/>
            </a:endParaRPr>
          </a:p>
        </p:txBody>
      </p:sp>
      <p:sp>
        <p:nvSpPr>
          <p:cNvPr id="11" name="Rectangle 10"/>
          <p:cNvSpPr/>
          <p:nvPr/>
        </p:nvSpPr>
        <p:spPr bwMode="auto">
          <a:xfrm>
            <a:off x="8229600" y="5159022"/>
            <a:ext cx="3693162" cy="45720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3765"/>
            <a:endParaRPr lang="en-US" sz="785" dirty="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Referencing a dictionary</a:t>
            </a:r>
            <a:endParaRPr lang="en-US" dirty="0"/>
          </a:p>
        </p:txBody>
      </p:sp>
      <p:sp>
        <p:nvSpPr>
          <p:cNvPr id="3" name="Text Placeholder 2"/>
          <p:cNvSpPr>
            <a:spLocks noGrp="1"/>
          </p:cNvSpPr>
          <p:nvPr>
            <p:ph type="body" sz="quarter" idx="4294967295"/>
          </p:nvPr>
        </p:nvSpPr>
        <p:spPr>
          <a:xfrm>
            <a:off x="269240" y="1189038"/>
            <a:ext cx="11383010" cy="4862870"/>
          </a:xfrm>
        </p:spPr>
        <p:txBody>
          <a:bodyPr/>
          <a:lstStyle/>
          <a:p>
            <a:pPr marL="0" indent="0">
              <a:lnSpc>
                <a:spcPct val="150000"/>
              </a:lnSpc>
              <a:spcBef>
                <a:spcPts val="0"/>
              </a:spcBef>
              <a:buNone/>
            </a:pPr>
            <a:r>
              <a:rPr lang="en-US" sz="2000" b="0" dirty="0">
                <a:solidFill>
                  <a:srgbClr val="0000FF"/>
                </a:solidFill>
                <a:latin typeface="Consolas" panose="020B0609020204030204" pitchFamily="49" charset="0"/>
                <a:ea typeface="Calibri" panose="020F0502020204030204" charset="0"/>
                <a:cs typeface="Consolas" panose="020B0609020204030204" pitchFamily="49" charset="0"/>
              </a:rPr>
              <a:t>&lt;/</a:t>
            </a:r>
            <a:r>
              <a:rPr lang="en-US" sz="2000" b="0" dirty="0" err="1">
                <a:solidFill>
                  <a:srgbClr val="A31515"/>
                </a:solidFill>
                <a:latin typeface="Consolas" panose="020B0609020204030204" pitchFamily="49" charset="0"/>
                <a:ea typeface="Calibri" panose="020F0502020204030204" charset="0"/>
                <a:cs typeface="Consolas" panose="020B0609020204030204" pitchFamily="49" charset="0"/>
              </a:rPr>
              <a:t>UserControl.Resources</a:t>
            </a:r>
            <a:r>
              <a:rPr lang="en-US" sz="2000" b="0" dirty="0">
                <a:solidFill>
                  <a:srgbClr val="0000FF"/>
                </a:solidFill>
                <a:latin typeface="Consolas" panose="020B0609020204030204" pitchFamily="49" charset="0"/>
                <a:ea typeface="Calibri" panose="020F0502020204030204" charset="0"/>
                <a:cs typeface="Consolas" panose="020B0609020204030204" pitchFamily="49" charset="0"/>
              </a:rPr>
              <a:t>&gt;</a:t>
            </a:r>
            <a:endParaRPr lang="en-US" sz="2000" b="0" dirty="0">
              <a:latin typeface="Consolas" panose="020B0609020204030204" pitchFamily="49" charset="0"/>
              <a:ea typeface="Calibri" panose="020F0502020204030204" charset="0"/>
              <a:cs typeface="Consolas" panose="020B0609020204030204" pitchFamily="49" charset="0"/>
            </a:endParaRPr>
          </a:p>
          <a:p>
            <a:pPr marL="0" indent="0">
              <a:lnSpc>
                <a:spcPct val="150000"/>
              </a:lnSpc>
              <a:spcBef>
                <a:spcPts val="0"/>
              </a:spcBef>
              <a:buNone/>
            </a:pPr>
            <a:r>
              <a:rPr lang="en-US" sz="2000" b="0" dirty="0" smtClean="0">
                <a:solidFill>
                  <a:srgbClr val="0000FF"/>
                </a:solidFill>
                <a:latin typeface="Consolas" panose="020B0609020204030204" pitchFamily="49" charset="0"/>
                <a:ea typeface="Calibri" panose="020F0502020204030204" charset="0"/>
                <a:cs typeface="Consolas" panose="020B0609020204030204" pitchFamily="49" charset="0"/>
              </a:rPr>
              <a:t>    &lt;</a:t>
            </a:r>
            <a:r>
              <a:rPr lang="en-US" sz="2000" b="0" dirty="0" err="1">
                <a:solidFill>
                  <a:srgbClr val="A31515"/>
                </a:solidFill>
                <a:latin typeface="Consolas" panose="020B0609020204030204" pitchFamily="49" charset="0"/>
                <a:ea typeface="Calibri" panose="020F0502020204030204" charset="0"/>
                <a:cs typeface="Consolas" panose="020B0609020204030204" pitchFamily="49" charset="0"/>
              </a:rPr>
              <a:t>ResourceDictionary</a:t>
            </a:r>
            <a:r>
              <a:rPr lang="en-US" sz="2000" b="0" dirty="0">
                <a:solidFill>
                  <a:srgbClr val="0000FF"/>
                </a:solidFill>
                <a:latin typeface="Consolas" panose="020B0609020204030204" pitchFamily="49" charset="0"/>
                <a:ea typeface="Calibri" panose="020F0502020204030204" charset="0"/>
                <a:cs typeface="Consolas" panose="020B0609020204030204" pitchFamily="49" charset="0"/>
              </a:rPr>
              <a:t>&gt;</a:t>
            </a:r>
            <a:endParaRPr lang="en-US" sz="2000" b="0" dirty="0">
              <a:latin typeface="Consolas" panose="020B0609020204030204" pitchFamily="49" charset="0"/>
              <a:ea typeface="Calibri" panose="020F0502020204030204" charset="0"/>
              <a:cs typeface="Consolas" panose="020B0609020204030204" pitchFamily="49" charset="0"/>
            </a:endParaRPr>
          </a:p>
          <a:p>
            <a:pPr marL="0" indent="0">
              <a:lnSpc>
                <a:spcPct val="150000"/>
              </a:lnSpc>
              <a:spcBef>
                <a:spcPts val="0"/>
              </a:spcBef>
              <a:buNone/>
            </a:pPr>
            <a:r>
              <a:rPr lang="en-US" sz="2000" b="0" dirty="0" smtClean="0">
                <a:solidFill>
                  <a:srgbClr val="0000FF"/>
                </a:solidFill>
                <a:latin typeface="Consolas" panose="020B0609020204030204" pitchFamily="49" charset="0"/>
                <a:ea typeface="Calibri" panose="020F0502020204030204" charset="0"/>
                <a:cs typeface="Consolas" panose="020B0609020204030204" pitchFamily="49" charset="0"/>
              </a:rPr>
              <a:t>       &lt;</a:t>
            </a:r>
            <a:r>
              <a:rPr lang="en-US" sz="2000" b="0" dirty="0" err="1">
                <a:solidFill>
                  <a:srgbClr val="A31515"/>
                </a:solidFill>
                <a:latin typeface="Consolas" panose="020B0609020204030204" pitchFamily="49" charset="0"/>
                <a:ea typeface="Calibri" panose="020F0502020204030204" charset="0"/>
                <a:cs typeface="Consolas" panose="020B0609020204030204" pitchFamily="49" charset="0"/>
              </a:rPr>
              <a:t>ResourceDictionary.MergedDictionaries</a:t>
            </a:r>
            <a:r>
              <a:rPr lang="en-US" sz="2000" b="0" dirty="0">
                <a:solidFill>
                  <a:srgbClr val="0000FF"/>
                </a:solidFill>
                <a:latin typeface="Consolas" panose="020B0609020204030204" pitchFamily="49" charset="0"/>
                <a:ea typeface="Calibri" panose="020F0502020204030204" charset="0"/>
                <a:cs typeface="Consolas" panose="020B0609020204030204" pitchFamily="49" charset="0"/>
              </a:rPr>
              <a:t>&gt;</a:t>
            </a:r>
            <a:endParaRPr lang="en-US" sz="2000" b="0" dirty="0">
              <a:latin typeface="Consolas" panose="020B0609020204030204" pitchFamily="49" charset="0"/>
              <a:ea typeface="Calibri" panose="020F0502020204030204" charset="0"/>
              <a:cs typeface="Consolas" panose="020B0609020204030204" pitchFamily="49" charset="0"/>
            </a:endParaRPr>
          </a:p>
          <a:p>
            <a:pPr marL="0" indent="0">
              <a:lnSpc>
                <a:spcPct val="150000"/>
              </a:lnSpc>
              <a:spcBef>
                <a:spcPts val="0"/>
              </a:spcBef>
              <a:buNone/>
            </a:pPr>
            <a:r>
              <a:rPr lang="en-US" sz="2000" b="0" dirty="0">
                <a:solidFill>
                  <a:srgbClr val="000000"/>
                </a:solidFill>
                <a:latin typeface="Consolas" panose="020B0609020204030204" pitchFamily="49" charset="0"/>
                <a:ea typeface="Calibri" panose="020F0502020204030204" charset="0"/>
                <a:cs typeface="Consolas" panose="020B0609020204030204" pitchFamily="49" charset="0"/>
              </a:rPr>
              <a:t>            </a:t>
            </a:r>
            <a:r>
              <a:rPr lang="en-US" sz="2000" b="0" dirty="0">
                <a:solidFill>
                  <a:srgbClr val="0000FF"/>
                </a:solidFill>
                <a:latin typeface="Consolas" panose="020B0609020204030204" pitchFamily="49" charset="0"/>
                <a:ea typeface="Calibri" panose="020F0502020204030204" charset="0"/>
                <a:cs typeface="Consolas" panose="020B0609020204030204" pitchFamily="49" charset="0"/>
              </a:rPr>
              <a:t>&lt;</a:t>
            </a:r>
            <a:r>
              <a:rPr lang="en-US" sz="2000" b="0" dirty="0" err="1">
                <a:solidFill>
                  <a:srgbClr val="A31515"/>
                </a:solidFill>
                <a:latin typeface="Consolas" panose="020B0609020204030204" pitchFamily="49" charset="0"/>
                <a:ea typeface="Calibri" panose="020F0502020204030204" charset="0"/>
                <a:cs typeface="Consolas" panose="020B0609020204030204" pitchFamily="49" charset="0"/>
              </a:rPr>
              <a:t>local</a:t>
            </a:r>
            <a:r>
              <a:rPr lang="en-US" sz="2000" b="0" dirty="0" err="1">
                <a:solidFill>
                  <a:srgbClr val="0000FF"/>
                </a:solidFill>
                <a:latin typeface="Consolas" panose="020B0609020204030204" pitchFamily="49" charset="0"/>
                <a:ea typeface="Calibri" panose="020F0502020204030204" charset="0"/>
                <a:cs typeface="Consolas" panose="020B0609020204030204" pitchFamily="49" charset="0"/>
              </a:rPr>
              <a:t>:</a:t>
            </a:r>
            <a:r>
              <a:rPr lang="en-US" sz="2000" b="0" dirty="0" err="1">
                <a:solidFill>
                  <a:srgbClr val="A31515"/>
                </a:solidFill>
                <a:latin typeface="Consolas" panose="020B0609020204030204" pitchFamily="49" charset="0"/>
                <a:ea typeface="Calibri" panose="020F0502020204030204" charset="0"/>
                <a:cs typeface="Consolas" panose="020B0609020204030204" pitchFamily="49" charset="0"/>
              </a:rPr>
              <a:t>MyTemplates</a:t>
            </a:r>
            <a:r>
              <a:rPr lang="en-US" sz="2000" b="0" dirty="0">
                <a:solidFill>
                  <a:srgbClr val="0000FF"/>
                </a:solidFill>
                <a:latin typeface="Consolas" panose="020B0609020204030204" pitchFamily="49" charset="0"/>
                <a:ea typeface="Calibri" panose="020F0502020204030204" charset="0"/>
                <a:cs typeface="Consolas" panose="020B0609020204030204" pitchFamily="49" charset="0"/>
              </a:rPr>
              <a:t>/&gt;</a:t>
            </a:r>
            <a:endParaRPr lang="en-US" sz="2000" b="0" dirty="0">
              <a:latin typeface="Consolas" panose="020B0609020204030204" pitchFamily="49" charset="0"/>
              <a:ea typeface="Calibri" panose="020F0502020204030204" charset="0"/>
              <a:cs typeface="Consolas" panose="020B0609020204030204" pitchFamily="49" charset="0"/>
            </a:endParaRPr>
          </a:p>
          <a:p>
            <a:pPr marL="0" indent="0">
              <a:lnSpc>
                <a:spcPct val="150000"/>
              </a:lnSpc>
              <a:spcBef>
                <a:spcPts val="0"/>
              </a:spcBef>
              <a:buNone/>
            </a:pPr>
            <a:r>
              <a:rPr lang="en-US" sz="2000" b="0" dirty="0">
                <a:solidFill>
                  <a:srgbClr val="000000"/>
                </a:solidFill>
                <a:latin typeface="Consolas" panose="020B0609020204030204" pitchFamily="49" charset="0"/>
                <a:ea typeface="Calibri" panose="020F0502020204030204" charset="0"/>
                <a:cs typeface="Consolas" panose="020B0609020204030204" pitchFamily="49" charset="0"/>
              </a:rPr>
              <a:t>            </a:t>
            </a:r>
            <a:r>
              <a:rPr lang="en-US" sz="2000" b="0" dirty="0">
                <a:solidFill>
                  <a:srgbClr val="0000FF"/>
                </a:solidFill>
                <a:latin typeface="Consolas" panose="020B0609020204030204" pitchFamily="49" charset="0"/>
                <a:ea typeface="Calibri" panose="020F0502020204030204" charset="0"/>
                <a:cs typeface="Consolas" panose="020B0609020204030204" pitchFamily="49" charset="0"/>
              </a:rPr>
              <a:t>&lt;</a:t>
            </a:r>
            <a:r>
              <a:rPr lang="en-US" sz="2000" b="0" dirty="0" err="1">
                <a:solidFill>
                  <a:srgbClr val="A31515"/>
                </a:solidFill>
                <a:latin typeface="Consolas" panose="020B0609020204030204" pitchFamily="49" charset="0"/>
                <a:ea typeface="Calibri" panose="020F0502020204030204" charset="0"/>
                <a:cs typeface="Consolas" panose="020B0609020204030204" pitchFamily="49" charset="0"/>
              </a:rPr>
              <a:t>ResourceDictionary</a:t>
            </a:r>
            <a:r>
              <a:rPr lang="en-US" sz="2000" b="0" dirty="0">
                <a:solidFill>
                  <a:srgbClr val="FF0000"/>
                </a:solidFill>
                <a:latin typeface="Consolas" panose="020B0609020204030204" pitchFamily="49" charset="0"/>
                <a:ea typeface="Calibri" panose="020F0502020204030204" charset="0"/>
                <a:cs typeface="Consolas" panose="020B0609020204030204" pitchFamily="49" charset="0"/>
              </a:rPr>
              <a:t> Source</a:t>
            </a:r>
            <a:r>
              <a:rPr lang="en-US" sz="2000" b="0" dirty="0">
                <a:solidFill>
                  <a:srgbClr val="0000FF"/>
                </a:solidFill>
                <a:latin typeface="Consolas" panose="020B0609020204030204" pitchFamily="49" charset="0"/>
                <a:ea typeface="Calibri" panose="020F0502020204030204" charset="0"/>
                <a:cs typeface="Consolas" panose="020B0609020204030204" pitchFamily="49" charset="0"/>
              </a:rPr>
              <a:t>="filename" /&gt;</a:t>
            </a:r>
            <a:endParaRPr lang="en-US" sz="2000" b="0" dirty="0">
              <a:latin typeface="Consolas" panose="020B0609020204030204" pitchFamily="49" charset="0"/>
              <a:ea typeface="Calibri" panose="020F0502020204030204" charset="0"/>
              <a:cs typeface="Consolas" panose="020B0609020204030204" pitchFamily="49" charset="0"/>
            </a:endParaRPr>
          </a:p>
          <a:p>
            <a:pPr marL="0" indent="0">
              <a:lnSpc>
                <a:spcPct val="150000"/>
              </a:lnSpc>
              <a:spcBef>
                <a:spcPts val="0"/>
              </a:spcBef>
              <a:buNone/>
            </a:pPr>
            <a:r>
              <a:rPr lang="en-US" sz="2000" b="0" dirty="0">
                <a:solidFill>
                  <a:srgbClr val="000000"/>
                </a:solidFill>
                <a:latin typeface="Consolas" panose="020B0609020204030204" pitchFamily="49" charset="0"/>
                <a:ea typeface="Calibri" panose="020F0502020204030204" charset="0"/>
                <a:cs typeface="Consolas" panose="020B0609020204030204" pitchFamily="49" charset="0"/>
              </a:rPr>
              <a:t>        </a:t>
            </a:r>
            <a:r>
              <a:rPr lang="en-US" sz="2000" b="0" dirty="0">
                <a:solidFill>
                  <a:srgbClr val="0000FF"/>
                </a:solidFill>
                <a:latin typeface="Consolas" panose="020B0609020204030204" pitchFamily="49" charset="0"/>
                <a:ea typeface="Calibri" panose="020F0502020204030204" charset="0"/>
                <a:cs typeface="Consolas" panose="020B0609020204030204" pitchFamily="49" charset="0"/>
              </a:rPr>
              <a:t>&lt;/</a:t>
            </a:r>
            <a:r>
              <a:rPr lang="en-US" sz="2000" b="0" dirty="0" err="1">
                <a:solidFill>
                  <a:srgbClr val="A31515"/>
                </a:solidFill>
                <a:latin typeface="Consolas" panose="020B0609020204030204" pitchFamily="49" charset="0"/>
                <a:ea typeface="Calibri" panose="020F0502020204030204" charset="0"/>
                <a:cs typeface="Consolas" panose="020B0609020204030204" pitchFamily="49" charset="0"/>
              </a:rPr>
              <a:t>ResourceDictionary.MergedDictionaries</a:t>
            </a:r>
            <a:r>
              <a:rPr lang="en-US" sz="2000" b="0" dirty="0">
                <a:solidFill>
                  <a:srgbClr val="0000FF"/>
                </a:solidFill>
                <a:latin typeface="Consolas" panose="020B0609020204030204" pitchFamily="49" charset="0"/>
                <a:ea typeface="Calibri" panose="020F0502020204030204" charset="0"/>
                <a:cs typeface="Consolas" panose="020B0609020204030204" pitchFamily="49" charset="0"/>
              </a:rPr>
              <a:t>&gt;</a:t>
            </a:r>
            <a:endParaRPr lang="en-US" sz="2000" b="0" dirty="0">
              <a:latin typeface="Consolas" panose="020B0609020204030204" pitchFamily="49" charset="0"/>
              <a:ea typeface="Calibri" panose="020F0502020204030204" charset="0"/>
              <a:cs typeface="Consolas" panose="020B0609020204030204" pitchFamily="49" charset="0"/>
            </a:endParaRPr>
          </a:p>
          <a:p>
            <a:pPr marL="0" indent="0">
              <a:lnSpc>
                <a:spcPct val="150000"/>
              </a:lnSpc>
              <a:spcBef>
                <a:spcPts val="0"/>
              </a:spcBef>
              <a:buNone/>
            </a:pPr>
            <a:r>
              <a:rPr lang="en-US" sz="2000" b="0" dirty="0">
                <a:solidFill>
                  <a:srgbClr val="000000"/>
                </a:solidFill>
                <a:latin typeface="Consolas" panose="020B0609020204030204" pitchFamily="49" charset="0"/>
                <a:ea typeface="Calibri" panose="020F0502020204030204" charset="0"/>
                <a:cs typeface="Consolas" panose="020B0609020204030204" pitchFamily="49" charset="0"/>
              </a:rPr>
              <a:t>    </a:t>
            </a:r>
            <a:r>
              <a:rPr lang="en-US" sz="2000" b="0" dirty="0">
                <a:solidFill>
                  <a:srgbClr val="0000FF"/>
                </a:solidFill>
                <a:latin typeface="Consolas" panose="020B0609020204030204" pitchFamily="49" charset="0"/>
                <a:ea typeface="Calibri" panose="020F0502020204030204" charset="0"/>
                <a:cs typeface="Consolas" panose="020B0609020204030204" pitchFamily="49" charset="0"/>
              </a:rPr>
              <a:t>&lt;/</a:t>
            </a:r>
            <a:r>
              <a:rPr lang="en-US" sz="2000" b="0" dirty="0" err="1">
                <a:solidFill>
                  <a:srgbClr val="A31515"/>
                </a:solidFill>
                <a:latin typeface="Consolas" panose="020B0609020204030204" pitchFamily="49" charset="0"/>
                <a:ea typeface="Calibri" panose="020F0502020204030204" charset="0"/>
                <a:cs typeface="Consolas" panose="020B0609020204030204" pitchFamily="49" charset="0"/>
              </a:rPr>
              <a:t>ResourceDictionary</a:t>
            </a:r>
            <a:r>
              <a:rPr lang="en-US" sz="2000" b="0" dirty="0">
                <a:solidFill>
                  <a:srgbClr val="0000FF"/>
                </a:solidFill>
                <a:latin typeface="Consolas" panose="020B0609020204030204" pitchFamily="49" charset="0"/>
                <a:ea typeface="Calibri" panose="020F0502020204030204" charset="0"/>
                <a:cs typeface="Consolas" panose="020B0609020204030204" pitchFamily="49" charset="0"/>
              </a:rPr>
              <a:t>&gt;</a:t>
            </a:r>
            <a:endParaRPr lang="en-US" sz="2000" b="0" dirty="0">
              <a:latin typeface="Consolas" panose="020B0609020204030204" pitchFamily="49" charset="0"/>
              <a:ea typeface="Calibri" panose="020F0502020204030204" charset="0"/>
              <a:cs typeface="Consolas" panose="020B0609020204030204" pitchFamily="49" charset="0"/>
            </a:endParaRPr>
          </a:p>
          <a:p>
            <a:pPr marL="0" indent="0">
              <a:lnSpc>
                <a:spcPct val="150000"/>
              </a:lnSpc>
              <a:spcBef>
                <a:spcPts val="0"/>
              </a:spcBef>
              <a:buNone/>
            </a:pPr>
            <a:r>
              <a:rPr lang="en-US" sz="2000" b="0" dirty="0">
                <a:solidFill>
                  <a:srgbClr val="0000FF"/>
                </a:solidFill>
                <a:latin typeface="Consolas" panose="020B0609020204030204" pitchFamily="49" charset="0"/>
                <a:ea typeface="Calibri" panose="020F0502020204030204" charset="0"/>
                <a:cs typeface="Consolas" panose="020B0609020204030204" pitchFamily="49" charset="0"/>
              </a:rPr>
              <a:t>&lt;/</a:t>
            </a:r>
            <a:r>
              <a:rPr lang="en-US" sz="2000" b="0" dirty="0" err="1">
                <a:solidFill>
                  <a:srgbClr val="A31515"/>
                </a:solidFill>
                <a:latin typeface="Consolas" panose="020B0609020204030204" pitchFamily="49" charset="0"/>
                <a:ea typeface="Calibri" panose="020F0502020204030204" charset="0"/>
                <a:cs typeface="Consolas" panose="020B0609020204030204" pitchFamily="49" charset="0"/>
              </a:rPr>
              <a:t>UserControl.Resources</a:t>
            </a:r>
            <a:r>
              <a:rPr lang="en-US" sz="2000" b="0" dirty="0">
                <a:solidFill>
                  <a:srgbClr val="0000FF"/>
                </a:solidFill>
                <a:latin typeface="Consolas" panose="020B0609020204030204" pitchFamily="49" charset="0"/>
                <a:ea typeface="Calibri" panose="020F0502020204030204" charset="0"/>
                <a:cs typeface="Consolas" panose="020B0609020204030204" pitchFamily="49" charset="0"/>
              </a:rPr>
              <a:t>&gt;</a:t>
            </a:r>
            <a:endParaRPr lang="en-US" sz="2000" b="0" dirty="0">
              <a:latin typeface="Consolas" panose="020B0609020204030204" pitchFamily="49" charset="0"/>
              <a:ea typeface="Calibri" panose="020F0502020204030204" charset="0"/>
              <a:cs typeface="Consolas" panose="020B0609020204030204" pitchFamily="49" charset="0"/>
            </a:endParaRPr>
          </a:p>
          <a:p>
            <a:pPr marL="0" indent="0">
              <a:lnSpc>
                <a:spcPct val="150000"/>
              </a:lnSpc>
              <a:spcBef>
                <a:spcPts val="0"/>
              </a:spcBef>
              <a:buNone/>
            </a:pPr>
            <a:endParaRPr lang="en-US" sz="2000" b="0" dirty="0">
              <a:latin typeface="Consolas" panose="020B0609020204030204" pitchFamily="49" charset="0"/>
              <a:ea typeface="Calibri" panose="020F0502020204030204" charset="0"/>
              <a:cs typeface="Consolas" panose="020B0609020204030204" pitchFamily="49" charset="0"/>
            </a:endParaRPr>
          </a:p>
          <a:p>
            <a:pPr>
              <a:lnSpc>
                <a:spcPct val="150000"/>
              </a:lnSpc>
            </a:pPr>
            <a:endParaRPr lang="en-US" sz="2000" b="0" dirty="0">
              <a:latin typeface="Consolas" panose="020B0609020204030204" pitchFamily="49" charset="0"/>
              <a:cs typeface="Consolas" panose="020B0609020204030204" pitchFamily="49" charset="0"/>
            </a:endParaRPr>
          </a:p>
        </p:txBody>
      </p:sp>
      <p:sp>
        <p:nvSpPr>
          <p:cNvPr id="5" name="Rectangle 4"/>
          <p:cNvSpPr/>
          <p:nvPr/>
        </p:nvSpPr>
        <p:spPr bwMode="auto">
          <a:xfrm>
            <a:off x="1752601" y="2720622"/>
            <a:ext cx="3352800" cy="45720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3765"/>
            <a:endParaRPr lang="en-US" sz="785" dirty="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9239" y="2579602"/>
            <a:ext cx="11637012" cy="1698798"/>
          </a:xfrm>
        </p:spPr>
        <p:txBody>
          <a:bodyPr/>
          <a:lstStyle/>
          <a:p>
            <a:r>
              <a:rPr lang="en-US" dirty="0" smtClean="0"/>
              <a:t>Use </a:t>
            </a:r>
            <a:r>
              <a:rPr lang="en-US" dirty="0" err="1" smtClean="0"/>
              <a:t>Bindings.Update</a:t>
            </a:r>
            <a:r>
              <a:rPr lang="en-US" dirty="0" smtClean="0"/>
              <a:t>()</a:t>
            </a:r>
            <a:br>
              <a:rPr lang="en-US" dirty="0" smtClean="0"/>
            </a:br>
            <a:r>
              <a:rPr lang="en-US" dirty="0" smtClean="0"/>
              <a:t>for </a:t>
            </a:r>
            <a:r>
              <a:rPr lang="en-US" dirty="0" err="1" smtClean="0"/>
              <a:t>async</a:t>
            </a:r>
            <a:r>
              <a:rPr lang="en-US" dirty="0" smtClean="0"/>
              <a:t> data (incl. </a:t>
            </a:r>
            <a:r>
              <a:rPr lang="en-US" dirty="0" err="1" smtClean="0"/>
              <a:t>OneTime</a:t>
            </a:r>
            <a:r>
              <a:rPr lang="en-US" dirty="0" smtClean="0"/>
              <a:t>)</a:t>
            </a:r>
            <a:endParaRPr lang="en-US"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Binding for Events</a:t>
            </a:r>
            <a:endParaRPr lang="en-US" dirty="0"/>
          </a:p>
        </p:txBody>
      </p:sp>
      <p:sp>
        <p:nvSpPr>
          <p:cNvPr id="2" name="Text Placeholder 1"/>
          <p:cNvSpPr>
            <a:spLocks noGrp="1"/>
          </p:cNvSpPr>
          <p:nvPr>
            <p:ph type="body" sz="quarter" idx="10"/>
          </p:nvPr>
        </p:nvSpPr>
        <p:spPr>
          <a:xfrm>
            <a:off x="269239" y="1189177"/>
            <a:ext cx="11653523" cy="4722831"/>
          </a:xfrm>
        </p:spPr>
        <p:txBody>
          <a:bodyPr/>
          <a:lstStyle/>
          <a:p>
            <a:r>
              <a:rPr lang="en-US" sz="2400" b="0" dirty="0">
                <a:solidFill>
                  <a:srgbClr val="0000FF"/>
                </a:solidFill>
                <a:latin typeface="Consolas" panose="020B0609020204030204" pitchFamily="49" charset="0"/>
                <a:ea typeface="Calibri" panose="020F0502020204030204" charset="0"/>
                <a:cs typeface="Consolas" panose="020B0609020204030204" pitchFamily="49" charset="0"/>
              </a:rPr>
              <a:t>&lt;</a:t>
            </a:r>
            <a:r>
              <a:rPr lang="en-US" sz="2400" b="0" dirty="0">
                <a:solidFill>
                  <a:srgbClr val="A31515"/>
                </a:solidFill>
                <a:latin typeface="Consolas" panose="020B0609020204030204" pitchFamily="49" charset="0"/>
                <a:ea typeface="Calibri" panose="020F0502020204030204" charset="0"/>
                <a:cs typeface="Consolas" panose="020B0609020204030204" pitchFamily="49" charset="0"/>
              </a:rPr>
              <a:t>Button</a:t>
            </a:r>
            <a:r>
              <a:rPr lang="en-US" sz="2400" b="0" dirty="0">
                <a:solidFill>
                  <a:srgbClr val="FF0000"/>
                </a:solidFill>
                <a:latin typeface="Consolas" panose="020B0609020204030204" pitchFamily="49" charset="0"/>
                <a:ea typeface="Calibri" panose="020F0502020204030204" charset="0"/>
                <a:cs typeface="Consolas" panose="020B0609020204030204" pitchFamily="49" charset="0"/>
              </a:rPr>
              <a:t> Click</a:t>
            </a:r>
            <a:r>
              <a:rPr lang="en-US" sz="2400" b="0" dirty="0">
                <a:solidFill>
                  <a:srgbClr val="0000FF"/>
                </a:solidFill>
                <a:latin typeface="Consolas" panose="020B0609020204030204" pitchFamily="49" charset="0"/>
                <a:ea typeface="Calibri" panose="020F0502020204030204" charset="0"/>
                <a:cs typeface="Consolas" panose="020B0609020204030204" pitchFamily="49" charset="0"/>
              </a:rPr>
              <a:t>="</a:t>
            </a:r>
            <a:r>
              <a:rPr lang="en-US" sz="2400" b="0" dirty="0" err="1">
                <a:solidFill>
                  <a:srgbClr val="0000FF"/>
                </a:solidFill>
                <a:latin typeface="Consolas" panose="020B0609020204030204" pitchFamily="49" charset="0"/>
                <a:ea typeface="Calibri" panose="020F0502020204030204" charset="0"/>
                <a:cs typeface="Consolas" panose="020B0609020204030204" pitchFamily="49" charset="0"/>
              </a:rPr>
              <a:t>PokeEmployee</a:t>
            </a:r>
            <a:r>
              <a:rPr lang="en-US" sz="2400" b="0" dirty="0">
                <a:solidFill>
                  <a:srgbClr val="0000FF"/>
                </a:solidFill>
                <a:latin typeface="Consolas" panose="020B0609020204030204" pitchFamily="49" charset="0"/>
                <a:ea typeface="Calibri" panose="020F0502020204030204" charset="0"/>
                <a:cs typeface="Consolas" panose="020B0609020204030204" pitchFamily="49" charset="0"/>
              </a:rPr>
              <a:t>"&gt;</a:t>
            </a:r>
            <a:r>
              <a:rPr lang="en-US" sz="2400" b="0" dirty="0">
                <a:solidFill>
                  <a:srgbClr val="000000"/>
                </a:solidFill>
                <a:latin typeface="Consolas" panose="020B0609020204030204" pitchFamily="49" charset="0"/>
                <a:ea typeface="Calibri" panose="020F0502020204030204" charset="0"/>
                <a:cs typeface="Consolas" panose="020B0609020204030204" pitchFamily="49" charset="0"/>
              </a:rPr>
              <a:t>Poke Employee</a:t>
            </a:r>
            <a:r>
              <a:rPr lang="en-US" sz="2400" b="0" dirty="0">
                <a:solidFill>
                  <a:srgbClr val="0000FF"/>
                </a:solidFill>
                <a:latin typeface="Consolas" panose="020B0609020204030204" pitchFamily="49" charset="0"/>
                <a:ea typeface="Calibri" panose="020F0502020204030204" charset="0"/>
                <a:cs typeface="Consolas" panose="020B0609020204030204" pitchFamily="49" charset="0"/>
              </a:rPr>
              <a:t>&lt;/</a:t>
            </a:r>
            <a:r>
              <a:rPr lang="en-US" sz="2400" b="0" dirty="0">
                <a:solidFill>
                  <a:srgbClr val="A31515"/>
                </a:solidFill>
                <a:latin typeface="Consolas" panose="020B0609020204030204" pitchFamily="49" charset="0"/>
                <a:ea typeface="Calibri" panose="020F0502020204030204" charset="0"/>
                <a:cs typeface="Consolas" panose="020B0609020204030204" pitchFamily="49" charset="0"/>
              </a:rPr>
              <a:t>Button</a:t>
            </a:r>
            <a:r>
              <a:rPr lang="en-US" sz="2400" b="0" dirty="0" smtClean="0">
                <a:solidFill>
                  <a:srgbClr val="0000FF"/>
                </a:solidFill>
                <a:latin typeface="Consolas" panose="020B0609020204030204" pitchFamily="49" charset="0"/>
                <a:ea typeface="Calibri" panose="020F0502020204030204" charset="0"/>
                <a:cs typeface="Consolas" panose="020B0609020204030204" pitchFamily="49" charset="0"/>
              </a:rPr>
              <a:t>&gt;</a:t>
            </a:r>
            <a:endParaRPr lang="en-US" sz="2400" b="0" dirty="0" smtClean="0">
              <a:solidFill>
                <a:srgbClr val="0000FF"/>
              </a:solidFill>
              <a:latin typeface="Consolas" panose="020B0609020204030204" pitchFamily="49" charset="0"/>
              <a:ea typeface="Calibri" panose="020F0502020204030204" charset="0"/>
              <a:cs typeface="Consolas" panose="020B0609020204030204" pitchFamily="49" charset="0"/>
            </a:endParaRPr>
          </a:p>
          <a:p>
            <a:pPr lvl="1"/>
            <a:endParaRPr lang="en-US" sz="440" b="0" dirty="0" smtClean="0">
              <a:solidFill>
                <a:srgbClr val="0000FF"/>
              </a:solidFill>
              <a:latin typeface="Consolas" panose="020B0609020204030204" pitchFamily="49" charset="0"/>
              <a:ea typeface="Calibri" panose="020F0502020204030204" charset="0"/>
              <a:cs typeface="Consolas" panose="020B0609020204030204" pitchFamily="49" charset="0"/>
            </a:endParaRPr>
          </a:p>
          <a:p>
            <a:pPr lvl="1"/>
            <a:endParaRPr lang="en-US" sz="440" b="0" dirty="0">
              <a:solidFill>
                <a:srgbClr val="0000FF"/>
              </a:solidFill>
              <a:latin typeface="Consolas" panose="020B0609020204030204" pitchFamily="49" charset="0"/>
              <a:ea typeface="Calibri" panose="020F0502020204030204" charset="0"/>
              <a:cs typeface="Consolas" panose="020B0609020204030204" pitchFamily="49" charset="0"/>
            </a:endParaRPr>
          </a:p>
          <a:p>
            <a:r>
              <a:rPr lang="en-US" sz="2400" b="0" dirty="0">
                <a:solidFill>
                  <a:srgbClr val="0000FF"/>
                </a:solidFill>
                <a:latin typeface="Consolas" panose="020B0609020204030204" pitchFamily="49" charset="0"/>
                <a:ea typeface="Calibri" panose="020F0502020204030204" charset="0"/>
                <a:cs typeface="Consolas" panose="020B0609020204030204" pitchFamily="49" charset="0"/>
              </a:rPr>
              <a:t>&lt;</a:t>
            </a:r>
            <a:r>
              <a:rPr lang="en-US" sz="2400" b="0" dirty="0">
                <a:solidFill>
                  <a:srgbClr val="A31515"/>
                </a:solidFill>
                <a:latin typeface="Consolas" panose="020B0609020204030204" pitchFamily="49" charset="0"/>
                <a:ea typeface="Calibri" panose="020F0502020204030204" charset="0"/>
                <a:cs typeface="Consolas" panose="020B0609020204030204" pitchFamily="49" charset="0"/>
              </a:rPr>
              <a:t>Button</a:t>
            </a:r>
            <a:r>
              <a:rPr lang="en-US" sz="2400" b="0" dirty="0">
                <a:solidFill>
                  <a:srgbClr val="FF0000"/>
                </a:solidFill>
                <a:latin typeface="Consolas" panose="020B0609020204030204" pitchFamily="49" charset="0"/>
                <a:ea typeface="Calibri" panose="020F0502020204030204" charset="0"/>
                <a:cs typeface="Consolas" panose="020B0609020204030204" pitchFamily="49" charset="0"/>
              </a:rPr>
              <a:t> Click</a:t>
            </a:r>
            <a:r>
              <a:rPr lang="en-US" sz="2400" b="0" dirty="0">
                <a:solidFill>
                  <a:srgbClr val="0000FF"/>
                </a:solidFill>
                <a:latin typeface="Consolas" panose="020B0609020204030204" pitchFamily="49" charset="0"/>
                <a:ea typeface="Calibri" panose="020F0502020204030204" charset="0"/>
                <a:cs typeface="Consolas" panose="020B0609020204030204" pitchFamily="49" charset="0"/>
              </a:rPr>
              <a:t>="{</a:t>
            </a:r>
            <a:r>
              <a:rPr lang="en-US" sz="2400" b="0" dirty="0" err="1">
                <a:solidFill>
                  <a:srgbClr val="A31515"/>
                </a:solidFill>
                <a:latin typeface="Consolas" panose="020B0609020204030204" pitchFamily="49" charset="0"/>
                <a:ea typeface="Calibri" panose="020F0502020204030204" charset="0"/>
                <a:cs typeface="Consolas" panose="020B0609020204030204" pitchFamily="49" charset="0"/>
              </a:rPr>
              <a:t>x</a:t>
            </a:r>
            <a:r>
              <a:rPr lang="en-US" sz="2400" b="0" dirty="0" err="1">
                <a:solidFill>
                  <a:srgbClr val="0000FF"/>
                </a:solidFill>
                <a:latin typeface="Consolas" panose="020B0609020204030204" pitchFamily="49" charset="0"/>
                <a:ea typeface="Calibri" panose="020F0502020204030204" charset="0"/>
                <a:cs typeface="Consolas" panose="020B0609020204030204" pitchFamily="49" charset="0"/>
              </a:rPr>
              <a:t>:</a:t>
            </a:r>
            <a:r>
              <a:rPr lang="en-US" sz="2400" b="0" dirty="0" err="1">
                <a:solidFill>
                  <a:srgbClr val="A31515"/>
                </a:solidFill>
                <a:latin typeface="Consolas" panose="020B0609020204030204" pitchFamily="49" charset="0"/>
                <a:ea typeface="Calibri" panose="020F0502020204030204" charset="0"/>
                <a:cs typeface="Consolas" panose="020B0609020204030204" pitchFamily="49" charset="0"/>
              </a:rPr>
              <a:t>Bind</a:t>
            </a:r>
            <a:r>
              <a:rPr lang="en-US" sz="2400" b="0" dirty="0">
                <a:solidFill>
                  <a:srgbClr val="FF0000"/>
                </a:solidFill>
                <a:latin typeface="Consolas" panose="020B0609020204030204" pitchFamily="49" charset="0"/>
                <a:ea typeface="Calibri" panose="020F0502020204030204" charset="0"/>
                <a:cs typeface="Consolas" panose="020B0609020204030204" pitchFamily="49" charset="0"/>
              </a:rPr>
              <a:t> </a:t>
            </a:r>
            <a:r>
              <a:rPr lang="en-US" sz="2400" b="0" dirty="0" err="1" smtClean="0">
                <a:solidFill>
                  <a:srgbClr val="FF0000"/>
                </a:solidFill>
                <a:latin typeface="Consolas" panose="020B0609020204030204" pitchFamily="49" charset="0"/>
                <a:ea typeface="Calibri" panose="020F0502020204030204" charset="0"/>
                <a:cs typeface="Consolas" panose="020B0609020204030204" pitchFamily="49" charset="0"/>
              </a:rPr>
              <a:t>Employee</a:t>
            </a:r>
            <a:r>
              <a:rPr lang="en-US" sz="2400" b="0" dirty="0" err="1" smtClean="0">
                <a:solidFill>
                  <a:srgbClr val="0000FF"/>
                </a:solidFill>
                <a:latin typeface="Consolas" panose="020B0609020204030204" pitchFamily="49" charset="0"/>
                <a:ea typeface="Calibri" panose="020F0502020204030204" charset="0"/>
                <a:cs typeface="Consolas" panose="020B0609020204030204" pitchFamily="49" charset="0"/>
              </a:rPr>
              <a:t>.Poke</a:t>
            </a:r>
            <a:r>
              <a:rPr lang="en-US" sz="2400" b="0" dirty="0">
                <a:solidFill>
                  <a:srgbClr val="0000FF"/>
                </a:solidFill>
                <a:latin typeface="Consolas" panose="020B0609020204030204" pitchFamily="49" charset="0"/>
                <a:ea typeface="Calibri" panose="020F0502020204030204" charset="0"/>
                <a:cs typeface="Consolas" panose="020B0609020204030204" pitchFamily="49" charset="0"/>
              </a:rPr>
              <a:t>}"&gt;</a:t>
            </a:r>
            <a:r>
              <a:rPr lang="en-US" sz="2400" b="0" dirty="0">
                <a:solidFill>
                  <a:srgbClr val="000000"/>
                </a:solidFill>
                <a:latin typeface="Consolas" panose="020B0609020204030204" pitchFamily="49" charset="0"/>
                <a:ea typeface="Calibri" panose="020F0502020204030204" charset="0"/>
                <a:cs typeface="Consolas" panose="020B0609020204030204" pitchFamily="49" charset="0"/>
              </a:rPr>
              <a:t>Poke Employee</a:t>
            </a:r>
            <a:r>
              <a:rPr lang="en-US" sz="2400" b="0" dirty="0">
                <a:solidFill>
                  <a:srgbClr val="0000FF"/>
                </a:solidFill>
                <a:latin typeface="Consolas" panose="020B0609020204030204" pitchFamily="49" charset="0"/>
                <a:ea typeface="Calibri" panose="020F0502020204030204" charset="0"/>
                <a:cs typeface="Consolas" panose="020B0609020204030204" pitchFamily="49" charset="0"/>
              </a:rPr>
              <a:t>&lt;/</a:t>
            </a:r>
            <a:r>
              <a:rPr lang="en-US" sz="2400" b="0" dirty="0">
                <a:solidFill>
                  <a:srgbClr val="A31515"/>
                </a:solidFill>
                <a:latin typeface="Consolas" panose="020B0609020204030204" pitchFamily="49" charset="0"/>
                <a:ea typeface="Calibri" panose="020F0502020204030204" charset="0"/>
                <a:cs typeface="Consolas" panose="020B0609020204030204" pitchFamily="49" charset="0"/>
              </a:rPr>
              <a:t>Button</a:t>
            </a:r>
            <a:r>
              <a:rPr lang="en-US" sz="2400" b="0" dirty="0" smtClean="0">
                <a:solidFill>
                  <a:srgbClr val="0000FF"/>
                </a:solidFill>
                <a:latin typeface="Consolas" panose="020B0609020204030204" pitchFamily="49" charset="0"/>
                <a:ea typeface="Calibri" panose="020F0502020204030204" charset="0"/>
                <a:cs typeface="Consolas" panose="020B0609020204030204" pitchFamily="49" charset="0"/>
              </a:rPr>
              <a:t>&gt;</a:t>
            </a:r>
            <a:endParaRPr lang="en-US" sz="4000" dirty="0" smtClean="0">
              <a:latin typeface="Consolas" panose="020B0609020204030204" pitchFamily="49" charset="0"/>
              <a:cs typeface="Consolas" panose="020B0609020204030204" pitchFamily="49" charset="0"/>
            </a:endParaRPr>
          </a:p>
          <a:p>
            <a:pPr lvl="1"/>
            <a:endParaRPr lang="en-US" dirty="0" smtClean="0"/>
          </a:p>
          <a:p>
            <a:r>
              <a:rPr lang="en-US" dirty="0" smtClean="0"/>
              <a:t>Signature</a:t>
            </a:r>
            <a:endParaRPr lang="en-US" dirty="0" smtClean="0"/>
          </a:p>
          <a:p>
            <a:pPr lvl="1"/>
            <a:r>
              <a:rPr lang="en-US" dirty="0" smtClean="0"/>
              <a:t>Have no parameters - </a:t>
            </a:r>
            <a:r>
              <a:rPr lang="en-US" dirty="0" smtClean="0">
                <a:solidFill>
                  <a:schemeClr val="tx2">
                    <a:lumMod val="75000"/>
                  </a:schemeClr>
                </a:solidFill>
                <a:latin typeface="Consolas" panose="020B0609020204030204" pitchFamily="49" charset="0"/>
                <a:cs typeface="Consolas" panose="020B0609020204030204" pitchFamily="49" charset="0"/>
              </a:rPr>
              <a:t>void Poke()</a:t>
            </a:r>
            <a:endParaRPr lang="en-US" dirty="0" smtClean="0">
              <a:solidFill>
                <a:schemeClr val="tx2">
                  <a:lumMod val="75000"/>
                </a:schemeClr>
              </a:solidFill>
              <a:latin typeface="Consolas" panose="020B0609020204030204" pitchFamily="49" charset="0"/>
              <a:cs typeface="Consolas" panose="020B0609020204030204" pitchFamily="49" charset="0"/>
            </a:endParaRPr>
          </a:p>
          <a:p>
            <a:pPr lvl="1"/>
            <a:r>
              <a:rPr lang="en-US" dirty="0" smtClean="0"/>
              <a:t>Match event parameters - </a:t>
            </a:r>
            <a:r>
              <a:rPr lang="en-US" dirty="0">
                <a:solidFill>
                  <a:schemeClr val="tx2">
                    <a:lumMod val="75000"/>
                  </a:schemeClr>
                </a:solidFill>
                <a:latin typeface="Consolas" panose="020B0609020204030204" pitchFamily="49" charset="0"/>
                <a:cs typeface="Consolas" panose="020B0609020204030204" pitchFamily="49" charset="0"/>
              </a:rPr>
              <a:t>void Poke(object sender, </a:t>
            </a:r>
            <a:r>
              <a:rPr lang="en-US" dirty="0" err="1">
                <a:solidFill>
                  <a:schemeClr val="tx2">
                    <a:lumMod val="75000"/>
                  </a:schemeClr>
                </a:solidFill>
                <a:latin typeface="Consolas" panose="020B0609020204030204" pitchFamily="49" charset="0"/>
                <a:cs typeface="Consolas" panose="020B0609020204030204" pitchFamily="49" charset="0"/>
              </a:rPr>
              <a:t>RoutedEventArgs</a:t>
            </a:r>
            <a:r>
              <a:rPr lang="en-US" dirty="0">
                <a:solidFill>
                  <a:schemeClr val="tx2">
                    <a:lumMod val="75000"/>
                  </a:schemeClr>
                </a:solidFill>
                <a:latin typeface="Consolas" panose="020B0609020204030204" pitchFamily="49" charset="0"/>
                <a:cs typeface="Consolas" panose="020B0609020204030204" pitchFamily="49" charset="0"/>
              </a:rPr>
              <a:t> e</a:t>
            </a:r>
            <a:r>
              <a:rPr lang="en-US" dirty="0" smtClean="0">
                <a:solidFill>
                  <a:schemeClr val="tx2">
                    <a:lumMod val="75000"/>
                  </a:schemeClr>
                </a:solidFill>
                <a:latin typeface="Consolas" panose="020B0609020204030204" pitchFamily="49" charset="0"/>
                <a:cs typeface="Consolas" panose="020B0609020204030204" pitchFamily="49" charset="0"/>
              </a:rPr>
              <a:t>)</a:t>
            </a:r>
            <a:endParaRPr lang="en-US" dirty="0">
              <a:solidFill>
                <a:schemeClr val="tx2">
                  <a:lumMod val="75000"/>
                </a:schemeClr>
              </a:solidFill>
              <a:latin typeface="Consolas" panose="020B0609020204030204" pitchFamily="49" charset="0"/>
              <a:cs typeface="Consolas" panose="020B0609020204030204" pitchFamily="49" charset="0"/>
            </a:endParaRPr>
          </a:p>
          <a:p>
            <a:pPr lvl="1"/>
            <a:r>
              <a:rPr lang="en-US" dirty="0" smtClean="0"/>
              <a:t>Match event base types - </a:t>
            </a:r>
            <a:r>
              <a:rPr lang="en-US" dirty="0">
                <a:solidFill>
                  <a:schemeClr val="tx2">
                    <a:lumMod val="75000"/>
                  </a:schemeClr>
                </a:solidFill>
                <a:latin typeface="Consolas" panose="020B0609020204030204" pitchFamily="49" charset="0"/>
                <a:cs typeface="Consolas" panose="020B0609020204030204" pitchFamily="49" charset="0"/>
              </a:rPr>
              <a:t>void Poke(object sender, object e</a:t>
            </a:r>
            <a:r>
              <a:rPr lang="en-US" dirty="0" smtClean="0">
                <a:solidFill>
                  <a:schemeClr val="tx2">
                    <a:lumMod val="75000"/>
                  </a:schemeClr>
                </a:solidFill>
                <a:latin typeface="Consolas" panose="020B0609020204030204" pitchFamily="49" charset="0"/>
                <a:cs typeface="Consolas" panose="020B0609020204030204" pitchFamily="49" charset="0"/>
              </a:rPr>
              <a:t>)</a:t>
            </a:r>
            <a:endParaRPr lang="en-US" dirty="0">
              <a:solidFill>
                <a:schemeClr val="tx2">
                  <a:lumMod val="75000"/>
                </a:schemeClr>
              </a:solidFill>
              <a:latin typeface="Consolas" panose="020B0609020204030204" pitchFamily="49" charset="0"/>
              <a:cs typeface="Consolas" panose="020B0609020204030204" pitchFamily="49" charset="0"/>
            </a:endParaRPr>
          </a:p>
          <a:p>
            <a:pPr lvl="1"/>
            <a:r>
              <a:rPr lang="en-US" dirty="0" smtClean="0"/>
              <a:t>Overloading is not supported</a:t>
            </a:r>
            <a:endParaRPr lang="en-US" dirty="0" smtClean="0"/>
          </a:p>
          <a:p>
            <a:r>
              <a:rPr lang="en-US" dirty="0" smtClean="0"/>
              <a:t>Because all events are eligible:</a:t>
            </a:r>
            <a:endParaRPr lang="en-US" dirty="0" smtClean="0"/>
          </a:p>
          <a:p>
            <a:pPr lvl="1"/>
            <a:r>
              <a:rPr lang="en-US" dirty="0" smtClean="0"/>
              <a:t>This may replace </a:t>
            </a:r>
            <a:r>
              <a:rPr lang="en-US" dirty="0" err="1" smtClean="0"/>
              <a:t>ICommand</a:t>
            </a:r>
            <a:r>
              <a:rPr lang="en-US" dirty="0" smtClean="0"/>
              <a:t> &amp; </a:t>
            </a:r>
            <a:r>
              <a:rPr lang="en-US" dirty="0" err="1" smtClean="0"/>
              <a:t>EventToCommand</a:t>
            </a:r>
            <a:endParaRPr lang="en-US" dirty="0" smtClean="0"/>
          </a:p>
          <a:p>
            <a:pPr marL="5080" lvl="2" indent="0">
              <a:buNone/>
            </a:pPr>
            <a:r>
              <a:rPr lang="en-US" dirty="0" smtClean="0"/>
              <a:t>Note: this does not include parameter or </a:t>
            </a:r>
            <a:r>
              <a:rPr lang="en-US" dirty="0" err="1" smtClean="0"/>
              <a:t>CanExecute</a:t>
            </a:r>
            <a:endParaRPr lang="en-US" dirty="0"/>
          </a:p>
        </p:txBody>
      </p:sp>
      <p:sp>
        <p:nvSpPr>
          <p:cNvPr id="7" name="Rectangle 6"/>
          <p:cNvSpPr/>
          <p:nvPr/>
        </p:nvSpPr>
        <p:spPr bwMode="auto">
          <a:xfrm>
            <a:off x="1600199" y="1235367"/>
            <a:ext cx="3484266" cy="45720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3765"/>
            <a:endParaRPr lang="en-US" sz="785" dirty="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8" name="Rectangle 7"/>
          <p:cNvSpPr/>
          <p:nvPr/>
        </p:nvSpPr>
        <p:spPr bwMode="auto">
          <a:xfrm>
            <a:off x="1600199" y="1798366"/>
            <a:ext cx="5122147" cy="45720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3765"/>
            <a:endParaRPr lang="en-US" sz="785" dirty="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6" name="Rectangle 5"/>
          <p:cNvSpPr/>
          <p:nvPr/>
        </p:nvSpPr>
        <p:spPr bwMode="auto">
          <a:xfrm>
            <a:off x="188852" y="5460920"/>
            <a:ext cx="7122161" cy="45720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3765"/>
            <a:endParaRPr lang="en-US" sz="785" dirty="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9239" y="2579602"/>
            <a:ext cx="11637012" cy="1698798"/>
          </a:xfrm>
        </p:spPr>
        <p:txBody>
          <a:bodyPr/>
          <a:lstStyle/>
          <a:p>
            <a:r>
              <a:rPr lang="en-US" dirty="0" err="1" smtClean="0"/>
              <a:t>Bindings.StopTracking</a:t>
            </a:r>
            <a:r>
              <a:rPr lang="en-US" dirty="0" smtClean="0"/>
              <a:t>()</a:t>
            </a:r>
            <a:br>
              <a:rPr lang="en-US" dirty="0" smtClean="0"/>
            </a:br>
            <a:r>
              <a:rPr lang="en-US" dirty="0" smtClean="0"/>
              <a:t>pauses compiled bindings</a:t>
            </a:r>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binding basics</a:t>
            </a:r>
            <a:endParaRPr lang="en-GB"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a:t>
            </a:r>
            <a:endParaRPr lang="en-US" dirty="0"/>
          </a:p>
        </p:txBody>
      </p:sp>
      <p:sp>
        <p:nvSpPr>
          <p:cNvPr id="3" name="Content Placeholder 2"/>
          <p:cNvSpPr>
            <a:spLocks noGrp="1"/>
          </p:cNvSpPr>
          <p:nvPr>
            <p:ph type="body" sz="quarter" idx="10"/>
          </p:nvPr>
        </p:nvSpPr>
        <p:spPr>
          <a:xfrm>
            <a:off x="269239" y="1189177"/>
            <a:ext cx="11653523" cy="4378186"/>
          </a:xfrm>
        </p:spPr>
        <p:txBody>
          <a:bodyPr/>
          <a:lstStyle/>
          <a:p>
            <a:pPr marL="0" indent="0">
              <a:buNone/>
            </a:pPr>
            <a:r>
              <a:rPr lang="en-US" dirty="0" err="1" smtClean="0"/>
              <a:t>RelativeSource</a:t>
            </a:r>
            <a:r>
              <a:rPr lang="en-US" dirty="0" smtClean="0"/>
              <a:t> = Self &amp; </a:t>
            </a:r>
            <a:r>
              <a:rPr lang="en-US" dirty="0" err="1" smtClean="0"/>
              <a:t>ElementName</a:t>
            </a:r>
            <a:endParaRPr lang="en-US" dirty="0" smtClean="0"/>
          </a:p>
          <a:p>
            <a:pPr marL="335915" lvl="1" indent="0">
              <a:buNone/>
            </a:pPr>
            <a:r>
              <a:rPr lang="en-US" dirty="0" smtClean="0"/>
              <a:t>Reference elements by name in </a:t>
            </a:r>
            <a:r>
              <a:rPr lang="en-US" dirty="0" smtClean="0">
                <a:solidFill>
                  <a:schemeClr val="tx2">
                    <a:lumMod val="75000"/>
                  </a:schemeClr>
                </a:solidFill>
              </a:rPr>
              <a:t>Text="{</a:t>
            </a:r>
            <a:r>
              <a:rPr lang="en-US" dirty="0" err="1" smtClean="0">
                <a:solidFill>
                  <a:schemeClr val="tx2">
                    <a:lumMod val="75000"/>
                  </a:schemeClr>
                </a:solidFill>
              </a:rPr>
              <a:t>x:Bind</a:t>
            </a:r>
            <a:r>
              <a:rPr lang="en-US" dirty="0" smtClean="0">
                <a:solidFill>
                  <a:schemeClr val="tx2">
                    <a:lumMod val="75000"/>
                  </a:schemeClr>
                </a:solidFill>
              </a:rPr>
              <a:t> </a:t>
            </a:r>
            <a:r>
              <a:rPr lang="en-US" dirty="0" err="1" smtClean="0">
                <a:solidFill>
                  <a:schemeClr val="tx2">
                    <a:lumMod val="75000"/>
                  </a:schemeClr>
                </a:solidFill>
              </a:rPr>
              <a:t>MyElement.Text</a:t>
            </a:r>
            <a:r>
              <a:rPr lang="en-US" dirty="0" smtClean="0">
                <a:solidFill>
                  <a:schemeClr val="tx2">
                    <a:lumMod val="75000"/>
                  </a:schemeClr>
                </a:solidFill>
              </a:rPr>
              <a:t>}"</a:t>
            </a:r>
            <a:endParaRPr lang="en-US" dirty="0" smtClean="0">
              <a:solidFill>
                <a:schemeClr val="tx2">
                  <a:lumMod val="75000"/>
                </a:schemeClr>
              </a:solidFill>
            </a:endParaRPr>
          </a:p>
          <a:p>
            <a:pPr marL="0" indent="0">
              <a:buNone/>
            </a:pPr>
            <a:endParaRPr lang="en-US" dirty="0" smtClean="0"/>
          </a:p>
          <a:p>
            <a:pPr marL="0" indent="0">
              <a:buNone/>
            </a:pPr>
            <a:r>
              <a:rPr lang="en-US" dirty="0" err="1" smtClean="0"/>
              <a:t>RelativeSource</a:t>
            </a:r>
            <a:r>
              <a:rPr lang="en-US" dirty="0" smtClean="0"/>
              <a:t> = </a:t>
            </a:r>
            <a:r>
              <a:rPr lang="en-US" dirty="0" err="1" smtClean="0"/>
              <a:t>TemplatedParent</a:t>
            </a:r>
            <a:endParaRPr lang="en-US" dirty="0" smtClean="0"/>
          </a:p>
          <a:p>
            <a:pPr marL="335915" lvl="1" indent="0">
              <a:buNone/>
            </a:pPr>
            <a:r>
              <a:rPr lang="en-US" dirty="0" smtClean="0"/>
              <a:t>Cannot use x:Bind in control templates; </a:t>
            </a:r>
            <a:r>
              <a:rPr lang="en-US" dirty="0" err="1" smtClean="0"/>
              <a:t>TemplateBinding</a:t>
            </a:r>
            <a:r>
              <a:rPr lang="en-US" dirty="0" smtClean="0"/>
              <a:t> is already optimized</a:t>
            </a:r>
            <a:endParaRPr lang="en-US" dirty="0" smtClean="0"/>
          </a:p>
          <a:p>
            <a:pPr marL="0" indent="0">
              <a:buNone/>
            </a:pPr>
            <a:endParaRPr lang="en-US" dirty="0" smtClean="0"/>
          </a:p>
          <a:p>
            <a:pPr marL="0" indent="0">
              <a:buNone/>
            </a:pPr>
            <a:r>
              <a:rPr lang="en-US" dirty="0" smtClean="0"/>
              <a:t>Source / </a:t>
            </a:r>
            <a:r>
              <a:rPr lang="en-US" dirty="0" err="1" smtClean="0"/>
              <a:t>DataContext</a:t>
            </a:r>
            <a:endParaRPr lang="en-US" dirty="0" smtClean="0"/>
          </a:p>
          <a:p>
            <a:pPr marL="335915" lvl="1" indent="0">
              <a:buNone/>
            </a:pPr>
            <a:r>
              <a:rPr lang="en-US" dirty="0" smtClean="0"/>
              <a:t>Add a ViewModel to your code-behind</a:t>
            </a:r>
            <a:endParaRPr lang="en-US" dirty="0" smtClean="0"/>
          </a:p>
        </p:txBody>
      </p:sp>
      <p:sp>
        <p:nvSpPr>
          <p:cNvPr id="4" name="Rectangle 3"/>
          <p:cNvSpPr/>
          <p:nvPr/>
        </p:nvSpPr>
        <p:spPr bwMode="auto">
          <a:xfrm>
            <a:off x="266921" y="4500496"/>
            <a:ext cx="5900448" cy="122634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3765"/>
            <a:endParaRPr lang="en-US" sz="785" dirty="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Page.ViewModel</a:t>
            </a:r>
            <a:endParaRPr lang="en-US" dirty="0"/>
          </a:p>
        </p:txBody>
      </p:sp>
      <p:sp>
        <p:nvSpPr>
          <p:cNvPr id="3" name="Text Placeholder 2"/>
          <p:cNvSpPr>
            <a:spLocks noGrp="1"/>
          </p:cNvSpPr>
          <p:nvPr>
            <p:ph type="body" sz="quarter" idx="4294967295"/>
          </p:nvPr>
        </p:nvSpPr>
        <p:spPr>
          <a:xfrm>
            <a:off x="257175" y="1204913"/>
            <a:ext cx="11934825" cy="4729162"/>
          </a:xfrm>
          <a:prstGeom prst="rect">
            <a:avLst/>
          </a:prstGeom>
        </p:spPr>
        <p:txBody>
          <a:bodyPr/>
          <a:lstStyle/>
          <a:p>
            <a:pPr marL="0" indent="0">
              <a:spcBef>
                <a:spcPts val="400"/>
              </a:spcBef>
              <a:buNone/>
            </a:pPr>
            <a:r>
              <a:rPr lang="en-US" sz="2000" b="0" dirty="0">
                <a:solidFill>
                  <a:srgbClr val="0000FF"/>
                </a:solidFill>
                <a:highlight>
                  <a:srgbClr val="FFFFFF"/>
                </a:highlight>
                <a:latin typeface="Consolas" panose="020B0609020204030204" pitchFamily="49" charset="0"/>
              </a:rPr>
              <a:t>public</a:t>
            </a:r>
            <a:r>
              <a:rPr lang="en-US" sz="2000" b="0" dirty="0">
                <a:solidFill>
                  <a:srgbClr val="000000"/>
                </a:solidFill>
                <a:highlight>
                  <a:srgbClr val="FFFFFF"/>
                </a:highlight>
                <a:latin typeface="Consolas" panose="020B0609020204030204" pitchFamily="49" charset="0"/>
              </a:rPr>
              <a:t> </a:t>
            </a:r>
            <a:r>
              <a:rPr lang="en-US" sz="2000" b="0" dirty="0">
                <a:solidFill>
                  <a:srgbClr val="0000FF"/>
                </a:solidFill>
                <a:highlight>
                  <a:srgbClr val="FFFFFF"/>
                </a:highlight>
                <a:latin typeface="Consolas" panose="020B0609020204030204" pitchFamily="49" charset="0"/>
              </a:rPr>
              <a:t>sealed</a:t>
            </a:r>
            <a:r>
              <a:rPr lang="en-US" sz="2000" b="0" dirty="0">
                <a:solidFill>
                  <a:srgbClr val="000000"/>
                </a:solidFill>
                <a:highlight>
                  <a:srgbClr val="FFFFFF"/>
                </a:highlight>
                <a:latin typeface="Consolas" panose="020B0609020204030204" pitchFamily="49" charset="0"/>
              </a:rPr>
              <a:t> </a:t>
            </a:r>
            <a:r>
              <a:rPr lang="en-US" sz="2000" b="0" dirty="0">
                <a:solidFill>
                  <a:srgbClr val="0000FF"/>
                </a:solidFill>
                <a:highlight>
                  <a:srgbClr val="FFFFFF"/>
                </a:highlight>
                <a:latin typeface="Consolas" panose="020B0609020204030204" pitchFamily="49" charset="0"/>
              </a:rPr>
              <a:t>partial</a:t>
            </a:r>
            <a:r>
              <a:rPr lang="en-US" sz="2000" b="0" dirty="0">
                <a:solidFill>
                  <a:srgbClr val="000000"/>
                </a:solidFill>
                <a:highlight>
                  <a:srgbClr val="FFFFFF"/>
                </a:highlight>
                <a:latin typeface="Consolas" panose="020B0609020204030204" pitchFamily="49" charset="0"/>
              </a:rPr>
              <a:t> </a:t>
            </a:r>
            <a:r>
              <a:rPr lang="en-US" sz="2000" b="0" dirty="0">
                <a:solidFill>
                  <a:srgbClr val="0000FF"/>
                </a:solidFill>
                <a:highlight>
                  <a:srgbClr val="FFFFFF"/>
                </a:highlight>
                <a:latin typeface="Consolas" panose="020B0609020204030204" pitchFamily="49" charset="0"/>
              </a:rPr>
              <a:t>class</a:t>
            </a:r>
            <a:r>
              <a:rPr lang="en-US" sz="2000" b="0" dirty="0">
                <a:solidFill>
                  <a:srgbClr val="000000"/>
                </a:solidFill>
                <a:highlight>
                  <a:srgbClr val="FFFFFF"/>
                </a:highlight>
                <a:latin typeface="Consolas" panose="020B0609020204030204" pitchFamily="49" charset="0"/>
              </a:rPr>
              <a:t> </a:t>
            </a:r>
            <a:r>
              <a:rPr lang="en-US" sz="2000" b="0" dirty="0" err="1">
                <a:solidFill>
                  <a:srgbClr val="2B91AF"/>
                </a:solidFill>
                <a:highlight>
                  <a:srgbClr val="FFFFFF"/>
                </a:highlight>
                <a:latin typeface="Consolas" panose="020B0609020204030204" pitchFamily="49" charset="0"/>
              </a:rPr>
              <a:t>MainPage</a:t>
            </a:r>
            <a:r>
              <a:rPr lang="en-US" sz="2000" b="0" dirty="0">
                <a:solidFill>
                  <a:srgbClr val="000000"/>
                </a:solidFill>
                <a:highlight>
                  <a:srgbClr val="FFFFFF"/>
                </a:highlight>
                <a:latin typeface="Consolas" panose="020B0609020204030204" pitchFamily="49" charset="0"/>
              </a:rPr>
              <a:t> : </a:t>
            </a:r>
            <a:r>
              <a:rPr lang="en-US" sz="2000" b="0" dirty="0">
                <a:solidFill>
                  <a:srgbClr val="2B91AF"/>
                </a:solidFill>
                <a:highlight>
                  <a:srgbClr val="FFFFFF"/>
                </a:highlight>
                <a:latin typeface="Consolas" panose="020B0609020204030204" pitchFamily="49" charset="0"/>
              </a:rPr>
              <a:t>Page</a:t>
            </a:r>
            <a:endParaRPr lang="en-US" sz="2000" b="0" dirty="0">
              <a:solidFill>
                <a:srgbClr val="000000"/>
              </a:solidFill>
              <a:highlight>
                <a:srgbClr val="FFFFFF"/>
              </a:highlight>
              <a:latin typeface="Consolas" panose="020B0609020204030204" pitchFamily="49" charset="0"/>
            </a:endParaRPr>
          </a:p>
          <a:p>
            <a:pPr marL="0" indent="0">
              <a:spcBef>
                <a:spcPts val="400"/>
              </a:spcBef>
              <a:buNone/>
            </a:pPr>
            <a:r>
              <a:rPr lang="en-US" sz="2000" b="0" dirty="0">
                <a:solidFill>
                  <a:srgbClr val="000000"/>
                </a:solidFill>
                <a:highlight>
                  <a:srgbClr val="FFFFFF"/>
                </a:highlight>
                <a:latin typeface="Consolas" panose="020B0609020204030204" pitchFamily="49" charset="0"/>
              </a:rPr>
              <a:t>{</a:t>
            </a:r>
            <a:endParaRPr lang="en-US" sz="2000" b="0" dirty="0">
              <a:solidFill>
                <a:srgbClr val="000000"/>
              </a:solidFill>
              <a:highlight>
                <a:srgbClr val="FFFFFF"/>
              </a:highlight>
              <a:latin typeface="Consolas" panose="020B0609020204030204" pitchFamily="49" charset="0"/>
            </a:endParaRPr>
          </a:p>
          <a:p>
            <a:pPr marL="0" indent="0">
              <a:spcBef>
                <a:spcPts val="400"/>
              </a:spcBef>
              <a:buNone/>
            </a:pPr>
            <a:r>
              <a:rPr lang="en-US" sz="2000" b="0" dirty="0">
                <a:solidFill>
                  <a:srgbClr val="000000"/>
                </a:solidFill>
                <a:highlight>
                  <a:srgbClr val="FFFFFF"/>
                </a:highlight>
                <a:latin typeface="Consolas" panose="020B0609020204030204" pitchFamily="49" charset="0"/>
              </a:rPr>
              <a:t>    </a:t>
            </a:r>
            <a:r>
              <a:rPr lang="en-US" sz="2000" b="0" dirty="0">
                <a:solidFill>
                  <a:srgbClr val="0000FF"/>
                </a:solidFill>
                <a:highlight>
                  <a:srgbClr val="FFFFFF"/>
                </a:highlight>
                <a:latin typeface="Consolas" panose="020B0609020204030204" pitchFamily="49" charset="0"/>
              </a:rPr>
              <a:t>public</a:t>
            </a:r>
            <a:r>
              <a:rPr lang="en-US" sz="2000" b="0" dirty="0">
                <a:solidFill>
                  <a:srgbClr val="000000"/>
                </a:solidFill>
                <a:highlight>
                  <a:srgbClr val="FFFFFF"/>
                </a:highlight>
                <a:latin typeface="Consolas" panose="020B0609020204030204" pitchFamily="49" charset="0"/>
              </a:rPr>
              <a:t> </a:t>
            </a:r>
            <a:r>
              <a:rPr lang="en-US" sz="2000" b="0" dirty="0" err="1">
                <a:solidFill>
                  <a:srgbClr val="000000"/>
                </a:solidFill>
                <a:highlight>
                  <a:srgbClr val="FFFFFF"/>
                </a:highlight>
                <a:latin typeface="Consolas" panose="020B0609020204030204" pitchFamily="49" charset="0"/>
              </a:rPr>
              <a:t>MainPage</a:t>
            </a:r>
            <a:r>
              <a:rPr lang="en-US" sz="2000" b="0" dirty="0">
                <a:solidFill>
                  <a:srgbClr val="000000"/>
                </a:solidFill>
                <a:highlight>
                  <a:srgbClr val="FFFFFF"/>
                </a:highlight>
                <a:latin typeface="Consolas" panose="020B0609020204030204" pitchFamily="49" charset="0"/>
              </a:rPr>
              <a:t>()</a:t>
            </a:r>
            <a:endParaRPr lang="en-US" sz="2000" b="0" dirty="0">
              <a:solidFill>
                <a:srgbClr val="000000"/>
              </a:solidFill>
              <a:highlight>
                <a:srgbClr val="FFFFFF"/>
              </a:highlight>
              <a:latin typeface="Consolas" panose="020B0609020204030204" pitchFamily="49" charset="0"/>
            </a:endParaRPr>
          </a:p>
          <a:p>
            <a:pPr marL="0" indent="0">
              <a:spcBef>
                <a:spcPts val="400"/>
              </a:spcBef>
              <a:buNone/>
            </a:pPr>
            <a:r>
              <a:rPr lang="en-US" sz="2000" b="0" dirty="0">
                <a:solidFill>
                  <a:srgbClr val="000000"/>
                </a:solidFill>
                <a:highlight>
                  <a:srgbClr val="FFFFFF"/>
                </a:highlight>
                <a:latin typeface="Consolas" panose="020B0609020204030204" pitchFamily="49" charset="0"/>
              </a:rPr>
              <a:t>    {</a:t>
            </a:r>
            <a:endParaRPr lang="en-US" sz="2000" b="0" dirty="0">
              <a:solidFill>
                <a:srgbClr val="000000"/>
              </a:solidFill>
              <a:highlight>
                <a:srgbClr val="FFFFFF"/>
              </a:highlight>
              <a:latin typeface="Consolas" panose="020B0609020204030204" pitchFamily="49" charset="0"/>
            </a:endParaRPr>
          </a:p>
          <a:p>
            <a:pPr marL="0" indent="0">
              <a:spcBef>
                <a:spcPts val="400"/>
              </a:spcBef>
              <a:buNone/>
            </a:pPr>
            <a:r>
              <a:rPr lang="en-US" sz="2000" b="0" dirty="0">
                <a:solidFill>
                  <a:srgbClr val="000000"/>
                </a:solidFill>
                <a:highlight>
                  <a:srgbClr val="FFFFFF"/>
                </a:highlight>
                <a:latin typeface="Consolas" panose="020B0609020204030204" pitchFamily="49" charset="0"/>
              </a:rPr>
              <a:t>        </a:t>
            </a:r>
            <a:r>
              <a:rPr lang="en-US" sz="2000" b="0" dirty="0" err="1">
                <a:solidFill>
                  <a:srgbClr val="000000"/>
                </a:solidFill>
                <a:highlight>
                  <a:srgbClr val="FFFFFF"/>
                </a:highlight>
                <a:latin typeface="Consolas" panose="020B0609020204030204" pitchFamily="49" charset="0"/>
              </a:rPr>
              <a:t>InitializeComponent</a:t>
            </a:r>
            <a:r>
              <a:rPr lang="en-US" sz="2000" b="0" dirty="0">
                <a:solidFill>
                  <a:srgbClr val="000000"/>
                </a:solidFill>
                <a:highlight>
                  <a:srgbClr val="FFFFFF"/>
                </a:highlight>
                <a:latin typeface="Consolas" panose="020B0609020204030204" pitchFamily="49" charset="0"/>
              </a:rPr>
              <a:t>();</a:t>
            </a:r>
            <a:endParaRPr lang="en-US" sz="2000" b="0" dirty="0">
              <a:solidFill>
                <a:srgbClr val="000000"/>
              </a:solidFill>
              <a:highlight>
                <a:srgbClr val="FFFFFF"/>
              </a:highlight>
              <a:latin typeface="Consolas" panose="020B0609020204030204" pitchFamily="49" charset="0"/>
            </a:endParaRPr>
          </a:p>
          <a:p>
            <a:pPr marL="0" indent="0">
              <a:spcBef>
                <a:spcPts val="400"/>
              </a:spcBef>
              <a:buNone/>
            </a:pPr>
            <a:r>
              <a:rPr lang="en-US" sz="2000" b="0" dirty="0">
                <a:solidFill>
                  <a:srgbClr val="000000"/>
                </a:solidFill>
                <a:highlight>
                  <a:srgbClr val="FFFFFF"/>
                </a:highlight>
                <a:latin typeface="Consolas" panose="020B0609020204030204" pitchFamily="49" charset="0"/>
              </a:rPr>
              <a:t>        </a:t>
            </a:r>
            <a:r>
              <a:rPr lang="en-US" sz="2000" b="0" dirty="0" err="1">
                <a:solidFill>
                  <a:srgbClr val="0000FF"/>
                </a:solidFill>
                <a:highlight>
                  <a:srgbClr val="FFFFFF"/>
                </a:highlight>
                <a:latin typeface="Consolas" panose="020B0609020204030204" pitchFamily="49" charset="0"/>
              </a:rPr>
              <a:t>this</a:t>
            </a:r>
            <a:r>
              <a:rPr lang="en-US" sz="2000" b="0" dirty="0" err="1">
                <a:solidFill>
                  <a:srgbClr val="000000"/>
                </a:solidFill>
                <a:highlight>
                  <a:srgbClr val="FFFFFF"/>
                </a:highlight>
                <a:latin typeface="Consolas" panose="020B0609020204030204" pitchFamily="49" charset="0"/>
              </a:rPr>
              <a:t>.DataContextChanged</a:t>
            </a:r>
            <a:r>
              <a:rPr lang="en-US" sz="2000" b="0" dirty="0">
                <a:solidFill>
                  <a:srgbClr val="000000"/>
                </a:solidFill>
                <a:highlight>
                  <a:srgbClr val="FFFFFF"/>
                </a:highlight>
                <a:latin typeface="Consolas" panose="020B0609020204030204" pitchFamily="49" charset="0"/>
              </a:rPr>
              <a:t> += (s, e) =&gt;</a:t>
            </a:r>
            <a:endParaRPr lang="en-US" sz="2000" b="0" dirty="0">
              <a:solidFill>
                <a:srgbClr val="000000"/>
              </a:solidFill>
              <a:highlight>
                <a:srgbClr val="FFFFFF"/>
              </a:highlight>
              <a:latin typeface="Consolas" panose="020B0609020204030204" pitchFamily="49" charset="0"/>
            </a:endParaRPr>
          </a:p>
          <a:p>
            <a:pPr marL="0" indent="0">
              <a:spcBef>
                <a:spcPts val="400"/>
              </a:spcBef>
              <a:buNone/>
            </a:pPr>
            <a:r>
              <a:rPr lang="en-US" sz="2000" b="0" dirty="0">
                <a:solidFill>
                  <a:srgbClr val="000000"/>
                </a:solidFill>
                <a:highlight>
                  <a:srgbClr val="FFFFFF"/>
                </a:highlight>
                <a:latin typeface="Consolas" panose="020B0609020204030204" pitchFamily="49" charset="0"/>
              </a:rPr>
              <a:t>        {</a:t>
            </a:r>
            <a:endParaRPr lang="en-US" sz="2000" b="0" dirty="0">
              <a:solidFill>
                <a:srgbClr val="000000"/>
              </a:solidFill>
              <a:highlight>
                <a:srgbClr val="FFFFFF"/>
              </a:highlight>
              <a:latin typeface="Consolas" panose="020B0609020204030204" pitchFamily="49" charset="0"/>
            </a:endParaRPr>
          </a:p>
          <a:p>
            <a:pPr marL="0" indent="0">
              <a:spcBef>
                <a:spcPts val="400"/>
              </a:spcBef>
              <a:buNone/>
            </a:pPr>
            <a:r>
              <a:rPr lang="en-US" sz="2000" b="0" dirty="0">
                <a:solidFill>
                  <a:srgbClr val="000000"/>
                </a:solidFill>
                <a:highlight>
                  <a:srgbClr val="FFFFFF"/>
                </a:highlight>
                <a:latin typeface="Consolas" panose="020B0609020204030204" pitchFamily="49" charset="0"/>
              </a:rPr>
              <a:t>            ViewModel = </a:t>
            </a:r>
            <a:r>
              <a:rPr lang="en-US" sz="2000" b="0" dirty="0" err="1">
                <a:solidFill>
                  <a:srgbClr val="000000"/>
                </a:solidFill>
                <a:highlight>
                  <a:srgbClr val="FFFFFF"/>
                </a:highlight>
                <a:latin typeface="Consolas" panose="020B0609020204030204" pitchFamily="49" charset="0"/>
              </a:rPr>
              <a:t>DataContext</a:t>
            </a:r>
            <a:r>
              <a:rPr lang="en-US" sz="2000" b="0" dirty="0">
                <a:solidFill>
                  <a:srgbClr val="000000"/>
                </a:solidFill>
                <a:highlight>
                  <a:srgbClr val="FFFFFF"/>
                </a:highlight>
                <a:latin typeface="Consolas" panose="020B0609020204030204" pitchFamily="49" charset="0"/>
              </a:rPr>
              <a:t> </a:t>
            </a:r>
            <a:r>
              <a:rPr lang="en-US" sz="2000" b="0" dirty="0">
                <a:solidFill>
                  <a:srgbClr val="0000FF"/>
                </a:solidFill>
                <a:highlight>
                  <a:srgbClr val="FFFFFF"/>
                </a:highlight>
                <a:latin typeface="Consolas" panose="020B0609020204030204" pitchFamily="49" charset="0"/>
              </a:rPr>
              <a:t>as</a:t>
            </a:r>
            <a:r>
              <a:rPr lang="en-US" sz="2000" b="0" dirty="0">
                <a:solidFill>
                  <a:srgbClr val="000000"/>
                </a:solidFill>
                <a:highlight>
                  <a:srgbClr val="FFFFFF"/>
                </a:highlight>
                <a:latin typeface="Consolas" panose="020B0609020204030204" pitchFamily="49" charset="0"/>
              </a:rPr>
              <a:t> </a:t>
            </a:r>
            <a:r>
              <a:rPr lang="en-US" sz="2000" b="0" dirty="0" err="1">
                <a:solidFill>
                  <a:srgbClr val="000000"/>
                </a:solidFill>
                <a:highlight>
                  <a:srgbClr val="FFFFFF"/>
                </a:highlight>
                <a:latin typeface="Consolas" panose="020B0609020204030204" pitchFamily="49" charset="0"/>
              </a:rPr>
              <a:t>ViewModels.</a:t>
            </a:r>
            <a:r>
              <a:rPr lang="en-US" sz="2000" b="0" dirty="0" err="1">
                <a:solidFill>
                  <a:srgbClr val="2B91AF"/>
                </a:solidFill>
                <a:highlight>
                  <a:srgbClr val="FFFFFF"/>
                </a:highlight>
                <a:latin typeface="Consolas" panose="020B0609020204030204" pitchFamily="49" charset="0"/>
              </a:rPr>
              <a:t>MainPageViewModel</a:t>
            </a:r>
            <a:r>
              <a:rPr lang="en-US" sz="2000" b="0" dirty="0">
                <a:solidFill>
                  <a:srgbClr val="000000"/>
                </a:solidFill>
                <a:highlight>
                  <a:srgbClr val="FFFFFF"/>
                </a:highlight>
                <a:latin typeface="Consolas" panose="020B0609020204030204" pitchFamily="49" charset="0"/>
              </a:rPr>
              <a:t>;</a:t>
            </a:r>
            <a:endParaRPr lang="en-US" sz="2000" b="0" dirty="0">
              <a:solidFill>
                <a:srgbClr val="000000"/>
              </a:solidFill>
              <a:highlight>
                <a:srgbClr val="FFFFFF"/>
              </a:highlight>
              <a:latin typeface="Consolas" panose="020B0609020204030204" pitchFamily="49" charset="0"/>
            </a:endParaRPr>
          </a:p>
          <a:p>
            <a:pPr marL="0" indent="0">
              <a:spcBef>
                <a:spcPts val="400"/>
              </a:spcBef>
              <a:buNone/>
            </a:pPr>
            <a:r>
              <a:rPr lang="en-US" sz="2000" b="0" dirty="0">
                <a:solidFill>
                  <a:srgbClr val="000000"/>
                </a:solidFill>
                <a:highlight>
                  <a:srgbClr val="FFFFFF"/>
                </a:highlight>
                <a:latin typeface="Consolas" panose="020B0609020204030204" pitchFamily="49" charset="0"/>
              </a:rPr>
              <a:t>        };</a:t>
            </a:r>
            <a:endParaRPr lang="en-US" sz="2000" b="0" dirty="0">
              <a:solidFill>
                <a:srgbClr val="000000"/>
              </a:solidFill>
              <a:highlight>
                <a:srgbClr val="FFFFFF"/>
              </a:highlight>
              <a:latin typeface="Consolas" panose="020B0609020204030204" pitchFamily="49" charset="0"/>
            </a:endParaRPr>
          </a:p>
          <a:p>
            <a:pPr marL="0" indent="0">
              <a:spcBef>
                <a:spcPts val="400"/>
              </a:spcBef>
              <a:buNone/>
            </a:pPr>
            <a:r>
              <a:rPr lang="en-US" sz="2000" b="0" dirty="0">
                <a:solidFill>
                  <a:srgbClr val="000000"/>
                </a:solidFill>
                <a:highlight>
                  <a:srgbClr val="FFFFFF"/>
                </a:highlight>
                <a:latin typeface="Consolas" panose="020B0609020204030204" pitchFamily="49" charset="0"/>
              </a:rPr>
              <a:t>    }</a:t>
            </a:r>
            <a:endParaRPr lang="en-US" sz="2000" b="0" dirty="0">
              <a:solidFill>
                <a:srgbClr val="000000"/>
              </a:solidFill>
              <a:highlight>
                <a:srgbClr val="FFFFFF"/>
              </a:highlight>
              <a:latin typeface="Consolas" panose="020B0609020204030204" pitchFamily="49" charset="0"/>
            </a:endParaRPr>
          </a:p>
          <a:p>
            <a:pPr marL="0" indent="0">
              <a:spcBef>
                <a:spcPts val="400"/>
              </a:spcBef>
              <a:buNone/>
            </a:pPr>
            <a:endParaRPr lang="en-US" sz="2000" b="0" dirty="0">
              <a:solidFill>
                <a:srgbClr val="000000"/>
              </a:solidFill>
              <a:highlight>
                <a:srgbClr val="FFFFFF"/>
              </a:highlight>
              <a:latin typeface="Consolas" panose="020B0609020204030204" pitchFamily="49" charset="0"/>
            </a:endParaRPr>
          </a:p>
          <a:p>
            <a:pPr marL="0" indent="0">
              <a:spcBef>
                <a:spcPts val="400"/>
              </a:spcBef>
              <a:buNone/>
            </a:pPr>
            <a:r>
              <a:rPr lang="en-US" sz="2000" b="0" dirty="0">
                <a:solidFill>
                  <a:srgbClr val="000000"/>
                </a:solidFill>
                <a:highlight>
                  <a:srgbClr val="FFFFFF"/>
                </a:highlight>
                <a:latin typeface="Consolas" panose="020B0609020204030204" pitchFamily="49" charset="0"/>
              </a:rPr>
              <a:t>    </a:t>
            </a:r>
            <a:r>
              <a:rPr lang="en-US" sz="2000" b="0" dirty="0">
                <a:solidFill>
                  <a:srgbClr val="008000"/>
                </a:solidFill>
                <a:highlight>
                  <a:srgbClr val="FFFFFF"/>
                </a:highlight>
                <a:latin typeface="Consolas" panose="020B0609020204030204" pitchFamily="49" charset="0"/>
              </a:rPr>
              <a:t>// strongly-typed view models enable x:bind</a:t>
            </a:r>
            <a:endParaRPr lang="en-US" sz="2000" b="0" dirty="0">
              <a:solidFill>
                <a:srgbClr val="000000"/>
              </a:solidFill>
              <a:highlight>
                <a:srgbClr val="FFFFFF"/>
              </a:highlight>
              <a:latin typeface="Consolas" panose="020B0609020204030204" pitchFamily="49" charset="0"/>
            </a:endParaRPr>
          </a:p>
          <a:p>
            <a:pPr marL="0" indent="0">
              <a:spcBef>
                <a:spcPts val="400"/>
              </a:spcBef>
              <a:buNone/>
            </a:pPr>
            <a:r>
              <a:rPr lang="en-US" sz="2000" b="0" dirty="0">
                <a:solidFill>
                  <a:srgbClr val="000000"/>
                </a:solidFill>
                <a:highlight>
                  <a:srgbClr val="FFFFFF"/>
                </a:highlight>
                <a:latin typeface="Consolas" panose="020B0609020204030204" pitchFamily="49" charset="0"/>
              </a:rPr>
              <a:t>    </a:t>
            </a:r>
            <a:r>
              <a:rPr lang="en-US" sz="2000" b="0" dirty="0">
                <a:solidFill>
                  <a:srgbClr val="0000FF"/>
                </a:solidFill>
                <a:highlight>
                  <a:srgbClr val="FFFFFF"/>
                </a:highlight>
                <a:latin typeface="Consolas" panose="020B0609020204030204" pitchFamily="49" charset="0"/>
              </a:rPr>
              <a:t>public</a:t>
            </a:r>
            <a:r>
              <a:rPr lang="en-US" sz="2000" b="0" dirty="0">
                <a:solidFill>
                  <a:srgbClr val="000000"/>
                </a:solidFill>
                <a:highlight>
                  <a:srgbClr val="FFFFFF"/>
                </a:highlight>
                <a:latin typeface="Consolas" panose="020B0609020204030204" pitchFamily="49" charset="0"/>
              </a:rPr>
              <a:t> </a:t>
            </a:r>
            <a:r>
              <a:rPr lang="en-US" sz="2000" b="0" dirty="0" err="1">
                <a:solidFill>
                  <a:srgbClr val="000000"/>
                </a:solidFill>
                <a:highlight>
                  <a:srgbClr val="FFFFFF"/>
                </a:highlight>
                <a:latin typeface="Consolas" panose="020B0609020204030204" pitchFamily="49" charset="0"/>
              </a:rPr>
              <a:t>ViewModels.</a:t>
            </a:r>
            <a:r>
              <a:rPr lang="en-US" sz="2000" b="0" dirty="0" err="1">
                <a:solidFill>
                  <a:srgbClr val="2B91AF"/>
                </a:solidFill>
                <a:highlight>
                  <a:srgbClr val="FFFFFF"/>
                </a:highlight>
                <a:latin typeface="Consolas" panose="020B0609020204030204" pitchFamily="49" charset="0"/>
              </a:rPr>
              <a:t>MainPageViewModel</a:t>
            </a:r>
            <a:r>
              <a:rPr lang="en-US" sz="2000" b="0" dirty="0">
                <a:solidFill>
                  <a:srgbClr val="000000"/>
                </a:solidFill>
                <a:highlight>
                  <a:srgbClr val="FFFFFF"/>
                </a:highlight>
                <a:latin typeface="Consolas" panose="020B0609020204030204" pitchFamily="49" charset="0"/>
              </a:rPr>
              <a:t> ViewModel { </a:t>
            </a:r>
            <a:r>
              <a:rPr lang="en-US" sz="2000" b="0" dirty="0">
                <a:solidFill>
                  <a:srgbClr val="0000FF"/>
                </a:solidFill>
                <a:highlight>
                  <a:srgbClr val="FFFFFF"/>
                </a:highlight>
                <a:latin typeface="Consolas" panose="020B0609020204030204" pitchFamily="49" charset="0"/>
              </a:rPr>
              <a:t>get</a:t>
            </a:r>
            <a:r>
              <a:rPr lang="en-US" sz="2000" b="0" dirty="0">
                <a:solidFill>
                  <a:srgbClr val="000000"/>
                </a:solidFill>
                <a:highlight>
                  <a:srgbClr val="FFFFFF"/>
                </a:highlight>
                <a:latin typeface="Consolas" panose="020B0609020204030204" pitchFamily="49" charset="0"/>
              </a:rPr>
              <a:t>; </a:t>
            </a:r>
            <a:r>
              <a:rPr lang="en-US" sz="2000" b="0" dirty="0">
                <a:solidFill>
                  <a:srgbClr val="0000FF"/>
                </a:solidFill>
                <a:highlight>
                  <a:srgbClr val="FFFFFF"/>
                </a:highlight>
                <a:latin typeface="Consolas" panose="020B0609020204030204" pitchFamily="49" charset="0"/>
              </a:rPr>
              <a:t>set</a:t>
            </a:r>
            <a:r>
              <a:rPr lang="en-US" sz="2000" b="0" dirty="0">
                <a:solidFill>
                  <a:srgbClr val="000000"/>
                </a:solidFill>
                <a:highlight>
                  <a:srgbClr val="FFFFFF"/>
                </a:highlight>
                <a:latin typeface="Consolas" panose="020B0609020204030204" pitchFamily="49" charset="0"/>
              </a:rPr>
              <a:t>; }</a:t>
            </a:r>
            <a:endParaRPr lang="en-US" sz="2000" b="0" dirty="0">
              <a:solidFill>
                <a:srgbClr val="000000"/>
              </a:solidFill>
              <a:highlight>
                <a:srgbClr val="FFFFFF"/>
              </a:highlight>
              <a:latin typeface="Consolas" panose="020B0609020204030204" pitchFamily="49" charset="0"/>
            </a:endParaRPr>
          </a:p>
          <a:p>
            <a:pPr marL="0" indent="0">
              <a:spcBef>
                <a:spcPts val="400"/>
              </a:spcBef>
              <a:buNone/>
            </a:pPr>
            <a:r>
              <a:rPr lang="en-US" sz="2000" b="0" dirty="0">
                <a:solidFill>
                  <a:srgbClr val="000000"/>
                </a:solidFill>
                <a:highlight>
                  <a:srgbClr val="FFFFFF"/>
                </a:highlight>
                <a:latin typeface="Consolas" panose="020B0609020204030204" pitchFamily="49" charset="0"/>
              </a:rPr>
              <a:t>}</a:t>
            </a:r>
            <a:endParaRPr lang="en-US" sz="2000" b="0" dirty="0"/>
          </a:p>
        </p:txBody>
      </p:sp>
      <p:sp>
        <p:nvSpPr>
          <p:cNvPr id="4" name="Rectangle 3"/>
          <p:cNvSpPr/>
          <p:nvPr/>
        </p:nvSpPr>
        <p:spPr bwMode="auto">
          <a:xfrm>
            <a:off x="1295400" y="2819400"/>
            <a:ext cx="3581400" cy="45720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3765"/>
            <a:endParaRPr lang="en-US" sz="785" dirty="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Rectangle 4"/>
          <p:cNvSpPr/>
          <p:nvPr/>
        </p:nvSpPr>
        <p:spPr bwMode="auto">
          <a:xfrm>
            <a:off x="1981200" y="3482622"/>
            <a:ext cx="8077200" cy="45720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3765"/>
            <a:endParaRPr lang="en-US" sz="785" dirty="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6" name="Rectangle 5"/>
          <p:cNvSpPr/>
          <p:nvPr/>
        </p:nvSpPr>
        <p:spPr bwMode="auto">
          <a:xfrm>
            <a:off x="813916" y="5097109"/>
            <a:ext cx="6587532" cy="45720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3765"/>
            <a:endParaRPr lang="en-US" sz="785" dirty="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a:t>
            </a:r>
            <a:r>
              <a:rPr lang="en-US" dirty="0" err="1" smtClean="0"/>
              <a:t>x:Bind</a:t>
            </a:r>
            <a:r>
              <a:rPr lang="en-US" dirty="0" smtClean="0"/>
              <a:t>} is not for </a:t>
            </a:r>
            <a:br>
              <a:rPr lang="en-US" dirty="0" smtClean="0"/>
            </a:br>
            <a:r>
              <a:rPr lang="en-US" dirty="0" smtClean="0"/>
              <a:t>every situation (yet)</a:t>
            </a:r>
            <a:endParaRPr lang="en-US" dirty="0"/>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classic binding</a:t>
            </a:r>
            <a:endParaRPr lang="en-US" dirty="0"/>
          </a:p>
        </p:txBody>
      </p:sp>
      <p:sp>
        <p:nvSpPr>
          <p:cNvPr id="3" name="Content Placeholder 2"/>
          <p:cNvSpPr>
            <a:spLocks noGrp="1"/>
          </p:cNvSpPr>
          <p:nvPr>
            <p:ph type="body" sz="quarter" idx="10"/>
          </p:nvPr>
        </p:nvSpPr>
        <p:spPr/>
        <p:txBody>
          <a:bodyPr/>
          <a:lstStyle/>
          <a:p>
            <a:r>
              <a:rPr lang="en-US" dirty="0" smtClean="0"/>
              <a:t>Duck Typing</a:t>
            </a:r>
            <a:endParaRPr lang="en-US" dirty="0" smtClean="0"/>
          </a:p>
          <a:p>
            <a:pPr lvl="1"/>
            <a:r>
              <a:rPr lang="en-US" dirty="0" smtClean="0"/>
              <a:t>Text=“{Binding Age}” works for both </a:t>
            </a:r>
            <a:r>
              <a:rPr lang="en-US" dirty="0" err="1" smtClean="0"/>
              <a:t>PersonModel</a:t>
            </a:r>
            <a:r>
              <a:rPr lang="en-US" dirty="0" smtClean="0"/>
              <a:t> &amp; </a:t>
            </a:r>
            <a:r>
              <a:rPr lang="en-US" dirty="0" err="1" smtClean="0"/>
              <a:t>WineModel</a:t>
            </a:r>
            <a:endParaRPr lang="en-US" dirty="0" smtClean="0"/>
          </a:p>
          <a:p>
            <a:r>
              <a:rPr lang="en-US" dirty="0" smtClean="0"/>
              <a:t>Dictionary graphs</a:t>
            </a:r>
            <a:endParaRPr lang="en-US" dirty="0" smtClean="0"/>
          </a:p>
          <a:p>
            <a:pPr lvl="1"/>
            <a:r>
              <a:rPr lang="en-US" dirty="0" smtClean="0"/>
              <a:t>Use {Binding} with JSON or other </a:t>
            </a:r>
            <a:r>
              <a:rPr lang="en-US" dirty="0" err="1" smtClean="0"/>
              <a:t>untyped</a:t>
            </a:r>
            <a:r>
              <a:rPr lang="en-US" dirty="0" smtClean="0"/>
              <a:t> objects</a:t>
            </a:r>
            <a:endParaRPr lang="en-US" dirty="0" smtClean="0"/>
          </a:p>
          <a:p>
            <a:r>
              <a:rPr lang="en-US" dirty="0" smtClean="0"/>
              <a:t>Code-behind binding</a:t>
            </a:r>
            <a:endParaRPr lang="en-US" dirty="0" smtClean="0"/>
          </a:p>
          <a:p>
            <a:pPr lvl="1"/>
            <a:r>
              <a:rPr lang="en-US" dirty="0" smtClean="0"/>
              <a:t>Can add/remove {</a:t>
            </a:r>
            <a:r>
              <a:rPr lang="en-US" dirty="0" err="1" smtClean="0"/>
              <a:t>x:Bind</a:t>
            </a:r>
            <a:r>
              <a:rPr lang="en-US" dirty="0" smtClean="0"/>
              <a:t>} @ runtime</a:t>
            </a:r>
            <a:endParaRPr lang="en-US" dirty="0" smtClean="0"/>
          </a:p>
          <a:p>
            <a:r>
              <a:rPr lang="en-US" dirty="0" smtClean="0"/>
              <a:t>Use in a style</a:t>
            </a:r>
            <a:endParaRPr lang="en-US" dirty="0" smtClean="0"/>
          </a:p>
          <a:p>
            <a:pPr lvl="1"/>
            <a:r>
              <a:rPr lang="en-US" dirty="0" smtClean="0"/>
              <a:t>{</a:t>
            </a:r>
            <a:r>
              <a:rPr lang="en-US" dirty="0" err="1" smtClean="0"/>
              <a:t>x:Bind</a:t>
            </a:r>
            <a:r>
              <a:rPr lang="en-US" dirty="0" smtClean="0"/>
              <a:t>} can’t be used in a style for setters</a:t>
            </a:r>
            <a:endParaRPr lang="en-US" dirty="0" smtClean="0"/>
          </a:p>
          <a:p>
            <a:pPr lvl="1"/>
            <a:r>
              <a:rPr lang="en-US" dirty="0"/>
              <a:t>{</a:t>
            </a:r>
            <a:r>
              <a:rPr lang="en-US" dirty="0" err="1"/>
              <a:t>x:Bind</a:t>
            </a:r>
            <a:r>
              <a:rPr lang="en-US" dirty="0"/>
              <a:t>} </a:t>
            </a:r>
            <a:r>
              <a:rPr lang="en-US" dirty="0" smtClean="0"/>
              <a:t>can be used in a </a:t>
            </a:r>
            <a:r>
              <a:rPr lang="en-US" dirty="0" err="1" smtClean="0"/>
              <a:t>DataTemplate</a:t>
            </a:r>
            <a:r>
              <a:rPr lang="en-US" dirty="0" smtClean="0"/>
              <a:t> that is defined in the style</a:t>
            </a:r>
            <a:endParaRPr lang="en-US" dirty="0" smtClean="0"/>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9239" y="2579602"/>
            <a:ext cx="11637012" cy="1698798"/>
          </a:xfrm>
        </p:spPr>
        <p:txBody>
          <a:bodyPr/>
          <a:lstStyle/>
          <a:p>
            <a:r>
              <a:rPr lang="en-US" dirty="0" smtClean="0"/>
              <a:t>x:Bind can meet your binding </a:t>
            </a:r>
            <a:r>
              <a:rPr lang="en-US" smtClean="0"/>
              <a:t>needs most </a:t>
            </a:r>
            <a:r>
              <a:rPr lang="en-US" dirty="0" smtClean="0"/>
              <a:t>of the time. </a:t>
            </a:r>
            <a:endParaRPr lang="en-US" dirty="0"/>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Review</a:t>
            </a:r>
            <a:endParaRPr lang="en-GB" dirty="0"/>
          </a:p>
        </p:txBody>
      </p:sp>
      <p:sp>
        <p:nvSpPr>
          <p:cNvPr id="4" name="Text Placeholder 3"/>
          <p:cNvSpPr>
            <a:spLocks noGrp="1"/>
          </p:cNvSpPr>
          <p:nvPr>
            <p:ph type="body" sz="quarter" idx="10"/>
          </p:nvPr>
        </p:nvSpPr>
        <p:spPr/>
        <p:txBody>
          <a:bodyPr/>
          <a:lstStyle/>
          <a:p>
            <a:r>
              <a:rPr lang="en-US" dirty="0" smtClean="0"/>
              <a:t>Data binding basics</a:t>
            </a:r>
            <a:endParaRPr lang="en-US" dirty="0" smtClean="0"/>
          </a:p>
          <a:p>
            <a:r>
              <a:rPr lang="en-US" dirty="0" smtClean="0"/>
              <a:t>Compiled binding</a:t>
            </a:r>
            <a:endParaRPr lang="en-US" dirty="0" smtClean="0"/>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Literal Data</a:t>
            </a:r>
            <a:endParaRPr lang="en-US" dirty="0"/>
          </a:p>
        </p:txBody>
      </p:sp>
      <p:sp>
        <p:nvSpPr>
          <p:cNvPr id="4" name="Content Placeholder 3"/>
          <p:cNvSpPr>
            <a:spLocks noGrp="1"/>
          </p:cNvSpPr>
          <p:nvPr>
            <p:ph type="body" sz="quarter" idx="10"/>
          </p:nvPr>
        </p:nvSpPr>
        <p:spPr/>
        <p:txBody>
          <a:bodyPr/>
          <a:lstStyle/>
          <a:p>
            <a:pPr marL="0" indent="0">
              <a:buNone/>
            </a:pPr>
            <a:r>
              <a:rPr lang="en-US" dirty="0" smtClean="0"/>
              <a:t>You could hard code everything, but…</a:t>
            </a:r>
            <a:endParaRPr lang="en-US" dirty="0" smtClean="0"/>
          </a:p>
          <a:p>
            <a:endParaRPr lang="en-US" dirty="0" smtClean="0"/>
          </a:p>
          <a:p>
            <a:endParaRPr lang="en-US" dirty="0" smtClean="0"/>
          </a:p>
          <a:p>
            <a:endParaRPr lang="en-US" dirty="0" smtClean="0"/>
          </a:p>
          <a:p>
            <a:endParaRPr lang="en-US" dirty="0" smtClean="0"/>
          </a:p>
          <a:p>
            <a:pPr marL="0" indent="0">
              <a:buNone/>
            </a:pPr>
            <a:r>
              <a:rPr lang="en-US" dirty="0" smtClean="0"/>
              <a:t>Not very dynamic.</a:t>
            </a:r>
            <a:endParaRPr lang="en-US" dirty="0" smtClean="0"/>
          </a:p>
          <a:p>
            <a:endParaRPr lang="en-US" dirty="0" smtClean="0"/>
          </a:p>
        </p:txBody>
      </p:sp>
      <p:pic>
        <p:nvPicPr>
          <p:cNvPr id="8" name="Picture 7"/>
          <p:cNvPicPr>
            <a:picLocks noChangeAspect="1"/>
          </p:cNvPicPr>
          <p:nvPr/>
        </p:nvPicPr>
        <p:blipFill>
          <a:blip r:embed="rId1"/>
          <a:stretch>
            <a:fillRect/>
          </a:stretch>
        </p:blipFill>
        <p:spPr>
          <a:xfrm>
            <a:off x="269239" y="2229542"/>
            <a:ext cx="9191625" cy="1866900"/>
          </a:xfrm>
          <a:prstGeom prst="rect">
            <a:avLst/>
          </a:prstGeom>
        </p:spPr>
      </p:pic>
      <p:pic>
        <p:nvPicPr>
          <p:cNvPr id="9" name="Picture 8"/>
          <p:cNvPicPr>
            <a:picLocks noChangeAspect="1"/>
          </p:cNvPicPr>
          <p:nvPr/>
        </p:nvPicPr>
        <p:blipFill>
          <a:blip r:embed="rId2"/>
          <a:stretch>
            <a:fillRect/>
          </a:stretch>
        </p:blipFill>
        <p:spPr>
          <a:xfrm>
            <a:off x="8550921" y="3998421"/>
            <a:ext cx="3641079" cy="2859579"/>
          </a:xfrm>
          <a:prstGeom prst="rect">
            <a:avLst/>
          </a:prstGeom>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Dynamic Data</a:t>
            </a:r>
            <a:endParaRPr lang="en-US" dirty="0"/>
          </a:p>
        </p:txBody>
      </p:sp>
      <p:sp>
        <p:nvSpPr>
          <p:cNvPr id="4" name="Content Placeholder 3"/>
          <p:cNvSpPr>
            <a:spLocks noGrp="1"/>
          </p:cNvSpPr>
          <p:nvPr>
            <p:ph type="body" sz="quarter" idx="10"/>
          </p:nvPr>
        </p:nvSpPr>
        <p:spPr/>
        <p:txBody>
          <a:bodyPr>
            <a:normAutofit/>
          </a:bodyPr>
          <a:lstStyle/>
          <a:p>
            <a:r>
              <a:rPr lang="en-US" dirty="0" smtClean="0"/>
              <a:t>Use data binding to connect to a data source</a:t>
            </a:r>
            <a:endParaRPr lang="en-US" dirty="0" smtClean="0"/>
          </a:p>
          <a:p>
            <a:pPr lvl="1"/>
            <a:r>
              <a:rPr lang="en-US" dirty="0" smtClean="0"/>
              <a:t>Typical data source would be a view model</a:t>
            </a:r>
            <a:endParaRPr lang="en-US" dirty="0" smtClean="0"/>
          </a:p>
          <a:p>
            <a:endParaRPr lang="en-US" dirty="0" smtClean="0"/>
          </a:p>
          <a:p>
            <a:endParaRPr lang="en-US" dirty="0" smtClean="0"/>
          </a:p>
        </p:txBody>
      </p:sp>
      <p:pic>
        <p:nvPicPr>
          <p:cNvPr id="2" name="Picture 1"/>
          <p:cNvPicPr>
            <a:picLocks noChangeAspect="1"/>
          </p:cNvPicPr>
          <p:nvPr/>
        </p:nvPicPr>
        <p:blipFill>
          <a:blip r:embed="rId1"/>
          <a:stretch>
            <a:fillRect/>
          </a:stretch>
        </p:blipFill>
        <p:spPr>
          <a:xfrm>
            <a:off x="379413" y="2726621"/>
            <a:ext cx="9296400" cy="3038475"/>
          </a:xfrm>
          <a:prstGeom prst="rect">
            <a:avLst/>
          </a:prstGeom>
        </p:spPr>
      </p:pic>
      <p:pic>
        <p:nvPicPr>
          <p:cNvPr id="5" name="Picture 4"/>
          <p:cNvPicPr>
            <a:picLocks noChangeAspect="1"/>
          </p:cNvPicPr>
          <p:nvPr/>
        </p:nvPicPr>
        <p:blipFill>
          <a:blip r:embed="rId2"/>
          <a:stretch>
            <a:fillRect/>
          </a:stretch>
        </p:blipFill>
        <p:spPr>
          <a:xfrm>
            <a:off x="9010825" y="4446465"/>
            <a:ext cx="3181175" cy="2411535"/>
          </a:xfrm>
          <a:prstGeom prst="rect">
            <a:avLst/>
          </a:prstGeom>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Updating the UI</a:t>
            </a:r>
            <a:endParaRPr lang="en-US" dirty="0"/>
          </a:p>
        </p:txBody>
      </p:sp>
      <p:sp>
        <p:nvSpPr>
          <p:cNvPr id="2" name="Content Placeholder 1"/>
          <p:cNvSpPr>
            <a:spLocks noGrp="1"/>
          </p:cNvSpPr>
          <p:nvPr>
            <p:ph type="body" sz="quarter" idx="10"/>
          </p:nvPr>
        </p:nvSpPr>
        <p:spPr/>
        <p:txBody>
          <a:bodyPr/>
          <a:lstStyle/>
          <a:p>
            <a:r>
              <a:rPr lang="en-US" dirty="0" err="1" smtClean="0"/>
              <a:t>INotifyPropertyChanged</a:t>
            </a:r>
            <a:endParaRPr lang="en-US" dirty="0" smtClean="0"/>
          </a:p>
          <a:p>
            <a:pPr lvl="1"/>
            <a:r>
              <a:rPr lang="en-US" dirty="0" smtClean="0"/>
              <a:t>Implement in a view model class</a:t>
            </a:r>
            <a:endParaRPr lang="en-US" dirty="0" smtClean="0"/>
          </a:p>
          <a:p>
            <a:pPr lvl="1"/>
            <a:r>
              <a:rPr lang="en-US" dirty="0" smtClean="0"/>
              <a:t>Raised by View Model when property value changes</a:t>
            </a:r>
            <a:endParaRPr lang="en-US" dirty="0" smtClean="0"/>
          </a:p>
          <a:p>
            <a:r>
              <a:rPr lang="en-US" dirty="0" err="1" smtClean="0"/>
              <a:t>INotifyCollectionChanged</a:t>
            </a:r>
            <a:endParaRPr lang="en-US" dirty="0" smtClean="0"/>
          </a:p>
          <a:p>
            <a:pPr lvl="1"/>
            <a:r>
              <a:rPr lang="en-US" dirty="0" smtClean="0"/>
              <a:t>Implemented in </a:t>
            </a:r>
            <a:r>
              <a:rPr lang="en-US" i="1" dirty="0" err="1" smtClean="0"/>
              <a:t>ObservableCollection</a:t>
            </a:r>
            <a:r>
              <a:rPr lang="en-US" i="1" dirty="0" smtClean="0"/>
              <a:t>&lt;T&gt;</a:t>
            </a:r>
            <a:r>
              <a:rPr lang="en-US" dirty="0" smtClean="0"/>
              <a:t> and </a:t>
            </a:r>
            <a:r>
              <a:rPr lang="en-US" i="1" dirty="0" err="1" smtClean="0"/>
              <a:t>ReadOnlyObservableCollection</a:t>
            </a:r>
            <a:r>
              <a:rPr lang="en-US" i="1" dirty="0" smtClean="0"/>
              <a:t>&lt;T&gt;</a:t>
            </a:r>
            <a:endParaRPr lang="en-US" dirty="0" smtClean="0"/>
          </a:p>
          <a:p>
            <a:pPr lvl="1"/>
            <a:r>
              <a:rPr lang="en-US" dirty="0" smtClean="0"/>
              <a:t>Raised by the collection when the collection is modified</a:t>
            </a:r>
            <a:endParaRPr lang="en-US" dirty="0" smtClean="0"/>
          </a:p>
          <a:p>
            <a:pPr lvl="1"/>
            <a:r>
              <a:rPr lang="en-US" dirty="0" smtClean="0"/>
              <a:t>(also </a:t>
            </a:r>
            <a:r>
              <a:rPr lang="en-US" dirty="0" err="1" smtClean="0"/>
              <a:t>IObservableVector</a:t>
            </a:r>
            <a:r>
              <a:rPr lang="en-US" dirty="0" smtClean="0"/>
              <a:t>)</a:t>
            </a:r>
            <a:endParaRPr lang="en-US" dirty="0" smtClean="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New for dependency properties </a:t>
            </a:r>
            <a:br>
              <a:rPr lang="en-US" dirty="0" smtClean="0"/>
            </a:br>
            <a:r>
              <a:rPr lang="en-US" dirty="0" smtClean="0"/>
              <a:t>register for property changes</a:t>
            </a:r>
            <a:endParaRPr lang="en-US"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Text Placeholder 2"/>
          <p:cNvSpPr>
            <a:spLocks noGrp="1"/>
          </p:cNvSpPr>
          <p:nvPr>
            <p:ph type="body" sz="quarter" idx="10"/>
          </p:nvPr>
        </p:nvSpPr>
        <p:spPr>
          <a:xfrm>
            <a:off x="269239" y="1189177"/>
            <a:ext cx="11653523" cy="5180905"/>
          </a:xfrm>
        </p:spPr>
        <p:txBody>
          <a:bodyPr/>
          <a:lstStyle/>
          <a:p>
            <a:pPr>
              <a:lnSpc>
                <a:spcPct val="100000"/>
              </a:lnSpc>
              <a:spcBef>
                <a:spcPts val="400"/>
              </a:spcBef>
            </a:pPr>
            <a:r>
              <a:rPr lang="en-US" sz="2400" b="0" dirty="0" smtClean="0">
                <a:solidFill>
                  <a:schemeClr val="tx1"/>
                </a:solidFill>
                <a:latin typeface="Consolas" panose="020B0609020204030204" pitchFamily="49" charset="0"/>
                <a:cs typeface="Consolas" panose="020B0609020204030204" pitchFamily="49" charset="0"/>
              </a:rPr>
              <a:t>&lt;</a:t>
            </a:r>
            <a:r>
              <a:rPr lang="en-US" sz="2400" b="0" dirty="0" err="1" smtClean="0">
                <a:solidFill>
                  <a:schemeClr val="tx1"/>
                </a:solidFill>
                <a:latin typeface="Consolas" panose="020B0609020204030204" pitchFamily="49" charset="0"/>
                <a:cs typeface="Consolas" panose="020B0609020204030204" pitchFamily="49" charset="0"/>
              </a:rPr>
              <a:t>TextBox</a:t>
            </a:r>
            <a:r>
              <a:rPr lang="en-US" sz="2400" b="0" dirty="0" smtClean="0">
                <a:solidFill>
                  <a:schemeClr val="tx1"/>
                </a:solidFill>
                <a:latin typeface="Consolas" panose="020B0609020204030204" pitchFamily="49" charset="0"/>
                <a:cs typeface="Consolas" panose="020B0609020204030204" pitchFamily="49" charset="0"/>
              </a:rPr>
              <a:t> Text="{</a:t>
            </a:r>
            <a:r>
              <a:rPr lang="en-US" sz="2400" b="0" dirty="0" smtClean="0">
                <a:solidFill>
                  <a:schemeClr val="accent6">
                    <a:lumMod val="75000"/>
                  </a:schemeClr>
                </a:solidFill>
                <a:latin typeface="Consolas" panose="020B0609020204030204" pitchFamily="49" charset="0"/>
                <a:cs typeface="Consolas" panose="020B0609020204030204" pitchFamily="49" charset="0"/>
              </a:rPr>
              <a:t>Binding</a:t>
            </a:r>
            <a:endParaRPr lang="en-US" sz="2400" b="0" dirty="0" smtClean="0">
              <a:solidFill>
                <a:schemeClr val="accent6">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smtClean="0">
                <a:latin typeface="Consolas" panose="020B0609020204030204" pitchFamily="49" charset="0"/>
                <a:cs typeface="Consolas" panose="020B0609020204030204" pitchFamily="49" charset="0"/>
              </a:rPr>
              <a:t>Converter</a:t>
            </a:r>
            <a:endParaRPr lang="en-US" sz="2400" b="0" dirty="0" smtClean="0">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err="1" smtClean="0">
                <a:latin typeface="Consolas" panose="020B0609020204030204" pitchFamily="49" charset="0"/>
                <a:cs typeface="Consolas" panose="020B0609020204030204" pitchFamily="49" charset="0"/>
              </a:rPr>
              <a:t>ConverterLanguage</a:t>
            </a:r>
            <a:endParaRPr lang="en-US" sz="2400" b="0" dirty="0" smtClean="0">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err="1" smtClean="0">
                <a:latin typeface="Consolas" panose="020B0609020204030204" pitchFamily="49" charset="0"/>
                <a:cs typeface="Consolas" panose="020B0609020204030204" pitchFamily="49" charset="0"/>
              </a:rPr>
              <a:t>ConverterParameter</a:t>
            </a:r>
            <a:endParaRPr lang="en-US" sz="2400" b="0" dirty="0" smtClean="0">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err="1" smtClean="0">
                <a:latin typeface="Consolas" panose="020B0609020204030204" pitchFamily="49" charset="0"/>
                <a:cs typeface="Consolas" panose="020B0609020204030204" pitchFamily="49" charset="0"/>
              </a:rPr>
              <a:t>ElementName</a:t>
            </a:r>
            <a:endParaRPr lang="en-US" sz="2400" b="0" dirty="0" smtClean="0">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err="1" smtClean="0">
                <a:latin typeface="Consolas" panose="020B0609020204030204" pitchFamily="49" charset="0"/>
                <a:cs typeface="Consolas" panose="020B0609020204030204" pitchFamily="49" charset="0"/>
              </a:rPr>
              <a:t>FallbackValue</a:t>
            </a:r>
            <a:endParaRPr lang="en-US" sz="2400" b="0" dirty="0" smtClean="0">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smtClean="0">
                <a:latin typeface="Consolas" panose="020B0609020204030204" pitchFamily="49" charset="0"/>
                <a:cs typeface="Consolas" panose="020B0609020204030204" pitchFamily="49" charset="0"/>
              </a:rPr>
              <a:t>Mode</a:t>
            </a:r>
            <a:endParaRPr lang="en-US" sz="2400" b="0" dirty="0" smtClean="0">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smtClean="0">
                <a:latin typeface="Consolas" panose="020B0609020204030204" pitchFamily="49" charset="0"/>
                <a:cs typeface="Consolas" panose="020B0609020204030204" pitchFamily="49" charset="0"/>
              </a:rPr>
              <a:t>Path</a:t>
            </a:r>
            <a:endParaRPr lang="en-US" sz="2400" b="0" dirty="0" smtClean="0">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err="1" smtClean="0">
                <a:latin typeface="Consolas" panose="020B0609020204030204" pitchFamily="49" charset="0"/>
                <a:cs typeface="Consolas" panose="020B0609020204030204" pitchFamily="49" charset="0"/>
              </a:rPr>
              <a:t>RelativeSource</a:t>
            </a:r>
            <a:endParaRPr lang="en-US" sz="2400" b="0" dirty="0" smtClean="0">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smtClean="0">
                <a:latin typeface="Consolas" panose="020B0609020204030204" pitchFamily="49" charset="0"/>
                <a:cs typeface="Consolas" panose="020B0609020204030204" pitchFamily="49" charset="0"/>
              </a:rPr>
              <a:t>Source</a:t>
            </a:r>
            <a:endParaRPr lang="en-US" sz="2400" b="0" dirty="0" smtClean="0">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err="1" smtClean="0">
                <a:latin typeface="Consolas" panose="020B0609020204030204" pitchFamily="49" charset="0"/>
                <a:cs typeface="Consolas" panose="020B0609020204030204" pitchFamily="49" charset="0"/>
              </a:rPr>
              <a:t>TargetNullValue</a:t>
            </a:r>
            <a:endParaRPr lang="en-US" sz="2400" b="0" dirty="0" smtClean="0">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err="1" smtClean="0">
                <a:latin typeface="Consolas" panose="020B0609020204030204" pitchFamily="49" charset="0"/>
                <a:cs typeface="Consolas" panose="020B0609020204030204" pitchFamily="49" charset="0"/>
              </a:rPr>
              <a:t>UpdateSourceTrigger</a:t>
            </a:r>
            <a:r>
              <a:rPr lang="en-US" sz="2400" b="0" dirty="0" smtClean="0">
                <a:solidFill>
                  <a:schemeClr val="tx1"/>
                </a:solidFill>
                <a:latin typeface="Consolas" panose="020B0609020204030204" pitchFamily="49" charset="0"/>
                <a:cs typeface="Consolas" panose="020B0609020204030204" pitchFamily="49" charset="0"/>
              </a:rPr>
              <a:t>}</a:t>
            </a:r>
            <a:endParaRPr lang="en-US" sz="2400" b="0" dirty="0">
              <a:solidFill>
                <a:schemeClr val="tx1"/>
              </a:solidFill>
              <a:latin typeface="Consolas" panose="020B0609020204030204" pitchFamily="49" charset="0"/>
              <a:cs typeface="Consolas" panose="020B0609020204030204" pitchFamily="49" charset="0"/>
            </a:endParaRPr>
          </a:p>
        </p:txBody>
      </p:sp>
      <p:sp>
        <p:nvSpPr>
          <p:cNvPr id="5" name="Rectangle 4"/>
          <p:cNvSpPr/>
          <p:nvPr/>
        </p:nvSpPr>
        <p:spPr>
          <a:xfrm>
            <a:off x="1066800" y="1676400"/>
            <a:ext cx="3733800" cy="1371600"/>
          </a:xfrm>
          <a:prstGeom prst="rect">
            <a:avLst/>
          </a:prstGeom>
          <a:noFill/>
          <a:ln w="76200">
            <a:solidFill>
              <a:srgbClr val="FFC000"/>
            </a:solidFill>
          </a:ln>
          <a:effectLst>
            <a:outerShdw blurRad="50800" dist="38100" dir="2700000" algn="tl" rotWithShape="0">
              <a:schemeClr val="bg1">
                <a:alpha val="40000"/>
              </a:scheme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37160" tIns="109728" rIns="137160" bIns="109728" numCol="1" spcCol="0" rtlCol="0" fromWordArt="0" anchor="t" anchorCtr="0" forceAA="0" compatLnSpc="1">
            <a:noAutofit/>
          </a:bodyPr>
          <a:lstStyle/>
          <a:p>
            <a:pPr algn="ctr">
              <a:lnSpc>
                <a:spcPct val="90000"/>
              </a:lnSpc>
              <a:spcBef>
                <a:spcPts val="600"/>
              </a:spcBef>
            </a:pPr>
            <a:endParaRPr lang="en-US" sz="2000" dirty="0" err="1"/>
          </a:p>
        </p:txBody>
      </p:sp>
      <p:sp>
        <p:nvSpPr>
          <p:cNvPr id="6" name="Rectangle 5"/>
          <p:cNvSpPr/>
          <p:nvPr/>
        </p:nvSpPr>
        <p:spPr>
          <a:xfrm>
            <a:off x="1066800" y="5791200"/>
            <a:ext cx="3733800" cy="609600"/>
          </a:xfrm>
          <a:prstGeom prst="rect">
            <a:avLst/>
          </a:prstGeom>
          <a:noFill/>
          <a:ln w="76200">
            <a:solidFill>
              <a:srgbClr val="FFC000"/>
            </a:solidFill>
          </a:ln>
          <a:effectLst>
            <a:outerShdw blurRad="50800" dist="38100" dir="2700000" algn="tl" rotWithShape="0">
              <a:schemeClr val="bg1">
                <a:alpha val="40000"/>
              </a:scheme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37160" tIns="109728" rIns="137160" bIns="109728" numCol="1" spcCol="0" rtlCol="0" fromWordArt="0" anchor="t" anchorCtr="0" forceAA="0" compatLnSpc="1">
            <a:noAutofit/>
          </a:bodyPr>
          <a:lstStyle/>
          <a:p>
            <a:pPr algn="ctr">
              <a:lnSpc>
                <a:spcPct val="90000"/>
              </a:lnSpc>
              <a:spcBef>
                <a:spcPts val="600"/>
              </a:spcBef>
            </a:pPr>
            <a:endParaRPr lang="en-US" sz="2000" dirty="0" err="1"/>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Converting Data</a:t>
            </a:r>
            <a:endParaRPr lang="en-US" dirty="0"/>
          </a:p>
        </p:txBody>
      </p:sp>
      <p:sp>
        <p:nvSpPr>
          <p:cNvPr id="2" name="Content Placeholder 1"/>
          <p:cNvSpPr>
            <a:spLocks noGrp="1"/>
          </p:cNvSpPr>
          <p:nvPr>
            <p:ph type="body" sz="quarter" idx="10"/>
          </p:nvPr>
        </p:nvSpPr>
        <p:spPr/>
        <p:txBody>
          <a:bodyPr/>
          <a:lstStyle/>
          <a:p>
            <a:r>
              <a:rPr lang="en-US" dirty="0" smtClean="0"/>
              <a:t>Converters change data during binding</a:t>
            </a:r>
            <a:endParaRPr lang="en-US" dirty="0" smtClean="0"/>
          </a:p>
          <a:p>
            <a:pPr lvl="1"/>
            <a:r>
              <a:rPr lang="en-US" dirty="0" smtClean="0"/>
              <a:t>Raw datatype &gt; Converter &gt; Formatted string</a:t>
            </a:r>
            <a:endParaRPr lang="en-US" dirty="0" smtClean="0"/>
          </a:p>
          <a:p>
            <a:r>
              <a:rPr lang="en-US" dirty="0" err="1" smtClean="0"/>
              <a:t>IValueConverter</a:t>
            </a:r>
            <a:endParaRPr lang="en-US" dirty="0" smtClean="0"/>
          </a:p>
          <a:p>
            <a:pPr lvl="1"/>
            <a:r>
              <a:rPr lang="en-US" b="1" dirty="0" smtClean="0"/>
              <a:t>Convert method</a:t>
            </a:r>
            <a:endParaRPr lang="en-US" b="1" dirty="0" smtClean="0"/>
          </a:p>
          <a:p>
            <a:pPr lvl="2"/>
            <a:r>
              <a:rPr lang="en-US" dirty="0" smtClean="0"/>
              <a:t>Converts data to a new format/value before assignment</a:t>
            </a:r>
            <a:endParaRPr lang="en-US" dirty="0" smtClean="0"/>
          </a:p>
          <a:p>
            <a:pPr lvl="1"/>
            <a:r>
              <a:rPr lang="en-US" b="1" dirty="0" err="1" smtClean="0"/>
              <a:t>ConvertBack</a:t>
            </a:r>
            <a:r>
              <a:rPr lang="en-US" b="1" dirty="0" smtClean="0"/>
              <a:t> method</a:t>
            </a:r>
            <a:endParaRPr lang="en-US" b="1" dirty="0" smtClean="0"/>
          </a:p>
          <a:p>
            <a:pPr lvl="2"/>
            <a:r>
              <a:rPr lang="en-US" dirty="0" smtClean="0"/>
              <a:t>Converts data from the new format/value updating source</a:t>
            </a:r>
            <a:endParaRPr lang="en-US" dirty="0" smtClean="0"/>
          </a:p>
          <a:p>
            <a:pPr lvl="2"/>
            <a:r>
              <a:rPr lang="en-US" dirty="0" smtClean="0"/>
              <a:t>Often not implemented</a:t>
            </a:r>
            <a:endParaRPr lang="en-US"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noAutofit/>
      </a:bodyPr>
      <a:lstStyle>
        <a:defPPr defTabSz="932180"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noAutofit/>
      </a:bodyPr>
      <a:lstStyle>
        <a:defPPr defTabSz="932180"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noAutofit/>
      </a:bodyPr>
      <a:lstStyle>
        <a:defPPr defTabSz="932180"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lIns="91440" tIns="91440" rIns="34294" bIns="34294" anchor="b" anchorCtr="0"/>
      <a:lstStyle>
        <a:defPPr defTabSz="932180">
          <a:defRPr sz="800" dirty="0">
            <a:gradFill>
              <a:gsLst>
                <a:gs pos="0">
                  <a:srgbClr val="FFFFFF"/>
                </a:gs>
                <a:gs pos="100000">
                  <a:srgbClr val="FFFFFF"/>
                </a:gs>
              </a:gsLst>
              <a:lin ang="5400000" scaled="0"/>
            </a:gra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5661</Words>
  <Application>WPS 演示</Application>
  <PresentationFormat>Widescreen</PresentationFormat>
  <Paragraphs>298</Paragraphs>
  <Slides>36</Slides>
  <Notes>5</Notes>
  <HiddenSlides>0</HiddenSlides>
  <MMClips>0</MMClips>
  <ScaleCrop>false</ScaleCrop>
  <HeadingPairs>
    <vt:vector size="6" baseType="variant">
      <vt:variant>
        <vt:lpstr>已用的字体</vt:lpstr>
      </vt:variant>
      <vt:variant>
        <vt:i4>14</vt:i4>
      </vt:variant>
      <vt:variant>
        <vt:lpstr>主题</vt:lpstr>
      </vt:variant>
      <vt:variant>
        <vt:i4>4</vt:i4>
      </vt:variant>
      <vt:variant>
        <vt:lpstr>幻灯片标题</vt:lpstr>
      </vt:variant>
      <vt:variant>
        <vt:i4>36</vt:i4>
      </vt:variant>
    </vt:vector>
  </HeadingPairs>
  <TitlesOfParts>
    <vt:vector size="54" baseType="lpstr">
      <vt:lpstr>Arial</vt:lpstr>
      <vt:lpstr>宋体</vt:lpstr>
      <vt:lpstr>Wingdings</vt:lpstr>
      <vt:lpstr>Segoe UI</vt:lpstr>
      <vt:lpstr>Segoe UI Semilight</vt:lpstr>
      <vt:lpstr>Segoe UI Light</vt:lpstr>
      <vt:lpstr>MS PGothic</vt:lpstr>
      <vt:lpstr>Consolas</vt:lpstr>
      <vt:lpstr>Avenir LT Pro 45 Book</vt:lpstr>
      <vt:lpstr>微软雅黑</vt:lpstr>
      <vt:lpstr>Arial Unicode MS</vt:lpstr>
      <vt:lpstr>Calibri</vt:lpstr>
      <vt:lpstr>Times New Roman</vt:lpstr>
      <vt:lpstr>Segoe Print</vt:lpstr>
      <vt:lpstr>BUILD CHARCOAL BACKGROUND</vt:lpstr>
      <vt:lpstr>1_BUILD CHARCOAL BACKGROUND</vt:lpstr>
      <vt:lpstr>BUILD WHITE TEMPLATE</vt:lpstr>
      <vt:lpstr>5-30629_Build_Template_WHITE</vt:lpstr>
      <vt:lpstr>XAML Data Binding Developer’s Guide to Windows 10</vt:lpstr>
      <vt:lpstr>Agenda</vt:lpstr>
      <vt:lpstr>Data binding basics</vt:lpstr>
      <vt:lpstr>Literal Data</vt:lpstr>
      <vt:lpstr>Dynamic Data</vt:lpstr>
      <vt:lpstr>Updating the UI</vt:lpstr>
      <vt:lpstr>New for dependency properties  register for property changes</vt:lpstr>
      <vt:lpstr>Syntax</vt:lpstr>
      <vt:lpstr>Converting Data</vt:lpstr>
      <vt:lpstr>Demo: Classic binding</vt:lpstr>
      <vt:lpstr>Data bind to models or data bind to elements</vt:lpstr>
      <vt:lpstr>Demo: ElementName</vt:lpstr>
      <vt:lpstr>Compiled binding</vt:lpstr>
      <vt:lpstr>Introducing compiled binding</vt:lpstr>
      <vt:lpstr>What problem  are we solving?</vt:lpstr>
      <vt:lpstr>PowerPoint 演示文稿</vt:lpstr>
      <vt:lpstr>Memory Comparison</vt:lpstr>
      <vt:lpstr>x:Bind</vt:lpstr>
      <vt:lpstr>The data context of x:Bind  is the code-behind class</vt:lpstr>
      <vt:lpstr>Syntax</vt:lpstr>
      <vt:lpstr>Data Templates</vt:lpstr>
      <vt:lpstr>Demo: Compiled binding</vt:lpstr>
      <vt:lpstr>Syntax differences</vt:lpstr>
      <vt:lpstr>Improve performance by simplifying your templates</vt:lpstr>
      <vt:lpstr>Resource dictionaries</vt:lpstr>
      <vt:lpstr>Referencing a dictionary</vt:lpstr>
      <vt:lpstr>Use Bindings.Update() for async data (incl. OneTime)</vt:lpstr>
      <vt:lpstr>Binding for Events</vt:lpstr>
      <vt:lpstr>Bindings.StopTracking() pauses compiled bindings</vt:lpstr>
      <vt:lpstr>How do I?</vt:lpstr>
      <vt:lpstr>Page.ViewModel</vt:lpstr>
      <vt:lpstr>{x:Bind} is not for  every situation (yet)</vt:lpstr>
      <vt:lpstr>When to use classic binding</vt:lpstr>
      <vt:lpstr>x:Bind can meet your binding needs most of the time. </vt:lpstr>
      <vt:lpstr>Review</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zhoulin</cp:lastModifiedBy>
  <cp:revision>3</cp:revision>
  <dcterms:created xsi:type="dcterms:W3CDTF">2015-08-17T15:06:00Z</dcterms:created>
  <dcterms:modified xsi:type="dcterms:W3CDTF">2018-03-21T07:36:25Z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