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03" r:id="rId4"/>
    <p:sldId id="259" r:id="rId5"/>
    <p:sldId id="260" r:id="rId6"/>
    <p:sldId id="284" r:id="rId7"/>
    <p:sldId id="273" r:id="rId8"/>
    <p:sldId id="267" r:id="rId9"/>
    <p:sldId id="283" r:id="rId10"/>
    <p:sldId id="258" r:id="rId11"/>
    <p:sldId id="266" r:id="rId12"/>
    <p:sldId id="29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microsoft.com/office/2007/relationships/media" Target="file:///D:\ModernOperatingSystem\MOSAD\Materials\week3.flv" TargetMode="External"/><Relationship Id="rId1" Type="http://schemas.openxmlformats.org/officeDocument/2006/relationships/video" Target="file:///D:\ModernOperatingSystem\MOSAD\Materials\week3.fl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en-US" altLang="zh-CN" dirty="0" smtClean="0"/>
              <a:t>Mainpage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1354445"/>
            <a:ext cx="35687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当窗口宽度小于</a:t>
            </a:r>
            <a:r>
              <a:rPr lang="en-US" altLang="zh-CN" sz="2800" dirty="0" smtClean="0"/>
              <a:t>600</a:t>
            </a:r>
            <a:r>
              <a:rPr lang="zh-CN" altLang="en-US" sz="2800" dirty="0" smtClean="0"/>
              <a:t>时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2348"/>
          <a:stretch>
            <a:fillRect/>
          </a:stretch>
        </p:blipFill>
        <p:spPr>
          <a:xfrm>
            <a:off x="4533265" y="1354455"/>
            <a:ext cx="4153535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Data Binding</a:t>
            </a:r>
            <a:endParaRPr lang="en-US" altLang="zh-CN" dirty="0" smtClean="0"/>
          </a:p>
          <a:p>
            <a:r>
              <a:rPr lang="zh-CN" altLang="en-US" dirty="0" smtClean="0"/>
              <a:t>选中某项显示详情，窄屏跳新界面，宽屏显示在右边，注意按钮与新建界面不同</a:t>
            </a:r>
            <a:endParaRPr lang="zh-CN" altLang="en-US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Update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Delete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在窄屏显示一列的情况下删除或添加后要跳转到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界面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br>
              <a:rPr lang="en-US" altLang="zh-CN" dirty="0" smtClean="0"/>
            </a:br>
            <a:r>
              <a:rPr lang="zh-CN" altLang="en-US" dirty="0" smtClean="0"/>
              <a:t>第三周验收内容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zh-CN" altLang="en-US" dirty="0" smtClean="0"/>
              <a:t>第三周验收内容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" name="week3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57200" y="1712595"/>
            <a:ext cx="8091805" cy="4144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en-US" altLang="zh-CN" dirty="0" smtClean="0"/>
              <a:t>Mainpage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1354445"/>
            <a:ext cx="3568700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当窗口宽度小于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1595120"/>
            <a:ext cx="514731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645" y="1216007"/>
            <a:ext cx="32861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窗口宽度大于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时：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br>
              <a:rPr lang="en-US" altLang="zh-CN" dirty="0" smtClean="0"/>
            </a:br>
            <a:r>
              <a:rPr lang="en-US" altLang="zh-CN" dirty="0" smtClean="0"/>
              <a:t>Mainpage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837690"/>
            <a:ext cx="7927340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en-US" altLang="zh-CN" dirty="0" err="1" smtClean="0"/>
              <a:t>Mainpage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50838" y="3444237"/>
            <a:ext cx="7038975" cy="27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509395"/>
            <a:ext cx="74041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ym typeface="+mn-ea"/>
              </a:rPr>
              <a:t>VisualStateGroup + VisualState</a:t>
            </a:r>
            <a:endParaRPr lang="en-US" altLang="zh-CN" sz="2000" dirty="0" err="1" smtClean="0">
              <a:sym typeface="+mn-ea"/>
            </a:endParaRPr>
          </a:p>
          <a:p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r>
              <a:rPr lang="en-US" altLang="zh-CN" sz="2000" dirty="0">
                <a:sym typeface="+mn-ea"/>
              </a:rPr>
              <a:t>04-AdaptiveUI.pptx</a:t>
            </a:r>
            <a:endParaRPr lang="en-US" altLang="zh-CN" sz="2000" dirty="0"/>
          </a:p>
          <a:p>
            <a:r>
              <a:rPr lang="en-US" altLang="zh-CN" sz="2000" u="sng" dirty="0" smtClean="0"/>
              <a:t>https://msdn.microsoft.com/zhcn/library/system.windows.visualstategroup(v=vs.95).aspx</a:t>
            </a:r>
            <a:endParaRPr lang="en-US" altLang="zh-CN" sz="2000" u="sn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参考文件结构：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975" y="2306955"/>
            <a:ext cx="3743325" cy="3656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20750"/>
          </a:xfrm>
        </p:spPr>
        <p:txBody>
          <a:bodyPr/>
          <a:lstStyle/>
          <a:p>
            <a:pPr algn="l"/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40180"/>
            <a:ext cx="5408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Model:</a:t>
            </a:r>
            <a:endParaRPr lang="en-US" altLang="zh-CN" sz="2400" dirty="0" err="1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/>
              <a:t>TodoItem</a:t>
            </a:r>
            <a:r>
              <a:rPr lang="zh-CN" altLang="en-US" sz="2400" dirty="0" smtClean="0"/>
              <a:t>类里面表示了要绑定的信息：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77135"/>
            <a:ext cx="6754495" cy="3852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81685"/>
          </a:xfrm>
        </p:spPr>
        <p:txBody>
          <a:bodyPr/>
          <a:lstStyle/>
          <a:p>
            <a:pPr algn="l"/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810"/>
            <a:ext cx="8229600" cy="951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ViewModel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ListItemViewModel</a:t>
            </a:r>
            <a:r>
              <a:rPr lang="zh-CN" altLang="en-US" sz="2400" dirty="0" smtClean="0"/>
              <a:t>类中处理对</a:t>
            </a:r>
            <a:r>
              <a:rPr lang="en-US" sz="2400" dirty="0" err="1" smtClean="0">
                <a:sym typeface="+mn-ea"/>
              </a:rPr>
              <a:t>ObservableCollection</a:t>
            </a:r>
            <a:r>
              <a:rPr lang="zh-CN" altLang="en-US" sz="2400" dirty="0" err="1" smtClean="0">
                <a:sym typeface="+mn-ea"/>
              </a:rPr>
              <a:t>的增删改</a:t>
            </a:r>
            <a:endParaRPr lang="zh-CN" altLang="en-US" sz="2400" dirty="0" err="1" smtClean="0">
              <a:sym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8200" t="12719"/>
          <a:stretch>
            <a:fillRect/>
          </a:stretch>
        </p:blipFill>
        <p:spPr>
          <a:xfrm>
            <a:off x="457200" y="2402205"/>
            <a:ext cx="8117205" cy="2276475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493" y="3071807"/>
            <a:ext cx="578647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47333"/>
            <a:ext cx="8229600" cy="1143000"/>
          </a:xfrm>
        </p:spPr>
        <p:txBody>
          <a:bodyPr/>
          <a:p>
            <a:pPr algn="l"/>
            <a:r>
              <a:rPr lang="en-US" altLang="zh-CN"/>
              <a:t>DataBinding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6565" y="1195070"/>
            <a:ext cx="79997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ym typeface="+mn-ea"/>
              </a:rPr>
              <a:t>ItemsSource</a:t>
            </a:r>
            <a:r>
              <a:rPr lang="zh-CN" altLang="en-US" sz="2200">
                <a:sym typeface="+mn-ea"/>
              </a:rPr>
              <a:t>绑定数据源</a:t>
            </a:r>
            <a:endParaRPr lang="zh-CN" altLang="en-US" sz="2200">
              <a:sym typeface="+mn-ea"/>
            </a:endParaRPr>
          </a:p>
          <a:p>
            <a:r>
              <a:rPr lang="en-US" altLang="zh-CN" sz="2200"/>
              <a:t>DataTemplate</a:t>
            </a:r>
            <a:r>
              <a:rPr lang="zh-CN" altLang="en-US" sz="2200"/>
              <a:t>定义数据模板</a:t>
            </a:r>
            <a:endParaRPr lang="zh-CN" altLang="en-US" sz="2200"/>
          </a:p>
          <a:p>
            <a:r>
              <a:rPr lang="zh-CN" altLang="en-US" sz="2200" dirty="0" smtClean="0">
                <a:sym typeface="+mn-ea"/>
              </a:rPr>
              <a:t>使用</a:t>
            </a:r>
            <a:r>
              <a:rPr lang="en-US" altLang="zh-CN" sz="2200" dirty="0" smtClean="0">
                <a:sym typeface="+mn-ea"/>
              </a:rPr>
              <a:t>{x:Bind}</a:t>
            </a:r>
            <a:r>
              <a:rPr lang="zh-CN" altLang="en-US" sz="2200" dirty="0" smtClean="0">
                <a:sym typeface="+mn-ea"/>
              </a:rPr>
              <a:t>扩展标，与控件属性绑定</a:t>
            </a:r>
            <a:endParaRPr lang="zh-CN" altLang="en-US" sz="2200" dirty="0" smtClean="0">
              <a:sym typeface="+mn-ea"/>
            </a:endParaRPr>
          </a:p>
          <a:p>
            <a:endParaRPr lang="zh-CN" altLang="en-US" sz="1200" dirty="0" smtClean="0">
              <a:sym typeface="+mn-ea"/>
            </a:endParaRPr>
          </a:p>
          <a:p>
            <a:r>
              <a:rPr lang="zh-CN" altLang="en-US" sz="2200" u="sng"/>
              <a:t>https://msdn.microsoft.com/zh-cn/library/ms668604(VS.95).aspx</a:t>
            </a:r>
            <a:endParaRPr lang="zh-CN" altLang="en-US" sz="2200" u="sng"/>
          </a:p>
        </p:txBody>
      </p:sp>
      <p:pic>
        <p:nvPicPr>
          <p:cNvPr id="11" name="内容占位符 10" descr="图片1_LI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2839720"/>
            <a:ext cx="756983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 smtClean="0"/>
            </a:br>
            <a:r>
              <a:rPr lang="zh-CN" altLang="en-US" dirty="0" smtClean="0"/>
              <a:t>第三周验收内容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 Adaptive UI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VisualStateGroup</a:t>
            </a:r>
            <a:r>
              <a:rPr lang="zh-CN" altLang="en-US" dirty="0" smtClean="0"/>
              <a:t>，使得窗口宽度小于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时，右侧布局不显示；小于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不显示。</a:t>
            </a:r>
            <a:endParaRPr lang="zh-CN" altLang="en-US" dirty="0" smtClean="0"/>
          </a:p>
          <a:p>
            <a:r>
              <a:rPr lang="zh-CN" altLang="en-US" dirty="0" smtClean="0"/>
              <a:t>在宽屏显示两列的情况下，点击 </a:t>
            </a:r>
            <a:r>
              <a:rPr lang="en-US" altLang="zh-CN" dirty="0" smtClean="0"/>
              <a:t>‘+’ </a:t>
            </a:r>
            <a:r>
              <a:rPr lang="zh-CN" altLang="en-US" dirty="0" smtClean="0"/>
              <a:t>不会跳转。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全屏显示(4:3)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 Mainpage </vt:lpstr>
      <vt:lpstr> Mainpage </vt:lpstr>
      <vt:lpstr> Mainpage </vt:lpstr>
      <vt:lpstr> Mainpage </vt:lpstr>
      <vt:lpstr>Data Binding</vt:lpstr>
      <vt:lpstr>Data Binding</vt:lpstr>
      <vt:lpstr>Data Binding</vt:lpstr>
      <vt:lpstr>DataBinding</vt:lpstr>
      <vt:lpstr> 第三周验收内容 </vt:lpstr>
      <vt:lpstr> 第三周验收内容 </vt:lpstr>
      <vt:lpstr> 第三周验收内容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Think</dc:creator>
  <cp:lastModifiedBy>zhoulin</cp:lastModifiedBy>
  <cp:revision>46</cp:revision>
  <dcterms:created xsi:type="dcterms:W3CDTF">2017-02-27T13:09:00Z</dcterms:created>
  <dcterms:modified xsi:type="dcterms:W3CDTF">2018-03-22T04:18:36Z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