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12" r:id="rId5"/>
    <p:sldId id="307" r:id="rId6"/>
    <p:sldId id="313" r:id="rId7"/>
    <p:sldId id="318" r:id="rId8"/>
    <p:sldId id="300" r:id="rId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26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9482" y="775970"/>
            <a:ext cx="10213035" cy="682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49935" y="4657597"/>
            <a:ext cx="10692129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8EB4E2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5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293" y="584453"/>
            <a:ext cx="10643412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3095" y="2800350"/>
            <a:ext cx="9385808" cy="261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667000"/>
            <a:ext cx="10330816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altLang="zh-CN" sz="6600" spc="-5" dirty="0">
                <a:latin typeface="Calibri"/>
                <a:cs typeface="Calibri"/>
              </a:rPr>
              <a:t>Hw14 </a:t>
            </a:r>
            <a:r>
              <a:rPr lang="zh-CN" altLang="en-US" sz="6600" dirty="0"/>
              <a:t>物</a:t>
            </a:r>
            <a:r>
              <a:rPr lang="zh-CN" altLang="en-US" sz="6600" spc="15" dirty="0"/>
              <a:t>理</a:t>
            </a:r>
            <a:r>
              <a:rPr lang="zh-CN" altLang="en-US" sz="6600" dirty="0"/>
              <a:t>引</a:t>
            </a:r>
            <a:r>
              <a:rPr lang="zh-CN" altLang="en-US" sz="6600" spc="15" dirty="0"/>
              <a:t>擎与</a:t>
            </a:r>
            <a:r>
              <a:rPr lang="zh-CN" altLang="en-US" sz="6600" spc="25" dirty="0"/>
              <a:t>粒</a:t>
            </a:r>
            <a:r>
              <a:rPr lang="zh-CN" altLang="en-US" sz="6600" spc="15" dirty="0"/>
              <a:t>子系</a:t>
            </a:r>
            <a:r>
              <a:rPr lang="zh-CN" altLang="en-US" sz="6600" dirty="0"/>
              <a:t>统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686800" y="5029200"/>
            <a:ext cx="17849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1" i="0">
                <a:solidFill>
                  <a:srgbClr val="33B5F0"/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pPr marL="12700"/>
            <a:r>
              <a:rPr lang="zh-CN" altLang="en-US" kern="0" spc="-5" dirty="0">
                <a:latin typeface="Calibri"/>
                <a:cs typeface="Calibri"/>
              </a:rPr>
              <a:t>林伟涵</a:t>
            </a:r>
            <a:endParaRPr lang="zh-CN" altLang="en-US" kern="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479" y="2328736"/>
            <a:ext cx="108204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buFont typeface="+mj-lt"/>
              <a:buAutoNum type="arabicPeriod"/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控制板子左右移动</a:t>
            </a:r>
            <a:endParaRPr lang="en-US" altLang="zh-CN" sz="3200" dirty="0">
              <a:solidFill>
                <a:schemeClr val="bg1"/>
              </a:solidFill>
              <a:latin typeface="Microsoft YaHei"/>
              <a:cs typeface="Microsoft YaHei"/>
            </a:endParaRPr>
          </a:p>
          <a:p>
            <a:pPr marL="527050" marR="5080" indent="-514350" algn="just">
              <a:buFont typeface="+mj-lt"/>
              <a:buAutoNum type="arabicPeriod"/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在顶部生成小砖块</a:t>
            </a:r>
            <a:endParaRPr lang="en-US" altLang="zh-CN" sz="3200" dirty="0">
              <a:solidFill>
                <a:schemeClr val="bg1"/>
              </a:solidFill>
              <a:latin typeface="Microsoft YaHei"/>
              <a:cs typeface="Microsoft YaHei"/>
            </a:endParaRPr>
          </a:p>
          <a:p>
            <a:pPr marL="527050" marR="5080" indent="-514350" algn="just">
              <a:buFont typeface="+mj-lt"/>
              <a:buAutoNum type="arabicPeriod"/>
              <a:tabLst>
                <a:tab pos="6111875" algn="l"/>
                <a:tab pos="7009765" algn="l"/>
              </a:tabLst>
            </a:pPr>
            <a:r>
              <a:rPr lang="zh-CN" altLang="en-US" sz="3200">
                <a:solidFill>
                  <a:schemeClr val="bg1"/>
                </a:solidFill>
                <a:latin typeface="Microsoft YaHei"/>
                <a:cs typeface="Microsoft YaHei"/>
              </a:rPr>
              <a:t>使用关节固定球与板子</a:t>
            </a:r>
            <a:endParaRPr lang="en-US" altLang="zh-CN" sz="3200" dirty="0">
              <a:solidFill>
                <a:schemeClr val="bg1"/>
              </a:solidFill>
              <a:latin typeface="Microsoft YaHei"/>
              <a:cs typeface="Microsoft YaHei"/>
            </a:endParaRPr>
          </a:p>
          <a:p>
            <a:pPr marL="527050" marR="5080" indent="-514350" algn="just">
              <a:buFont typeface="+mj-lt"/>
              <a:buAutoNum type="arabicPeriod"/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为板子、球、以及砖块设置物理属性</a:t>
            </a:r>
            <a:endParaRPr lang="en-US" altLang="zh-CN" sz="3200" dirty="0">
              <a:solidFill>
                <a:schemeClr val="bg1"/>
              </a:solidFill>
              <a:latin typeface="Microsoft YaHei"/>
              <a:cs typeface="Microsoft YaHei"/>
            </a:endParaRPr>
          </a:p>
          <a:p>
            <a:pPr marL="527050" marR="5080" indent="-514350" algn="just">
              <a:buFont typeface="+mj-lt"/>
              <a:buAutoNum type="arabicPeriod"/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砖、球碰撞则消去砖头，球与地板碰撞则游戏结束</a:t>
            </a:r>
            <a:endParaRPr lang="en-US" altLang="zh-CN" sz="3200" dirty="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1195753" y="559365"/>
            <a:ext cx="8065593" cy="738664"/>
          </a:xfrm>
        </p:spPr>
        <p:txBody>
          <a:bodyPr/>
          <a:lstStyle/>
          <a:p>
            <a:r>
              <a:rPr lang="en-US" altLang="zh-CN" sz="4800" dirty="0" err="1"/>
              <a:t>hw</a:t>
            </a:r>
            <a:r>
              <a:rPr lang="en-US" altLang="zh-CN" sz="4800" dirty="0"/>
              <a:t>: </a:t>
            </a:r>
            <a:r>
              <a:rPr lang="zh-CN" altLang="en-US" sz="4800" dirty="0"/>
              <a:t> </a:t>
            </a:r>
            <a:r>
              <a:rPr lang="en-US" altLang="zh-CN" sz="4800" dirty="0"/>
              <a:t>Simple </a:t>
            </a:r>
            <a:r>
              <a:rPr lang="zh-CN" altLang="en-US" sz="4800" dirty="0"/>
              <a:t>打砖头</a:t>
            </a:r>
          </a:p>
        </p:txBody>
      </p:sp>
      <p:sp>
        <p:nvSpPr>
          <p:cNvPr id="7" name="矩形 6"/>
          <p:cNvSpPr/>
          <p:nvPr/>
        </p:nvSpPr>
        <p:spPr>
          <a:xfrm>
            <a:off x="-175846" y="1511295"/>
            <a:ext cx="7414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914400">
              <a:lnSpc>
                <a:spcPct val="100000"/>
              </a:lnSpc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基本要求 ：难度逐渐加大</a:t>
            </a:r>
          </a:p>
        </p:txBody>
      </p:sp>
    </p:spTree>
    <p:extLst>
      <p:ext uri="{BB962C8B-B14F-4D97-AF65-F5344CB8AC3E}">
        <p14:creationId xmlns:p14="http://schemas.microsoft.com/office/powerpoint/2010/main" val="386765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436" y="2599739"/>
            <a:ext cx="10820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 algn="just">
              <a:lnSpc>
                <a:spcPct val="100000"/>
              </a:lnSpc>
              <a:buFont typeface="+mj-lt"/>
              <a:buAutoNum type="arabicPeriod"/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至少使用一种粒子效果（加在球上面，</a:t>
            </a:r>
            <a:r>
              <a:rPr lang="en-US" altLang="zh-CN" sz="3200" dirty="0" err="1">
                <a:solidFill>
                  <a:schemeClr val="bg1"/>
                </a:solidFill>
                <a:latin typeface="Microsoft YaHei"/>
                <a:cs typeface="Microsoft YaHei"/>
              </a:rPr>
              <a:t>etc</a:t>
            </a: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1195754" y="559365"/>
            <a:ext cx="6424246" cy="738664"/>
          </a:xfrm>
        </p:spPr>
        <p:txBody>
          <a:bodyPr/>
          <a:lstStyle/>
          <a:p>
            <a:endParaRPr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-175846" y="1666406"/>
            <a:ext cx="5128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indent="914400">
              <a:lnSpc>
                <a:spcPct val="100000"/>
              </a:lnSpc>
              <a:tabLst>
                <a:tab pos="6111875" algn="l"/>
                <a:tab pos="7009765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Microsoft YaHei"/>
                <a:cs typeface="Microsoft YaHei"/>
              </a:rPr>
              <a:t>加分要求：</a:t>
            </a:r>
          </a:p>
        </p:txBody>
      </p:sp>
    </p:spTree>
    <p:extLst>
      <p:ext uri="{BB962C8B-B14F-4D97-AF65-F5344CB8AC3E}">
        <p14:creationId xmlns:p14="http://schemas.microsoft.com/office/powerpoint/2010/main" val="54921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59823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7523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矩形 10"/>
          <p:cNvSpPr/>
          <p:nvPr/>
        </p:nvSpPr>
        <p:spPr>
          <a:xfrm>
            <a:off x="1116896" y="519210"/>
            <a:ext cx="2944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469265" algn="l"/>
                <a:tab pos="469900" algn="l"/>
              </a:tabLst>
            </a:pPr>
            <a:r>
              <a:rPr lang="zh-CN" altLang="en-US" sz="3600" spc="-30" dirty="0">
                <a:solidFill>
                  <a:srgbClr val="33B5F0"/>
                </a:solidFill>
                <a:latin typeface="Microsoft YaHei"/>
                <a:cs typeface="Microsoft YaHei"/>
              </a:rPr>
              <a:t>创建物理场景</a:t>
            </a:r>
            <a:endParaRPr lang="zh-CN" altLang="en-US" sz="3600" dirty="0">
              <a:latin typeface="Microsoft YaHei"/>
              <a:cs typeface="Microsoft Ya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2B2E90-597D-4B3B-8F13-FBBFA48D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882" y="1981200"/>
            <a:ext cx="5619048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609600" y="457200"/>
            <a:ext cx="4343400" cy="677108"/>
          </a:xfrm>
        </p:spPr>
        <p:txBody>
          <a:bodyPr/>
          <a:lstStyle/>
          <a:p>
            <a:r>
              <a:rPr lang="en-US" altLang="zh-CN" dirty="0"/>
              <a:t>Bitmask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304800" y="1295400"/>
            <a:ext cx="11582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      </a:t>
            </a:r>
            <a:r>
              <a:rPr lang="zh-CN" altLang="en-US" sz="2800" dirty="0">
                <a:solidFill>
                  <a:schemeClr val="bg1"/>
                </a:solidFill>
              </a:rPr>
              <a:t>每个刚体都有</a:t>
            </a:r>
            <a:r>
              <a:rPr lang="en-US" altLang="zh-CN" sz="2800" dirty="0" err="1">
                <a:solidFill>
                  <a:schemeClr val="bg1"/>
                </a:solidFill>
              </a:rPr>
              <a:t>categoryBitmask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collisionBitmask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contactTestBitmask</a:t>
            </a:r>
            <a:r>
              <a:rPr lang="zh-CN" altLang="en-US" sz="2800" dirty="0">
                <a:solidFill>
                  <a:schemeClr val="bg1"/>
                </a:solidFill>
              </a:rPr>
              <a:t>属性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    </a:t>
            </a:r>
            <a:r>
              <a:rPr lang="zh-CN" altLang="en-US" sz="2800" dirty="0">
                <a:solidFill>
                  <a:schemeClr val="bg1"/>
                </a:solidFill>
              </a:rPr>
              <a:t>两个刚体的</a:t>
            </a:r>
            <a:r>
              <a:rPr lang="en-US" altLang="zh-CN" sz="2800" dirty="0" err="1">
                <a:solidFill>
                  <a:schemeClr val="bg1"/>
                </a:solidFill>
              </a:rPr>
              <a:t>categoryBitmask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 err="1">
                <a:solidFill>
                  <a:schemeClr val="bg1"/>
                </a:solidFill>
              </a:rPr>
              <a:t>collisionBitmask</a:t>
            </a:r>
            <a:r>
              <a:rPr lang="zh-CN" altLang="en-US" sz="2800" dirty="0">
                <a:solidFill>
                  <a:schemeClr val="bg1"/>
                </a:solidFill>
              </a:rPr>
              <a:t>互相按位与都不为</a:t>
            </a:r>
            <a:r>
              <a:rPr lang="en-US" altLang="zh-CN" sz="2800" dirty="0">
                <a:solidFill>
                  <a:schemeClr val="bg1"/>
                </a:solidFill>
              </a:rPr>
              <a:t>0, </a:t>
            </a:r>
            <a:r>
              <a:rPr lang="zh-CN" altLang="en-US" sz="2800" dirty="0">
                <a:solidFill>
                  <a:schemeClr val="bg1"/>
                </a:solidFill>
              </a:rPr>
              <a:t>会发生碰撞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zh-CN" altLang="en-US" sz="2800" dirty="0">
                <a:solidFill>
                  <a:schemeClr val="bg1"/>
                </a:solidFill>
              </a:rPr>
              <a:t>否则不发生碰撞</a:t>
            </a:r>
            <a:r>
              <a:rPr lang="en-US" altLang="zh-CN" sz="2800" dirty="0">
                <a:solidFill>
                  <a:schemeClr val="bg1"/>
                </a:solidFill>
              </a:rPr>
              <a:t>; 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        两个刚体的</a:t>
            </a:r>
            <a:r>
              <a:rPr lang="en-US" altLang="zh-CN" sz="2800" dirty="0" err="1">
                <a:solidFill>
                  <a:schemeClr val="bg1"/>
                </a:solidFill>
              </a:rPr>
              <a:t>categoryBitmask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 err="1">
                <a:solidFill>
                  <a:schemeClr val="bg1"/>
                </a:solidFill>
              </a:rPr>
              <a:t>contactTestBitmask</a:t>
            </a:r>
            <a:r>
              <a:rPr lang="zh-CN" altLang="en-US" sz="2800" dirty="0">
                <a:solidFill>
                  <a:schemeClr val="bg1"/>
                </a:solidFill>
              </a:rPr>
              <a:t>互相按位与都不为</a:t>
            </a:r>
            <a:r>
              <a:rPr lang="en-US" altLang="zh-CN" sz="2800" dirty="0">
                <a:solidFill>
                  <a:schemeClr val="bg1"/>
                </a:solidFill>
              </a:rPr>
              <a:t>0,</a:t>
            </a:r>
            <a:r>
              <a:rPr lang="zh-CN" altLang="en-US" sz="2800" dirty="0">
                <a:solidFill>
                  <a:schemeClr val="bg1"/>
                </a:solidFill>
              </a:rPr>
              <a:t>会触发碰撞检测监听器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zh-CN" altLang="en-US" sz="2800" dirty="0">
                <a:solidFill>
                  <a:schemeClr val="bg1"/>
                </a:solidFill>
              </a:rPr>
              <a:t>否则不会有反馈。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    </a:t>
            </a:r>
            <a:r>
              <a:rPr lang="zh-CN" altLang="en-US" sz="2800" dirty="0">
                <a:solidFill>
                  <a:schemeClr val="bg1"/>
                </a:solidFill>
              </a:rPr>
              <a:t>如果要在碰撞的时候都会触发监听器，最简单的方法就是同一刚体三个</a:t>
            </a:r>
            <a:r>
              <a:rPr lang="en-US" altLang="zh-CN" sz="2800" dirty="0">
                <a:solidFill>
                  <a:schemeClr val="bg1"/>
                </a:solidFill>
              </a:rPr>
              <a:t>Bitmask</a:t>
            </a:r>
            <a:r>
              <a:rPr lang="zh-CN" altLang="en-US" sz="2800" dirty="0">
                <a:solidFill>
                  <a:schemeClr val="bg1"/>
                </a:solidFill>
              </a:rPr>
              <a:t>设置相同的数值。</a:t>
            </a:r>
          </a:p>
        </p:txBody>
      </p:sp>
    </p:spTree>
    <p:extLst>
      <p:ext uri="{BB962C8B-B14F-4D97-AF65-F5344CB8AC3E}">
        <p14:creationId xmlns:p14="http://schemas.microsoft.com/office/powerpoint/2010/main" val="322042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矩形 9"/>
          <p:cNvSpPr/>
          <p:nvPr/>
        </p:nvSpPr>
        <p:spPr>
          <a:xfrm>
            <a:off x="1383257" y="1069079"/>
            <a:ext cx="9505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船和其他刚体都会发生碰撞</a:t>
            </a: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所以所有刚体的掩码都不为</a:t>
            </a: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0,</a:t>
            </a:r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船的掩码是一个和任何数按位与都不为</a:t>
            </a: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30" y="2514600"/>
            <a:ext cx="11787970" cy="16858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3258" y="4731683"/>
            <a:ext cx="95050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密度</a:t>
            </a: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100,</a:t>
            </a:r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完全非弹性碰撞</a:t>
            </a: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摩擦系数</a:t>
            </a:r>
            <a:r>
              <a:rPr lang="en-US" altLang="zh-CN" sz="28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1.0</a:t>
            </a:r>
            <a:endParaRPr lang="zh-CN" altLang="en-US" sz="28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0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矩形 9"/>
          <p:cNvSpPr/>
          <p:nvPr/>
        </p:nvSpPr>
        <p:spPr>
          <a:xfrm>
            <a:off x="4267200" y="2514600"/>
            <a:ext cx="9505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世上无难事</a:t>
            </a:r>
            <a:endParaRPr lang="en-US" altLang="zh-CN" sz="48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4800" b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只要肯</a:t>
            </a:r>
            <a:r>
              <a:rPr lang="zh-CN" altLang="en-US" sz="48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放弃</a:t>
            </a:r>
          </a:p>
        </p:txBody>
      </p:sp>
    </p:spTree>
    <p:extLst>
      <p:ext uri="{BB962C8B-B14F-4D97-AF65-F5344CB8AC3E}">
        <p14:creationId xmlns:p14="http://schemas.microsoft.com/office/powerpoint/2010/main" val="167347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7095" y="2464942"/>
            <a:ext cx="270129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518402"/>
            <a:ext cx="1584959" cy="1339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227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SimSun</vt:lpstr>
      <vt:lpstr>SimSun</vt:lpstr>
      <vt:lpstr>Microsoft YaHei</vt:lpstr>
      <vt:lpstr>新宋体</vt:lpstr>
      <vt:lpstr>Arial</vt:lpstr>
      <vt:lpstr>Calibri</vt:lpstr>
      <vt:lpstr>Office Theme</vt:lpstr>
      <vt:lpstr>Hw14 物理引擎与粒子系统</vt:lpstr>
      <vt:lpstr>hw:  Simple 打砖头</vt:lpstr>
      <vt:lpstr>PowerPoint 演示文稿</vt:lpstr>
      <vt:lpstr>PowerPoint 演示文稿</vt:lpstr>
      <vt:lpstr>Bitmask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cp:lastModifiedBy>伟涵 林</cp:lastModifiedBy>
  <cp:revision>84</cp:revision>
  <dcterms:created xsi:type="dcterms:W3CDTF">2017-05-16T16:35:18Z</dcterms:created>
  <dcterms:modified xsi:type="dcterms:W3CDTF">2018-06-09T15:57:15Z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2017-05-16T00:00:00Z</vt:filetime>
  </property>
</Properties>
</file>