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08" r:id="rId2"/>
    <p:sldMasterId id="2147483704" r:id="rId3"/>
  </p:sldMasterIdLst>
  <p:notesMasterIdLst>
    <p:notesMasterId r:id="rId8"/>
  </p:notesMasterIdLst>
  <p:handoutMasterIdLst>
    <p:handoutMasterId r:id="rId9"/>
  </p:handoutMasterIdLst>
  <p:sldIdLst>
    <p:sldId id="256" r:id="rId4"/>
    <p:sldId id="299" r:id="rId5"/>
    <p:sldId id="301" r:id="rId6"/>
    <p:sldId id="29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2F5994"/>
    <a:srgbClr val="0B5A99"/>
    <a:srgbClr val="216398"/>
    <a:srgbClr val="0078D7"/>
    <a:srgbClr val="69A1C7"/>
    <a:srgbClr val="206296"/>
    <a:srgbClr val="6BA2C9"/>
    <a:srgbClr val="6FA7CD"/>
    <a:srgbClr val="5B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2" autoAdjust="0"/>
    <p:restoredTop sz="95394" autoAdjust="0"/>
  </p:normalViewPr>
  <p:slideViewPr>
    <p:cSldViewPr snapToGrid="0">
      <p:cViewPr varScale="1">
        <p:scale>
          <a:sx n="70" d="100"/>
          <a:sy n="70" d="100"/>
        </p:scale>
        <p:origin x="67" y="6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70"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70"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1" r:id="rId5"/>
    <p:sldLayoutId id="2147483684" r:id="rId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9" r:id="rId10"/>
    <p:sldLayoutId id="2147485032" r:id="rId11"/>
    <p:sldLayoutId id="2147485037" r:id="rId1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  <p:sldLayoutId id="2147485006" r:id="rId11"/>
    <p:sldLayoutId id="2147483724" r:id="rId1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</p:spPr>
        <p:txBody>
          <a:bodyPr/>
          <a:lstStyle/>
          <a:p>
            <a:r>
              <a:rPr lang="en-GB" dirty="0"/>
              <a:t>Visual Studio Tooling</a:t>
            </a:r>
            <a:br>
              <a:rPr lang="en-GB" dirty="0"/>
            </a:br>
            <a:r>
              <a:rPr lang="en-GB" sz="3600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Developer’s Guide to Windows 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pPr marL="0" lvl="0" indent="0">
              <a:buNone/>
            </a:pPr>
            <a:r>
              <a:rPr lang="en-US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Diagnostic Tools</a:t>
            </a:r>
            <a:endParaRPr lang="en-US" sz="3600" dirty="0"/>
          </a:p>
          <a:p>
            <a:pPr marL="0" indent="0">
              <a:buNone/>
            </a:pPr>
            <a:r>
              <a:rPr lang="en-US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Break Points</a:t>
            </a:r>
          </a:p>
          <a:p>
            <a:pPr marL="0" indent="0">
              <a:buNone/>
            </a:pPr>
            <a:r>
              <a:rPr lang="en-US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Peek View</a:t>
            </a:r>
          </a:p>
          <a:p>
            <a:pPr marL="0" indent="0">
              <a:buNone/>
            </a:pPr>
            <a:r>
              <a:rPr lang="en-US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Live Visual Tree</a:t>
            </a:r>
          </a:p>
          <a:p>
            <a:pPr marL="0" indent="0">
              <a:buNone/>
            </a:pPr>
            <a:r>
              <a:rPr lang="en-US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Live Visual Property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466349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6756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Diagnostic Tools</a:t>
            </a:r>
          </a:p>
          <a:p>
            <a:pPr marL="0" indent="0">
              <a:buNone/>
            </a:pPr>
            <a:r>
              <a:rPr lang="en-US" sz="1800" dirty="0"/>
              <a:t>	Memory Snapshots</a:t>
            </a:r>
          </a:p>
          <a:p>
            <a:pPr marL="0" indent="0">
              <a:buNone/>
            </a:pPr>
            <a:r>
              <a:rPr lang="en-US" sz="1800" dirty="0"/>
              <a:t>	CPU Usage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Break Point</a:t>
            </a:r>
          </a:p>
          <a:p>
            <a:pPr marL="0" indent="0">
              <a:buNone/>
            </a:pPr>
            <a:r>
              <a:rPr lang="en-US" sz="1800" dirty="0"/>
              <a:t>	CPU time between breakpoints</a:t>
            </a:r>
          </a:p>
          <a:p>
            <a:pPr marL="0" indent="0">
              <a:buNone/>
            </a:pPr>
            <a:r>
              <a:rPr lang="en-US" sz="1800" dirty="0"/>
              <a:t>	New UI for Conditional and Actions </a:t>
            </a:r>
            <a:r>
              <a:rPr lang="en-US" sz="1800"/>
              <a:t>on breakpoints (Alt-F9 + C)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Peek View</a:t>
            </a:r>
          </a:p>
          <a:p>
            <a:pPr marL="0" indent="0">
              <a:buNone/>
            </a:pPr>
            <a:r>
              <a:rPr lang="en-US" sz="1800" dirty="0"/>
              <a:t>	Code without leaving the designer (Alt-F12)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Live Visual Tree</a:t>
            </a:r>
          </a:p>
          <a:p>
            <a:pPr marL="0" indent="0">
              <a:buNone/>
            </a:pPr>
            <a:r>
              <a:rPr lang="en-US" sz="1800" dirty="0"/>
              <a:t>	Explore the rendered </a:t>
            </a:r>
            <a:r>
              <a:rPr lang="en-US" sz="1800" dirty="0" err="1"/>
              <a:t>UIElements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Live Visual Property</a:t>
            </a:r>
          </a:p>
          <a:p>
            <a:pPr marL="0" indent="0">
              <a:buNone/>
            </a:pPr>
            <a:r>
              <a:rPr lang="en-US" sz="1800" dirty="0"/>
              <a:t>	Change XAML properties without leaving the debugger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927890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19</Words>
  <Application>Microsoft Office PowerPoint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Visual Studio Tooling Developer’s Guide to Windows 10</vt:lpstr>
      <vt:lpstr>Agenda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Giorgio Sardo</dc:creator>
  <cp:lastModifiedBy>kong1021@qq.com</cp:lastModifiedBy>
  <cp:revision>218</cp:revision>
  <dcterms:created xsi:type="dcterms:W3CDTF">2015-05-13T18:53:57Z</dcterms:created>
  <dcterms:modified xsi:type="dcterms:W3CDTF">2018-03-28T13:36:11Z</dcterms:modified>
</cp:coreProperties>
</file>