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57" r:id="rId10"/>
    <p:sldId id="271" r:id="rId11"/>
    <p:sldId id="272" r:id="rId12"/>
    <p:sldId id="258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08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91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1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08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87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97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11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68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46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0050-FCF0-4BCD-99C1-868C01D0DB71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95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30050-FCF0-4BCD-99C1-868C01D0DB71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0F8DB-30F2-4B9D-8FEB-ADBDA038E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windows/uwp/data-access/sqlite-databas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6736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Homework6:File Management &amp; SQLite Database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79614"/>
            <a:ext cx="9144000" cy="1655762"/>
          </a:xfrm>
        </p:spPr>
        <p:txBody>
          <a:bodyPr>
            <a:normAutofit/>
          </a:bodyPr>
          <a:lstStyle/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32711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四部曲：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 err="1"/>
              <a:t>SQLiteConnection</a:t>
            </a:r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 err="1"/>
              <a:t>SQLiteConnection.prepare</a:t>
            </a:r>
            <a:r>
              <a:rPr lang="en-US" altLang="zh-CN" dirty="0"/>
              <a:t>()</a:t>
            </a:r>
            <a:r>
              <a:rPr lang="zh-CN" altLang="en-US" dirty="0"/>
              <a:t>执行</a:t>
            </a:r>
            <a:r>
              <a:rPr lang="en-US" altLang="zh-CN" dirty="0"/>
              <a:t>SQL</a:t>
            </a:r>
            <a:r>
              <a:rPr lang="zh-CN" altLang="en-US" dirty="0"/>
              <a:t>语句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对参数以“映射”形式赋值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解析查询结果</a:t>
            </a:r>
            <a:endParaRPr lang="en-US" altLang="zh-CN" dirty="0"/>
          </a:p>
          <a:p>
            <a:pPr marL="3657600" lvl="8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492" y="1981193"/>
            <a:ext cx="4114919" cy="2540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492" y="2791446"/>
            <a:ext cx="4859994" cy="5207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492" y="4001294"/>
            <a:ext cx="4755344" cy="88566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8574" y="5353932"/>
            <a:ext cx="4558146" cy="140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21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Tasks</a:t>
            </a:r>
            <a:r>
              <a:rPr lang="zh-CN" altLang="en-US" dirty="0"/>
              <a:t>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利用数据库保存及恢复应用状态以及实现</a:t>
            </a:r>
            <a:r>
              <a:rPr lang="en-US" altLang="zh-CN" dirty="0" err="1"/>
              <a:t>todo</a:t>
            </a:r>
            <a:r>
              <a:rPr lang="zh-CN" altLang="en-US" dirty="0"/>
              <a:t>表项的增、删、改、查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80%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学习使用第三方工具查看数据库内容（ </a:t>
            </a:r>
            <a:r>
              <a:rPr lang="en-US" altLang="zh-CN" dirty="0"/>
              <a:t>5%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在实验报告中描述</a:t>
            </a:r>
            <a:r>
              <a:rPr lang="en-US" altLang="zh-CN" dirty="0" err="1"/>
              <a:t>LocalFolder</a:t>
            </a:r>
            <a:r>
              <a:rPr lang="en-US" altLang="zh-CN" dirty="0"/>
              <a:t> </a:t>
            </a:r>
            <a:r>
              <a:rPr lang="en-US" altLang="zh-CN" dirty="0" err="1"/>
              <a:t>RoamingFolder</a:t>
            </a:r>
            <a:r>
              <a:rPr lang="zh-CN" altLang="en-US" dirty="0"/>
              <a:t>等存储位置的作用，</a:t>
            </a:r>
            <a:r>
              <a:rPr lang="en-US" altLang="zh-CN" dirty="0"/>
              <a:t>   </a:t>
            </a:r>
            <a:r>
              <a:rPr lang="zh-CN" altLang="en-US" dirty="0"/>
              <a:t>在实验报告中描述</a:t>
            </a:r>
            <a:r>
              <a:rPr lang="en-US" altLang="zh-CN" dirty="0" err="1"/>
              <a:t>StringBuilder</a:t>
            </a:r>
            <a:r>
              <a:rPr lang="en-US" altLang="zh-CN" dirty="0"/>
              <a:t> </a:t>
            </a:r>
            <a:r>
              <a:rPr lang="zh-CN" altLang="en-US" dirty="0"/>
              <a:t>的作用（</a:t>
            </a:r>
            <a:r>
              <a:rPr lang="en-US" altLang="zh-CN" dirty="0"/>
              <a:t>5%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拓展：</a:t>
            </a:r>
            <a:r>
              <a:rPr lang="en-US" altLang="zh-CN" dirty="0"/>
              <a:t>10%</a:t>
            </a:r>
          </a:p>
          <a:p>
            <a:pPr lvl="1"/>
            <a:r>
              <a:rPr lang="zh-CN" altLang="en-US" dirty="0"/>
              <a:t>进行图片的存取，如每个表项的图片状态保存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6218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0916" y="1584659"/>
            <a:ext cx="10515600" cy="4928435"/>
          </a:xfrm>
        </p:spPr>
        <p:txBody>
          <a:bodyPr>
            <a:normAutofit/>
          </a:bodyPr>
          <a:lstStyle/>
          <a:p>
            <a:r>
              <a:rPr lang="zh-CN" altLang="en-US" dirty="0"/>
              <a:t>参考资料：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仔细阅读</a:t>
            </a:r>
            <a:endParaRPr lang="en-US" altLang="zh-CN" dirty="0"/>
          </a:p>
          <a:p>
            <a:pPr lvl="2"/>
            <a:r>
              <a:rPr lang="en-US" altLang="zh-CN" dirty="0">
                <a:hlinkClick r:id="rId2"/>
              </a:rPr>
              <a:t>https://docs.microsoft.com/en-us/windows/uwp/data-access/sqlite-databases</a:t>
            </a:r>
            <a:endParaRPr lang="en-US" altLang="zh-CN" dirty="0"/>
          </a:p>
          <a:p>
            <a:pPr lvl="2"/>
            <a:r>
              <a:rPr lang="en-US" altLang="zh-CN" dirty="0"/>
              <a:t>https://docs.microsoft.com/en-us/windows/uwp/files/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相关章节</a:t>
            </a:r>
            <a:endParaRPr lang="en-US" altLang="zh-CN" dirty="0"/>
          </a:p>
          <a:p>
            <a:r>
              <a:rPr lang="zh-CN" altLang="en-US" dirty="0"/>
              <a:t>其他关键词</a:t>
            </a:r>
            <a:endParaRPr lang="en-US" altLang="zh-CN" dirty="0"/>
          </a:p>
          <a:p>
            <a:pPr lvl="1"/>
            <a:r>
              <a:rPr lang="en-US" altLang="zh-CN" dirty="0" err="1"/>
              <a:t>StringBuilder</a:t>
            </a:r>
            <a:r>
              <a:rPr lang="en-US" altLang="zh-CN" dirty="0"/>
              <a:t>,  </a:t>
            </a:r>
            <a:r>
              <a:rPr lang="en-US" altLang="zh-CN" dirty="0" err="1"/>
              <a:t>LocalFolder</a:t>
            </a:r>
            <a:r>
              <a:rPr lang="en-US" altLang="zh-CN" dirty="0"/>
              <a:t>,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1014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实验效果：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1638" y="2137172"/>
            <a:ext cx="5578323" cy="14479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87360" y="1767840"/>
            <a:ext cx="28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页面右上角添加搜索框</a:t>
            </a:r>
          </a:p>
        </p:txBody>
      </p:sp>
    </p:spTree>
    <p:extLst>
      <p:ext uri="{BB962C8B-B14F-4D97-AF65-F5344CB8AC3E}">
        <p14:creationId xmlns:p14="http://schemas.microsoft.com/office/powerpoint/2010/main" val="3032535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27920" y="2498725"/>
            <a:ext cx="1894840" cy="1325563"/>
          </a:xfrm>
        </p:spPr>
        <p:txBody>
          <a:bodyPr>
            <a:normAutofit fontScale="90000"/>
          </a:bodyPr>
          <a:lstStyle/>
          <a:p>
            <a:r>
              <a:rPr lang="zh-CN" altLang="en-US" sz="1800" dirty="0"/>
              <a:t>搜索任意关键字都可以得到包含该关键字的条目</a:t>
            </a:r>
            <a:br>
              <a:rPr lang="en-US" altLang="zh-CN" sz="1800" dirty="0"/>
            </a:br>
            <a:r>
              <a:rPr lang="zh-CN" altLang="en-US" sz="1800" dirty="0"/>
              <a:t>要求使用</a:t>
            </a:r>
            <a:r>
              <a:rPr lang="en-US" altLang="zh-CN" sz="1800" dirty="0" err="1"/>
              <a:t>StringBuilder</a:t>
            </a:r>
            <a:r>
              <a:rPr lang="zh-CN" altLang="en-US" sz="1800" dirty="0"/>
              <a:t>构造查询结果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743440" cy="686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11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924800" y="883920"/>
            <a:ext cx="2682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搜索应用包名，可以找到相应的目录</a:t>
            </a:r>
            <a:endParaRPr lang="en-US" altLang="zh-CN" dirty="0"/>
          </a:p>
          <a:p>
            <a:r>
              <a:rPr lang="zh-CN" altLang="en-US" dirty="0"/>
              <a:t>里面包含一堆文件夹</a:t>
            </a:r>
            <a:endParaRPr lang="en-US" altLang="zh-CN" dirty="0"/>
          </a:p>
          <a:p>
            <a:r>
              <a:rPr lang="zh-CN" altLang="en-US" dirty="0"/>
              <a:t>以下图中所示方式创建的</a:t>
            </a:r>
            <a:r>
              <a:rPr lang="en-US" altLang="zh-CN" dirty="0"/>
              <a:t>SQLite</a:t>
            </a:r>
            <a:r>
              <a:rPr lang="zh-CN" altLang="en-US" dirty="0"/>
              <a:t>数据库，会保存在</a:t>
            </a:r>
            <a:r>
              <a:rPr lang="en-US" altLang="zh-CN" dirty="0" err="1"/>
              <a:t>LocalState</a:t>
            </a:r>
            <a:r>
              <a:rPr lang="zh-CN" altLang="en-US" dirty="0"/>
              <a:t>中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7D4B0AB-CE62-4B3A-95F6-3952F543B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52" y="998009"/>
            <a:ext cx="6264183" cy="24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92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可视化工具</a:t>
            </a:r>
            <a:r>
              <a:rPr lang="en-US" altLang="zh-CN" sz="2800" dirty="0"/>
              <a:t>again</a:t>
            </a:r>
            <a:br>
              <a:rPr lang="en-US" altLang="zh-CN" sz="2800" dirty="0"/>
            </a:br>
            <a:r>
              <a:rPr lang="en-US" altLang="zh-CN" sz="2800" dirty="0"/>
              <a:t>http://www.sqliteexpert.com/</a:t>
            </a:r>
            <a:endParaRPr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537028"/>
            <a:ext cx="5928874" cy="27586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4691"/>
            <a:ext cx="8024555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9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SQLite </a:t>
            </a:r>
            <a:r>
              <a:rPr lang="zh-CN" altLang="en-US" dirty="0"/>
              <a:t>入门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Step1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SQLite</a:t>
            </a:r>
            <a:r>
              <a:rPr lang="zh-CN" altLang="en-US" dirty="0"/>
              <a:t>包含到应用包内</a:t>
            </a:r>
            <a:endParaRPr lang="en-US" altLang="zh-CN" dirty="0"/>
          </a:p>
          <a:p>
            <a:pPr lvl="1"/>
            <a:r>
              <a:rPr lang="zh-CN" altLang="en-US" dirty="0"/>
              <a:t>工具</a:t>
            </a:r>
            <a:r>
              <a:rPr lang="en-US" altLang="zh-CN" dirty="0"/>
              <a:t>-</a:t>
            </a:r>
            <a:r>
              <a:rPr lang="zh-CN" altLang="en-US" dirty="0"/>
              <a:t>拓展和更新</a:t>
            </a:r>
            <a:r>
              <a:rPr lang="en-US" altLang="zh-CN" dirty="0"/>
              <a:t>-</a:t>
            </a:r>
            <a:r>
              <a:rPr lang="zh-CN" altLang="en-US" dirty="0"/>
              <a:t>联机  搜索</a:t>
            </a:r>
            <a:r>
              <a:rPr lang="en-US" altLang="zh-CN" dirty="0"/>
              <a:t>SQLite</a:t>
            </a:r>
          </a:p>
          <a:p>
            <a:pPr lvl="1"/>
            <a:r>
              <a:rPr lang="zh-CN" altLang="en-US" dirty="0"/>
              <a:t>安装</a:t>
            </a:r>
            <a:r>
              <a:rPr lang="en-US" altLang="zh-CN" dirty="0"/>
              <a:t>SQLite for </a:t>
            </a:r>
            <a:r>
              <a:rPr lang="en-US" altLang="zh-CN" dirty="0" err="1"/>
              <a:t>Univeral</a:t>
            </a:r>
            <a:r>
              <a:rPr lang="en-US" altLang="zh-CN" dirty="0"/>
              <a:t> Windows Platform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65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2195BC-82CB-4622-9A80-17D97CA63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806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9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Step2</a:t>
            </a:r>
            <a:r>
              <a:rPr lang="zh-CN" altLang="en-US" dirty="0"/>
              <a:t>：添加</a:t>
            </a:r>
            <a:r>
              <a:rPr lang="en-US" altLang="zh-CN" dirty="0"/>
              <a:t>SQLite </a:t>
            </a:r>
            <a:r>
              <a:rPr lang="zh-CN" altLang="en-US" dirty="0"/>
              <a:t>引用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右击“引用”</a:t>
            </a:r>
            <a:r>
              <a:rPr lang="en-US" altLang="zh-CN" dirty="0"/>
              <a:t>&gt;&gt;</a:t>
            </a:r>
            <a:r>
              <a:rPr lang="zh-CN" altLang="en-US" dirty="0"/>
              <a:t>选择“添加引用”</a:t>
            </a:r>
            <a:r>
              <a:rPr lang="en-US" altLang="zh-CN" dirty="0"/>
              <a:t>&gt;&gt;</a:t>
            </a:r>
            <a:r>
              <a:rPr lang="zh-CN" altLang="en-US" dirty="0"/>
              <a:t>在弹出的窗口左侧栏选择</a:t>
            </a:r>
          </a:p>
          <a:p>
            <a:pPr marL="0" indent="0">
              <a:buNone/>
            </a:pPr>
            <a:r>
              <a:rPr lang="zh-CN" altLang="en-US" dirty="0"/>
              <a:t>“</a:t>
            </a:r>
            <a:r>
              <a:rPr lang="en-US" altLang="zh-CN" dirty="0"/>
              <a:t>Universal Windows”“</a:t>
            </a:r>
            <a:r>
              <a:rPr lang="zh-CN" altLang="en-US" dirty="0"/>
              <a:t>扩展”</a:t>
            </a:r>
            <a:r>
              <a:rPr lang="en-US" altLang="zh-CN" dirty="0"/>
              <a:t>&gt;&gt;</a:t>
            </a:r>
            <a:r>
              <a:rPr lang="zh-CN" altLang="en-US" dirty="0"/>
              <a:t>选择“</a:t>
            </a:r>
            <a:r>
              <a:rPr lang="en-US" altLang="zh-CN" dirty="0"/>
              <a:t>SQLite for Universal Windows</a:t>
            </a:r>
          </a:p>
          <a:p>
            <a:pPr marL="0" indent="0">
              <a:buNone/>
            </a:pPr>
            <a:r>
              <a:rPr lang="en-US" altLang="zh-CN" dirty="0"/>
              <a:t>   Platform</a:t>
            </a:r>
            <a:r>
              <a:rPr lang="zh-CN" altLang="en-US" dirty="0"/>
              <a:t>后确定</a:t>
            </a:r>
          </a:p>
        </p:txBody>
      </p:sp>
    </p:spTree>
    <p:extLst>
      <p:ext uri="{BB962C8B-B14F-4D97-AF65-F5344CB8AC3E}">
        <p14:creationId xmlns:p14="http://schemas.microsoft.com/office/powerpoint/2010/main" val="425214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D001604-D9C7-48EA-9BB7-E5DE772C3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831" y="1413335"/>
            <a:ext cx="5822185" cy="403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55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Step3:</a:t>
            </a:r>
            <a:r>
              <a:rPr lang="zh-CN" altLang="en-US" dirty="0"/>
              <a:t>添加</a:t>
            </a:r>
            <a:r>
              <a:rPr lang="en-US" altLang="zh-CN" dirty="0" err="1"/>
              <a:t>SQLitePCL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在引用右键管理</a:t>
            </a:r>
            <a:r>
              <a:rPr lang="en-US" altLang="zh-CN" dirty="0" err="1"/>
              <a:t>NuGet</a:t>
            </a:r>
            <a:r>
              <a:rPr lang="zh-CN" altLang="en-US" dirty="0"/>
              <a:t>程序包</a:t>
            </a:r>
            <a:endParaRPr lang="en-US" altLang="zh-CN" dirty="0"/>
          </a:p>
          <a:p>
            <a:r>
              <a:rPr lang="zh-CN" altLang="en-US" dirty="0"/>
              <a:t>搜索</a:t>
            </a:r>
            <a:r>
              <a:rPr lang="en-US" altLang="zh-CN" dirty="0" err="1"/>
              <a:t>SQLitePCL</a:t>
            </a:r>
            <a:r>
              <a:rPr lang="zh-CN" altLang="en-US" dirty="0"/>
              <a:t>并安装</a:t>
            </a:r>
          </a:p>
        </p:txBody>
      </p:sp>
    </p:spTree>
    <p:extLst>
      <p:ext uri="{BB962C8B-B14F-4D97-AF65-F5344CB8AC3E}">
        <p14:creationId xmlns:p14="http://schemas.microsoft.com/office/powerpoint/2010/main" val="3738429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20" y="2286645"/>
            <a:ext cx="3063505" cy="17146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745" y="1568303"/>
            <a:ext cx="6797629" cy="33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9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最终配置结果：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1025" y="1690688"/>
            <a:ext cx="7922177" cy="324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82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SQLite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推荐使用</a:t>
            </a:r>
            <a:r>
              <a:rPr lang="en-US" altLang="zh-CN" dirty="0" err="1"/>
              <a:t>SQLitePCL</a:t>
            </a:r>
            <a:r>
              <a:rPr lang="en-US" altLang="zh-CN" dirty="0"/>
              <a:t> API</a:t>
            </a:r>
            <a:r>
              <a:rPr lang="zh-CN" altLang="en-US" dirty="0"/>
              <a:t>进行数据库操作（不强制要求）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128" y="2329003"/>
            <a:ext cx="4656223" cy="40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73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257</Words>
  <Application>Microsoft Office PowerPoint</Application>
  <PresentationFormat>宽屏</PresentationFormat>
  <Paragraphs>45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Office 主题</vt:lpstr>
      <vt:lpstr>Homework6:File Management &amp; SQLite Database</vt:lpstr>
      <vt:lpstr>SQLite 入门</vt:lpstr>
      <vt:lpstr>PowerPoint 演示文稿</vt:lpstr>
      <vt:lpstr>Step2：添加SQLite 引用</vt:lpstr>
      <vt:lpstr>PowerPoint 演示文稿</vt:lpstr>
      <vt:lpstr>Step3:添加SQLitePCL</vt:lpstr>
      <vt:lpstr>PowerPoint 演示文稿</vt:lpstr>
      <vt:lpstr>最终配置结果：</vt:lpstr>
      <vt:lpstr>SQLite的使用</vt:lpstr>
      <vt:lpstr>四部曲：</vt:lpstr>
      <vt:lpstr>Tasks：</vt:lpstr>
      <vt:lpstr>PowerPoint 演示文稿</vt:lpstr>
      <vt:lpstr>实验效果：</vt:lpstr>
      <vt:lpstr>搜索任意关键字都可以得到包含该关键字的条目 要求使用StringBuilder构造查询结果</vt:lpstr>
      <vt:lpstr>PowerPoint 演示文稿</vt:lpstr>
      <vt:lpstr>可视化工具again http://www.sqliteexpert.com/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Homework5:LIVE TILE &amp; APP To App Communication</dc:title>
  <dc:creator>Willo David</dc:creator>
  <cp:lastModifiedBy>kong1021@qq.com</cp:lastModifiedBy>
  <cp:revision>28</cp:revision>
  <dcterms:created xsi:type="dcterms:W3CDTF">2017-03-19T14:53:48Z</dcterms:created>
  <dcterms:modified xsi:type="dcterms:W3CDTF">2018-04-09T12:57:04Z</dcterms:modified>
</cp:coreProperties>
</file>