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windows/uwp/controls-and-patterns/tiles-badges-notific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7365"/>
            <a:ext cx="9144000" cy="2387600"/>
          </a:xfrm>
        </p:spPr>
        <p:txBody>
          <a:bodyPr/>
          <a:lstStyle/>
          <a:p>
            <a:r>
              <a:rPr lang="en-US" altLang="zh-CN" dirty="0"/>
              <a:t>Homework5:LIVE TILE &amp; APP To App 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</a:t>
            </a:r>
            <a:r>
              <a:rPr lang="en-US" altLang="zh-CN" dirty="0"/>
              <a:t>Live 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要求使用标准的处理</a:t>
            </a:r>
            <a:r>
              <a:rPr lang="en-US" altLang="zh-CN" dirty="0"/>
              <a:t>XML DOM</a:t>
            </a:r>
            <a:r>
              <a:rPr lang="zh-CN" altLang="en-US" dirty="0"/>
              <a:t>方式创建动态磁贴</a:t>
            </a:r>
            <a:endParaRPr lang="en-US" altLang="zh-CN" dirty="0"/>
          </a:p>
          <a:p>
            <a:r>
              <a:rPr lang="zh-CN" altLang="en-US" dirty="0"/>
              <a:t>要求采用</a:t>
            </a:r>
            <a:r>
              <a:rPr lang="en-US" altLang="zh-CN" dirty="0"/>
              <a:t>Adaptive Tile </a:t>
            </a:r>
            <a:r>
              <a:rPr lang="zh-CN" altLang="en-US" dirty="0"/>
              <a:t>（覆盖至少</a:t>
            </a:r>
            <a:r>
              <a:rPr lang="en-US" altLang="zh-CN" dirty="0"/>
              <a:t>small</a:t>
            </a:r>
            <a:r>
              <a:rPr lang="zh-CN" altLang="en-US" dirty="0"/>
              <a:t>、</a:t>
            </a:r>
            <a:r>
              <a:rPr lang="en-US" altLang="zh-CN" dirty="0"/>
              <a:t>medium</a:t>
            </a:r>
            <a:r>
              <a:rPr lang="zh-CN" altLang="en-US" dirty="0"/>
              <a:t>、</a:t>
            </a:r>
            <a:r>
              <a:rPr lang="en-US" altLang="zh-CN" dirty="0"/>
              <a:t>wide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Small tile</a:t>
            </a:r>
            <a:r>
              <a:rPr lang="zh-CN" altLang="zh-CN" b="1" dirty="0"/>
              <a:t>不要求循环显示，但新建一个</a:t>
            </a:r>
            <a:r>
              <a:rPr lang="en-US" altLang="zh-CN" b="1" dirty="0"/>
              <a:t>item</a:t>
            </a:r>
            <a:r>
              <a:rPr lang="zh-CN" altLang="zh-CN" b="1" dirty="0"/>
              <a:t>的时候，小磁贴能够更新。</a:t>
            </a:r>
            <a:endParaRPr lang="en-US" altLang="zh-CN" dirty="0"/>
          </a:p>
          <a:p>
            <a:r>
              <a:rPr lang="zh-CN" altLang="en-US" dirty="0"/>
              <a:t>实现效果：要求每添加一条项目，磁贴能进行更新，并且更新的内容循环展示（</a:t>
            </a:r>
            <a:r>
              <a:rPr lang="en-US" altLang="zh-CN" dirty="0"/>
              <a:t>1-2-3-4-5-1-2-3-4……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29" y="4304055"/>
            <a:ext cx="3560539" cy="1766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09" y="5118153"/>
            <a:ext cx="960203" cy="929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53" y="5583013"/>
            <a:ext cx="47248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/>
              <a:t>实现基本要求</a:t>
            </a:r>
            <a:endParaRPr lang="en-US" altLang="zh-CN" dirty="0"/>
          </a:p>
          <a:p>
            <a:r>
              <a:rPr lang="zh-CN" altLang="en-US" dirty="0"/>
              <a:t>尝试使用通知可视化工具</a:t>
            </a:r>
            <a:endParaRPr lang="en-US" altLang="zh-CN" dirty="0"/>
          </a:p>
          <a:p>
            <a:pPr lvl="1"/>
            <a:r>
              <a:rPr lang="zh-CN" altLang="en-US" dirty="0"/>
              <a:t>在实验报告中体现可视化开发流程</a:t>
            </a:r>
            <a:endParaRPr lang="en-US" altLang="zh-CN" dirty="0"/>
          </a:p>
          <a:p>
            <a:r>
              <a:rPr lang="en-US" altLang="zh-CN" dirty="0"/>
              <a:t>Bonus:</a:t>
            </a:r>
            <a:r>
              <a:rPr lang="zh-CN" altLang="en-US" dirty="0"/>
              <a:t>不能只有两行文字，至少包含背景图片等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zh-CN" altLang="en-US" dirty="0"/>
              <a:t>仔细阅读</a:t>
            </a:r>
            <a:r>
              <a:rPr lang="en-US" altLang="zh-CN" dirty="0">
                <a:hlinkClick r:id="rId2"/>
              </a:rPr>
              <a:t>https://docs.microsoft.com/zh-cn/windows/uwp/controls-and-patterns/tiles-badges-notifications</a:t>
            </a:r>
            <a:r>
              <a:rPr lang="zh-CN" altLang="en-US" dirty="0"/>
              <a:t>相关章节</a:t>
            </a:r>
          </a:p>
        </p:txBody>
      </p:sp>
    </p:spTree>
    <p:extLst>
      <p:ext uri="{BB962C8B-B14F-4D97-AF65-F5344CB8AC3E}">
        <p14:creationId xmlns:p14="http://schemas.microsoft.com/office/powerpoint/2010/main" val="250101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r>
              <a:rPr lang="zh-CN" altLang="en-US" dirty="0"/>
              <a:t>：</a:t>
            </a:r>
            <a:r>
              <a:rPr lang="en-US" altLang="zh-CN" dirty="0"/>
              <a:t>App to App 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MenuFlyoutItem</a:t>
            </a:r>
            <a:r>
              <a:rPr lang="zh-CN" altLang="en-US" dirty="0"/>
              <a:t>中增加</a:t>
            </a:r>
            <a:r>
              <a:rPr lang="en-US" altLang="zh-CN" dirty="0"/>
              <a:t>Share</a:t>
            </a:r>
            <a:r>
              <a:rPr lang="zh-CN" altLang="en-US" dirty="0"/>
              <a:t>选项，点击后相应条目能进行共享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0785F7-A783-41A2-97A2-331272552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640" y="2680187"/>
            <a:ext cx="5274310" cy="29667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CC7F00-113D-4992-86D2-252AFF9ADA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1950" y="2680187"/>
            <a:ext cx="527431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/>
              <a:t>实现文字共享功能，能显示共享</a:t>
            </a:r>
            <a:r>
              <a:rPr lang="en-US" altLang="zh-CN" dirty="0"/>
              <a:t>UI</a:t>
            </a:r>
            <a:r>
              <a:rPr lang="zh-CN" altLang="en-US" dirty="0"/>
              <a:t>，在邮件应用中显示共享内容正确</a:t>
            </a:r>
            <a:endParaRPr lang="en-US" altLang="zh-CN" dirty="0"/>
          </a:p>
          <a:p>
            <a:r>
              <a:rPr lang="zh-CN" altLang="en-US" dirty="0"/>
              <a:t>实现图片共享功能，图片的动态绑定作为之前内容不做要求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zh-CN" altLang="en-US" dirty="0"/>
              <a:t>仔细阅读</a:t>
            </a:r>
            <a:r>
              <a:rPr lang="en-US" altLang="zh-CN" dirty="0"/>
              <a:t>https://docs.microsoft.com/zh-cn/windows/uwp/app-to-app/share-data</a:t>
            </a:r>
            <a:r>
              <a:rPr lang="zh-CN" altLang="en-US" dirty="0"/>
              <a:t>相关章节</a:t>
            </a:r>
          </a:p>
        </p:txBody>
      </p:sp>
    </p:spTree>
    <p:extLst>
      <p:ext uri="{BB962C8B-B14F-4D97-AF65-F5344CB8AC3E}">
        <p14:creationId xmlns:p14="http://schemas.microsoft.com/office/powerpoint/2010/main" val="105132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219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Homework5:LIVE TILE &amp; APP To App Communication</vt:lpstr>
      <vt:lpstr>Part1：Live Tile</vt:lpstr>
      <vt:lpstr>评分标准：</vt:lpstr>
      <vt:lpstr>Part2：App to App Communication</vt:lpstr>
      <vt:lpstr>评分标准：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Homework5:LIVE TILE &amp; APP To App Communication</dc:title>
  <dc:creator>Willo David</dc:creator>
  <cp:lastModifiedBy>kong1021@qq.com</cp:lastModifiedBy>
  <cp:revision>11</cp:revision>
  <dcterms:created xsi:type="dcterms:W3CDTF">2017-03-19T14:53:48Z</dcterms:created>
  <dcterms:modified xsi:type="dcterms:W3CDTF">2018-04-11T06:01:14Z</dcterms:modified>
</cp:coreProperties>
</file>