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jp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jp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Relationship Id="rId4" Type="http://schemas.openxmlformats.org/officeDocument/2006/relationships/hyperlink" Target="https://www.papercall.io/devfest-berlin-2016" TargetMode="External"/><Relationship Id="rId5" Type="http://schemas.openxmlformats.org/officeDocument/2006/relationships/hyperlink" Target="http://bit.ly/devfest-berlin-volunteers" TargetMode="External"/><Relationship Id="rId6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1.jpg"/><Relationship Id="rId5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6369900" cy="3877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November 11-12 @ ImmobilienScout24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Tickets on Sale!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https://2016.devfest-berlin.de/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Android, Web and Cloud talks and workshops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sz="2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&lt;3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Beginners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dglogo.pn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on Slack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http://adg-berlin.herokuapp.com/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Join channel #wtm-study-jam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are very welcome to join other channels as well!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Anyone needs help getting on Slack?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ack_Icon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550" y="1641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6369900" cy="3877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Apply for Mentorship program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(in Diversity page)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will match you with a Mentor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Apply for free diversity tickets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(soon open)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are offering a free limited number of tickets for underrepresented groups.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Submit a talk about your experience!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Your struggle and success stories are interesting!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Both short (&lt;10 min) and long talks welcome.</a:t>
            </a:r>
          </a:p>
        </p:txBody>
      </p:sp>
      <p:pic>
        <p:nvPicPr>
          <p:cNvPr descr="gdglogo.pn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6369900" cy="3877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Call For Papers till 27th September!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>
                <a:latin typeface="Roboto"/>
                <a:ea typeface="Roboto"/>
                <a:cs typeface="Roboto"/>
                <a:sym typeface="Roboto"/>
                <a:hlinkClick r:id="rId4"/>
              </a:rPr>
              <a:t>https://www.papercall.io/devfest-berlin-2016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Call For Volunteers!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>
                <a:latin typeface="Roboto"/>
                <a:ea typeface="Roboto"/>
                <a:cs typeface="Roboto"/>
                <a:sym typeface="Roboto"/>
                <a:hlinkClick r:id="rId5"/>
              </a:rPr>
              <a:t>http://bit.ly/devfest-berlin-volunteers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 u="sng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 u="sng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dglogo.png"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Study Jam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20th of September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5" y="3861559"/>
            <a:ext cx="5070775" cy="12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300" y="4056087"/>
            <a:ext cx="1554250" cy="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4" y="3861550"/>
            <a:ext cx="2362225" cy="11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WIFI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SSID:  WTM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PW: WTM_2016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16250" y="2747575"/>
            <a:ext cx="671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please don’t share outside of meetup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tweet pics and ideas: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#WTMberlin</a:t>
            </a:r>
          </a:p>
        </p:txBody>
      </p:sp>
      <p:pic>
        <p:nvPicPr>
          <p:cNvPr descr="logo_womentechmakers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00" y="3398125"/>
            <a:ext cx="4286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Study Jam Structure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Follow the course at home.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Plan to finish Android Beginners around December. (6 Hours/Week)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Meetups: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Learn something that is not part of the course.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Ask for help to the organizers, coaches and other students.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Online: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Slack: #wtm-study-jam</a:t>
            </a:r>
            <a:r>
              <a:rPr lang="en"/>
              <a:t>: Send Emojis and GIFs.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Intro (~5 min.)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Workshop (~2 hour)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b="1" lang="en" sz="2400"/>
              <a:t>Build an App with us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Q&amp;A, self-learning and networking (aka don’t be shy)</a:t>
            </a:r>
          </a:p>
        </p:txBody>
      </p:sp>
      <p:pic>
        <p:nvPicPr>
          <p:cNvPr descr="DTPZeS9CE1XWJcs7NYeG4oehjxdB2-t1J7CDbZ26q_IHWqQcwEpItxRIRuhSl1dKYys=w300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575" y="0"/>
            <a:ext cx="2167425" cy="21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Sessions: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2016-10-04 - Beginners Lesson 2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2016-10-18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2016-11-01 - Beginners Lesson 3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2016-11-22 (because DevFest)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2016-12-06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  <a:buChar char="■"/>
            </a:pPr>
            <a:r>
              <a:rPr lang="en" sz="2400"/>
              <a:t>Beginners Graduation and project presentation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1st and 3rd Tuesday of the month @immobilienscout24 </a:t>
            </a:r>
            <a:br>
              <a:rPr lang="en" sz="2400"/>
            </a:br>
            <a:r>
              <a:rPr lang="en" sz="2400"/>
              <a:t>More details at the fb group, fb page and meetup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Calendar android study 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lendar-icon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350" y="0"/>
            <a:ext cx="2451650" cy="24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Beginners Projects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Single Screen App.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things you learned at the course: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Layouts, ImageView, TextView, Buttons…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Open a browser, a location in Google Maps, a share intent...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Out Of Scope: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storing things in phone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network usage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ideas? Here’s some!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List of cool places to visit.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Quiz game.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Teach things to the user.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… or ask us!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/>
              <a:t>Presentation: 2016-12-06</a:t>
            </a:r>
          </a:p>
        </p:txBody>
      </p:sp>
      <p:pic>
        <p:nvPicPr>
          <p:cNvPr descr="screenshot01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73" y="423400"/>
            <a:ext cx="2447600" cy="4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