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jp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jp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1.jpg"/><Relationship Id="rId5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.jp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9144000" cy="597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DevFest Berlin 2016 is coming!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6369900" cy="3877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November 11-12 @ ImmobilienScout24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Tickets on Sale!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https://2016.devfest-berlin.de/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Android, Web and Cloud talks and workshops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" sz="2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&lt;3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Beginners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dglogo.pn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212" y="1264487"/>
            <a:ext cx="2276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.jp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9144000" cy="597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DevFest Berlin 2016 is coming!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404950"/>
            <a:ext cx="6369900" cy="32289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Apply for Mentorship program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(in Diversity page)</a:t>
            </a:r>
          </a:p>
          <a:p>
            <a:pPr indent="-3556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Roboto"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will match you with a Mentor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Apply for free diversity tickets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(in Diversity page)</a:t>
            </a:r>
          </a:p>
          <a:p>
            <a:pPr indent="-3556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Roboto"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are offering a free limited number of tickets for underrepresented groups.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dglogo.png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212" y="1264487"/>
            <a:ext cx="2276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WTM Berlin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Study Jam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4th of October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25" y="3861559"/>
            <a:ext cx="5070775" cy="12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300" y="4056087"/>
            <a:ext cx="1554250" cy="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74" y="3861550"/>
            <a:ext cx="2362225" cy="11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WIFI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SSID:  WTM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PW: WTM_2016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16250" y="2747575"/>
            <a:ext cx="671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please don’t share outside of meetup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    tweet pics and ideas: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    #WTMberlin</a:t>
            </a:r>
          </a:p>
        </p:txBody>
      </p:sp>
      <p:pic>
        <p:nvPicPr>
          <p:cNvPr descr="logo_womentechmakers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600" y="3398125"/>
            <a:ext cx="42862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Study Jam Structure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Follow the course at home.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Plan to finish Android Beginners around December. (6 Hours/Week)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Meetups: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Learn something that is not part of the course.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Ask for help to the organizers, coaches and other students.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Online: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Slack: #wtm-study-jam</a:t>
            </a:r>
            <a:r>
              <a:rPr lang="en"/>
              <a:t>: Send Emojis and GIFs.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Intro (~5 min.)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Workshop (~2 hour)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buSzPct val="100000"/>
              <a:buChar char="○"/>
            </a:pPr>
            <a:r>
              <a:rPr b="1" lang="en" sz="2400"/>
              <a:t>Group workshop - building a small app together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Q&amp;A, self-learning and networking (aka don’t be shy)</a:t>
            </a:r>
          </a:p>
        </p:txBody>
      </p:sp>
      <p:pic>
        <p:nvPicPr>
          <p:cNvPr descr="DTPZeS9CE1XWJcs7NYeG4oehjxdB2-t1J7CDbZ26q_IHWqQcwEpItxRIRuhSl1dKYys=w300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575" y="0"/>
            <a:ext cx="2167425" cy="21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Sessions: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2016-10-18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2016-11-01 - Finish course and start Project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2016-11-22 (because DevFest)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2016-12-06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  <a:buChar char="■"/>
            </a:pPr>
            <a:r>
              <a:rPr lang="en" sz="2400"/>
              <a:t>Beginners Graduation and </a:t>
            </a:r>
            <a:r>
              <a:rPr lang="en" sz="2400" u="sng"/>
              <a:t>project presentation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1st and 3rd Tuesday of the month @immobilienscout24 </a:t>
            </a:r>
            <a:br>
              <a:rPr lang="en" sz="2400"/>
            </a:br>
            <a:r>
              <a:rPr lang="en" sz="2400"/>
              <a:t>More details at the fb group, fb page and meetup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Calendar android study jam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lendar-icon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999" y="0"/>
            <a:ext cx="2194000" cy="21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Beginners Projects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Single Screen App.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With things you learned at the course: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Layouts, ImageView, TextView, Buttons…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Open a browser, a location in Google Maps, a share intent...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Out Of Scope: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storing things in phone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network usage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ideas? Here’s some!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List of cool places to visit.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Quiz game.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Teach things to the user.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… or ask us!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/>
              <a:t>Presentation: 2016-12-06</a:t>
            </a:r>
          </a:p>
        </p:txBody>
      </p:sp>
      <p:pic>
        <p:nvPicPr>
          <p:cNvPr descr="screenshot01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873" y="423400"/>
            <a:ext cx="2447600" cy="42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on Slack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http://adg-berlin.herokuapp.com/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Join channel #wtm-study-jam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are very welcome to join other channels as well!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Anyone needs help getting on Slack?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ack_Icon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550" y="1641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