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6" r:id="rId3"/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png"/><Relationship Id="rId4" Type="http://schemas.openxmlformats.org/officeDocument/2006/relationships/image" Target="../media/image00.jpg"/><Relationship Id="rId5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03.png"/><Relationship Id="rId5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WTM Berlin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Android Study Jam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18th of October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325" y="3861559"/>
            <a:ext cx="5070775" cy="128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4300" y="4056087"/>
            <a:ext cx="1554250" cy="8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74" y="3861550"/>
            <a:ext cx="2362225" cy="113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Beginners Projects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Single Screen App.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With things you learned at the course: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Layouts, ImageView, TextView, Buttons…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Open a browser, a location in Google Maps, a share intent...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Out Of Scope: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No storing things in phone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No network usage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Need ideas? Here’s some!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List of cool places to visit.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Quiz game.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Teach things to the user.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… or ask us!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/>
              <a:t>Presentation: 2016-12-06</a:t>
            </a:r>
          </a:p>
        </p:txBody>
      </p:sp>
      <p:pic>
        <p:nvPicPr>
          <p:cNvPr descr="screenshot01.png"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873" y="423400"/>
            <a:ext cx="2447600" cy="42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on Slack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http://adg-berlin.herokuapp.com/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Join channel #wtm-study-jam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You are very welcome to join other channels as well!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Anyone needs help getting on Slack?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lack_Icon.png"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550" y="16414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311708" y="6683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WIFI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SSID:  WTM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PW: WTM_2016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216250" y="2747575"/>
            <a:ext cx="6714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rgbClr val="F3F3F3"/>
                </a:solidFill>
              </a:rPr>
              <a:t>please don’t share outside of meetup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F3F3F3"/>
                </a:solidFill>
              </a:rPr>
              <a:t>    tweet pics and ideas: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F3F3F3"/>
                </a:solidFill>
              </a:rPr>
              <a:t>    #WTMberlin</a:t>
            </a:r>
          </a:p>
        </p:txBody>
      </p:sp>
      <p:pic>
        <p:nvPicPr>
          <p:cNvPr descr="logo_womentechmakers.png"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600" y="3398125"/>
            <a:ext cx="428625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➢"/>
            </a:pPr>
            <a:r>
              <a:rPr lang="en" sz="2400"/>
              <a:t>Intro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➢"/>
            </a:pPr>
            <a:r>
              <a:rPr lang="en" sz="2400"/>
              <a:t>Talk + Live Demo</a:t>
            </a:r>
          </a:p>
          <a:p>
            <a:pPr indent="-381000" lvl="1" marL="914400" rtl="0">
              <a:lnSpc>
                <a:spcPct val="200000"/>
              </a:lnSpc>
              <a:spcBef>
                <a:spcPts val="0"/>
              </a:spcBef>
              <a:buSzPct val="100000"/>
              <a:buChar char="○"/>
            </a:pPr>
            <a:r>
              <a:rPr b="1" lang="en" sz="2400"/>
              <a:t>Designing an app: introduction to UX / UI design</a:t>
            </a:r>
          </a:p>
          <a:p>
            <a:pPr indent="-381000" lvl="1" marL="914400" rtl="0">
              <a:lnSpc>
                <a:spcPct val="200000"/>
              </a:lnSpc>
              <a:spcBef>
                <a:spcPts val="0"/>
              </a:spcBef>
              <a:buSzPct val="100000"/>
              <a:buChar char="○"/>
            </a:pPr>
            <a:r>
              <a:rPr b="1" lang="en" sz="2400"/>
              <a:t>Live Demo of Adobe XD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➢"/>
            </a:pPr>
            <a:r>
              <a:rPr lang="en" sz="2400"/>
              <a:t>Q&amp;A, self-learning and networking (aka don’t be shy)</a:t>
            </a:r>
          </a:p>
        </p:txBody>
      </p:sp>
      <p:pic>
        <p:nvPicPr>
          <p:cNvPr descr="DTPZeS9CE1XWJcs7NYeG4oehjxdB2-t1J7CDbZ26q_IHWqQcwEpItxRIRuhSl1dKYys=w300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6575" y="0"/>
            <a:ext cx="2167425" cy="21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Study Jam Structure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Follow the course at home.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Plan to finish Android Beginners around December. (6 Hours/Week)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Meetups: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Learn something that is not part of the course.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Ask for help to the organizers, coaches and other students.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Online: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b="1" lang="en"/>
              <a:t>Slack: #wtm-study-jam</a:t>
            </a:r>
            <a:r>
              <a:rPr lang="en"/>
              <a:t>: Send Emojis and GIFs.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Female Tech Leads of Babbel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WTM Berlin will host a panel at Babbel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with some of the </a:t>
            </a:r>
            <a:r>
              <a:rPr b="1" lang="en" u="sng"/>
              <a:t>female tech leads</a:t>
            </a:r>
            <a:r>
              <a:rPr lang="en"/>
              <a:t> of Babbel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26 October (meetup event in progress)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074" y="3360499"/>
            <a:ext cx="3279853" cy="10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WTM Berlin invites: GOTO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Berlin: 14 - 16 November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/>
              <a:t>Free tickets for GOTO Conference: </a:t>
            </a:r>
            <a:r>
              <a:rPr b="1" lang="en" sz="1800" u="sng"/>
              <a:t>bit.ly/wtm-berlin-goto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ctr">
              <a:spcBef>
                <a:spcPts val="0"/>
              </a:spcBef>
              <a:buNone/>
            </a:pPr>
            <a:r>
              <a:rPr lang="en" sz="1800"/>
              <a:t>GOTO Berlin is an important conference in the IT world,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/>
              <a:t>made "by developers for developers".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algn="ctr">
              <a:spcBef>
                <a:spcPts val="0"/>
              </a:spcBef>
              <a:buNone/>
            </a:pPr>
            <a:r>
              <a:rPr lang="en" sz="1800"/>
              <a:t>Also 20% discount for GOTO with the code: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NPISTUNOVICH_SPEAKERDISCOUNT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800" y="205962"/>
            <a:ext cx="19050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WTM Berlin in Codemotion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50">
                <a:solidFill>
                  <a:srgbClr val="FFFFFF"/>
                </a:solidFill>
              </a:rPr>
              <a:t>Berlin: 24 - 25 October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ctr">
              <a:spcBef>
                <a:spcPts val="0"/>
              </a:spcBef>
              <a:buNone/>
            </a:pPr>
            <a:r>
              <a:rPr lang="en" sz="1800"/>
              <a:t>Two of our  Women Techmakers attendees will present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/>
              <a:t>our community in the Community Talks track!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650"/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sz="1650"/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650"/>
              <a:t>Milan: 25 - 26 November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Free tickets for </a:t>
            </a:r>
            <a:r>
              <a:rPr b="1" lang="en" sz="1800"/>
              <a:t>Milan</a:t>
            </a:r>
            <a:r>
              <a:rPr lang="en" sz="1800"/>
              <a:t> Conference: </a:t>
            </a:r>
            <a:r>
              <a:rPr lang="en" sz="1800" u="sng"/>
              <a:t>Ask us if you can make it ;-)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674" y="4266525"/>
            <a:ext cx="3686649" cy="6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ro.jpg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7900"/>
            <a:ext cx="9144000" cy="597377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DevFest Berlin 2016 is coming!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200150"/>
            <a:ext cx="6369900" cy="3877200"/>
          </a:xfrm>
          <a:prstGeom prst="rect">
            <a:avLst/>
          </a:prstGeom>
          <a:solidFill>
            <a:srgbClr val="000000">
              <a:alpha val="43850"/>
            </a:srgbClr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November 11-12 @ ImmobilienScout24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Tickets on Sale!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https://2016.devfest-berlin.de/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Android, Web and Cloud talks and workshops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We </a:t>
            </a:r>
            <a:r>
              <a:rPr lang="en" sz="20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&lt;3</a:t>
            </a:r>
            <a:r>
              <a:rPr lang="en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Beginners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dglogo.png"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8212" y="1264487"/>
            <a:ext cx="2276475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ld-out.png" id="164" name="Shape 1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01397"/>
            <a:ext cx="9143998" cy="4540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ro.jp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7900"/>
            <a:ext cx="9144000" cy="597377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DevFest Berlin 2016 is coming!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404950"/>
            <a:ext cx="6369900" cy="3228900"/>
          </a:xfrm>
          <a:prstGeom prst="rect">
            <a:avLst/>
          </a:prstGeom>
          <a:solidFill>
            <a:srgbClr val="000000">
              <a:alpha val="43850"/>
            </a:srgbClr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u="sng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Apply for Mentorship program</a:t>
            </a:r>
            <a:r>
              <a:rPr lang="en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(in Diversity page)</a:t>
            </a:r>
          </a:p>
          <a:p>
            <a:pPr indent="-355600" lvl="0" marL="457200" rtl="0">
              <a:spcBef>
                <a:spcPts val="0"/>
              </a:spcBef>
              <a:buClr>
                <a:srgbClr val="EFEFEF"/>
              </a:buClr>
              <a:buSzPct val="100000"/>
              <a:buFont typeface="Roboto"/>
            </a:pPr>
            <a:r>
              <a:rPr lang="en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We will match you with a Mentor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u="sng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Apply for free diversity tickets</a:t>
            </a:r>
            <a:r>
              <a:rPr lang="en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(in Diversity page)</a:t>
            </a:r>
          </a:p>
          <a:p>
            <a:pPr indent="-355600" lvl="0" marL="457200" rtl="0">
              <a:spcBef>
                <a:spcPts val="0"/>
              </a:spcBef>
              <a:buClr>
                <a:srgbClr val="EFEFEF"/>
              </a:buClr>
              <a:buSzPct val="100000"/>
              <a:buFont typeface="Roboto"/>
            </a:pPr>
            <a:r>
              <a:rPr lang="en" sz="2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We are offering a free limited number of tickets for underrepresented groups.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dglogo.png"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8212" y="1264487"/>
            <a:ext cx="227647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➢"/>
            </a:pPr>
            <a:r>
              <a:rPr lang="en" sz="2400"/>
              <a:t>Sessions: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Clr>
                <a:srgbClr val="EAD1DC"/>
              </a:buClr>
              <a:buSzPct val="100000"/>
              <a:buChar char="○"/>
            </a:pPr>
            <a:r>
              <a:rPr lang="en" sz="2400">
                <a:solidFill>
                  <a:srgbClr val="EAD1DC"/>
                </a:solidFill>
              </a:rPr>
              <a:t>2016-11-01 - </a:t>
            </a:r>
            <a:r>
              <a:rPr b="1" lang="en" sz="2400">
                <a:solidFill>
                  <a:srgbClr val="EAD1DC"/>
                </a:solidFill>
              </a:rPr>
              <a:t>Code your Project!!!!1!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2400"/>
              <a:t>2016-11-22 (because DevFest)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2400"/>
              <a:t>2016-12-06</a:t>
            </a:r>
          </a:p>
          <a:p>
            <a:pPr indent="-381000" lvl="2" marL="1371600" rtl="0">
              <a:lnSpc>
                <a:spcPct val="100000"/>
              </a:lnSpc>
              <a:spcBef>
                <a:spcPts val="0"/>
              </a:spcBef>
              <a:buSzPct val="100000"/>
              <a:buChar char="■"/>
            </a:pPr>
            <a:r>
              <a:rPr lang="en" sz="2400"/>
              <a:t>Beginners Graduation and </a:t>
            </a:r>
            <a:r>
              <a:rPr lang="en" sz="2400" u="sng">
                <a:solidFill>
                  <a:srgbClr val="FFF2CC"/>
                </a:solidFill>
              </a:rPr>
              <a:t>project presentation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1st and 3rd Tuesday of the month @immobilienscout24 </a:t>
            </a:r>
            <a:br>
              <a:rPr lang="en" sz="2400"/>
            </a:br>
            <a:r>
              <a:rPr lang="en" sz="2400"/>
              <a:t>More details at the fb group, fb page and meetup</a:t>
            </a:r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Calendar android study jam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lendar-icon.pn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999" y="0"/>
            <a:ext cx="2194000" cy="21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