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ImageViews are also defined on XML, and the difference is that rather than defining a text attribute, they define an image (as src)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These images are referenced using the @drawable and references to an image inside your project. You will learn more about that on the Part 2 of the course.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Open the visualizer and copy the XML sample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Change the image src and see what happens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On this lesson TextView and ImageView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de"/>
              <a:t>Button will be later in the course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Views are defined using XML language.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In XML, the different elements are contained within “tags” and contain multiple attributes.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This XML tag represents a TextView, and contain multiple attributes to define the text and the styling.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You can customize a View by changing its attributes.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Open the visualizer and copy the XML sample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layout_width and height are important attributes defined in Views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They define the size of the View, and if the view should expand to take all the available space or not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de"/>
              <a:t>Open the visualizer and copy the XML sample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de"/>
              <a:t>Change to 200dp and see what happens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lassroom.udacity.com/courses/ud834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labs.udacity.com/android-visualizer/" TargetMode="External"/><Relationship Id="rId4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abs.udacity.com/android-visualizer/" TargetMode="External"/><Relationship Id="rId4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labs.udacity.com/android-visualizer/" TargetMode="External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Lesson Review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de" sz="2400"/>
              <a:t>Course: Android Basics: User Interface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de" sz="2400"/>
              <a:t>Lesson: Building Layouts: Part 1</a:t>
            </a:r>
          </a:p>
          <a:p>
            <a:pPr lvl="0" rt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de" sz="2400" u="sng">
                <a:solidFill>
                  <a:schemeClr val="hlink"/>
                </a:solidFill>
                <a:hlinkClick r:id="rId3"/>
              </a:rPr>
              <a:t>https://classroom.udacity.com/courses/ud834/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555600"/>
            <a:ext cx="35025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Using ImageView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389600"/>
            <a:ext cx="3159900" cy="38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http://labs.udacity.com/android-visualizer/</a:t>
            </a:r>
          </a:p>
          <a:p>
            <a:pPr indent="0" lvl="0" marL="190500" marR="190500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82B2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396300" y="1779000"/>
            <a:ext cx="5404800" cy="30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190500" marR="190500" rtl="0">
              <a:lnSpc>
                <a:spcPct val="142857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de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&lt;ImageView</a:t>
            </a:r>
            <a:br>
              <a:rPr lang="de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de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android:</a:t>
            </a:r>
            <a:r>
              <a:rPr lang="de" sz="1600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src=</a:t>
            </a:r>
            <a:r>
              <a:rPr lang="de" sz="1600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"@drawable/fish"</a:t>
            </a:r>
            <a:br>
              <a:rPr lang="de" sz="1600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de" sz="1600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android:scaleType=</a:t>
            </a:r>
            <a:r>
              <a:rPr lang="de" sz="1600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"centerCrop"</a:t>
            </a:r>
            <a:br>
              <a:rPr lang="de" sz="1600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de" sz="1600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android:layout_width=</a:t>
            </a:r>
            <a:r>
              <a:rPr lang="de" sz="1600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"match_parent"</a:t>
            </a:r>
            <a:br>
              <a:rPr lang="de" sz="1600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de" sz="1600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android:layout_height=</a:t>
            </a:r>
            <a:r>
              <a:rPr lang="de" sz="1600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"200dp"</a:t>
            </a:r>
            <a:r>
              <a:rPr lang="de" sz="1600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/&gt;</a:t>
            </a:r>
          </a:p>
          <a:p>
            <a:pPr indent="0" lvl="0" marL="0" marR="190500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90500" rtl="0">
              <a:lnSpc>
                <a:spcPct val="142857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90500" rtl="0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500" y="152400"/>
            <a:ext cx="26370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Homework (or to do now)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de"/>
              <a:t>Building Layouts: Part 2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de"/>
              <a:t>Practice Set 1 ← Installing Android Studio and create your first app!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de"/>
              <a:t>Coffee Break Challenge ← Self evaluation quiz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To discuss with Coaches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de"/>
              <a:t>Size: dp vs px vs sp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de"/>
              <a:t>Image scale types?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de"/>
              <a:t>Fonts on TextView? Bold? Italic?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de"/>
              <a:t>How to read the official documentation or search answers online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Views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00000"/>
              </a:lnSpc>
              <a:spcBef>
                <a:spcPts val="1000"/>
              </a:spcBef>
              <a:buChar char="●"/>
            </a:pPr>
            <a:r>
              <a:rPr lang="de"/>
              <a:t>User interface components are called “Views”</a:t>
            </a:r>
          </a:p>
          <a:p>
            <a:pPr indent="-228600" lvl="0" marL="457200">
              <a:lnSpc>
                <a:spcPct val="100000"/>
              </a:lnSpc>
              <a:spcBef>
                <a:spcPts val="1000"/>
              </a:spcBef>
              <a:buChar char="●"/>
            </a:pPr>
            <a:r>
              <a:rPr lang="de"/>
              <a:t>Basic building block for Android apps</a:t>
            </a:r>
          </a:p>
          <a:p>
            <a:pPr indent="-228600" lvl="0" marL="457200" rtl="0">
              <a:lnSpc>
                <a:spcPct val="100000"/>
              </a:lnSpc>
              <a:spcBef>
                <a:spcPts val="1000"/>
              </a:spcBef>
              <a:buChar char="●"/>
            </a:pPr>
            <a:r>
              <a:rPr lang="de"/>
              <a:t>Take a rectangular area of the screen</a:t>
            </a:r>
          </a:p>
          <a:p>
            <a:pPr indent="-228600" lvl="0" marL="457200" rtl="0">
              <a:lnSpc>
                <a:spcPct val="100000"/>
              </a:lnSpc>
              <a:spcBef>
                <a:spcPts val="1000"/>
              </a:spcBef>
              <a:buChar char="●"/>
            </a:pPr>
            <a:r>
              <a:rPr lang="de"/>
              <a:t>Draw (or write) something</a:t>
            </a:r>
          </a:p>
          <a:p>
            <a:pPr indent="-228600" lvl="0" marL="457200">
              <a:lnSpc>
                <a:spcPct val="100000"/>
              </a:lnSpc>
              <a:spcBef>
                <a:spcPts val="1000"/>
              </a:spcBef>
              <a:buChar char="●"/>
            </a:pPr>
            <a:r>
              <a:rPr lang="de"/>
              <a:t>Handle interaction (clicks)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Types of Views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2128500" cy="41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de"/>
              <a:t>TextView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425725" y="1110575"/>
            <a:ext cx="2128500" cy="41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de"/>
              <a:t>ImageView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193100" y="1127225"/>
            <a:ext cx="2128500" cy="41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de"/>
              <a:t>Button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507750" y="4506925"/>
            <a:ext cx="2128500" cy="41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de"/>
              <a:t>...and many more!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2" y="1698825"/>
            <a:ext cx="297180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901" y="1691225"/>
            <a:ext cx="2713501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3374" y="1691225"/>
            <a:ext cx="2301499" cy="115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Identifying Views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1400"/>
              <a:t>Can you identify TextViews, ImageViews and Buttons on this screenshot?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625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Identifying Views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000"/>
              <a:t>TextViews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625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6058375" y="1642450"/>
            <a:ext cx="648300" cy="16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6058375" y="1808050"/>
            <a:ext cx="2470800" cy="590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6058375" y="2385550"/>
            <a:ext cx="900600" cy="200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7018725" y="833100"/>
            <a:ext cx="372300" cy="200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7018725" y="1033800"/>
            <a:ext cx="372300" cy="16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7502500" y="1033800"/>
            <a:ext cx="479400" cy="16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8049775" y="1033800"/>
            <a:ext cx="479400" cy="16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7556050" y="833100"/>
            <a:ext cx="372300" cy="200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093375" y="833100"/>
            <a:ext cx="435900" cy="200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Identifying Views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000"/>
              <a:t>Image</a:t>
            </a:r>
            <a:r>
              <a:rPr lang="de" sz="3000"/>
              <a:t>Views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625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6087200" y="850650"/>
            <a:ext cx="741900" cy="669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6693450" y="1665800"/>
            <a:ext cx="135600" cy="15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5951600" y="3014025"/>
            <a:ext cx="956700" cy="94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6850162" y="3014025"/>
            <a:ext cx="956700" cy="94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7766162" y="3014025"/>
            <a:ext cx="956700" cy="94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951600" y="3954825"/>
            <a:ext cx="956700" cy="70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829050" y="3954825"/>
            <a:ext cx="956700" cy="70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7806875" y="3912725"/>
            <a:ext cx="956700" cy="70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6087200" y="4660725"/>
            <a:ext cx="316800" cy="330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6635800" y="4660725"/>
            <a:ext cx="316800" cy="330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7184400" y="4660725"/>
            <a:ext cx="316800" cy="330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7733000" y="4660725"/>
            <a:ext cx="316800" cy="330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8210800" y="4660725"/>
            <a:ext cx="316800" cy="330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6271550" y="2683725"/>
            <a:ext cx="316800" cy="330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7178837" y="2683725"/>
            <a:ext cx="316800" cy="330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8086137" y="2683725"/>
            <a:ext cx="316800" cy="330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Identifying Views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000"/>
              <a:t>Buttons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625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6903475" y="1198675"/>
            <a:ext cx="1452900" cy="29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8356375" y="1198675"/>
            <a:ext cx="237600" cy="29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Using TextView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389600"/>
            <a:ext cx="3159900" cy="38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http://labs.udacity.com/android-visualizer/</a:t>
            </a:r>
          </a:p>
          <a:p>
            <a:pPr indent="0" lvl="0" marL="190500" marR="190500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82B2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396300" y="1779000"/>
            <a:ext cx="5404800" cy="30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190500" rtl="0">
              <a:lnSpc>
                <a:spcPct val="142857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Font typeface="Arial"/>
              <a:buNone/>
            </a:pPr>
            <a:r>
              <a:rPr lang="d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&lt;TextView</a:t>
            </a:r>
            <a:br>
              <a:rPr lang="d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d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android:</a:t>
            </a:r>
            <a:r>
              <a:rPr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text=</a:t>
            </a:r>
            <a:r>
              <a:rPr lang="de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"Hi there!"</a:t>
            </a:r>
            <a:br>
              <a:rPr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android:layout_width=</a:t>
            </a:r>
            <a:r>
              <a:rPr lang="de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"wrap_content"</a:t>
            </a:r>
            <a:br>
              <a:rPr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android:layout_height=</a:t>
            </a:r>
            <a:r>
              <a:rPr lang="de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"wrap_content"</a:t>
            </a:r>
            <a:br>
              <a:rPr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android:textSize=</a:t>
            </a:r>
            <a:r>
              <a:rPr lang="de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"36sp"</a:t>
            </a:r>
            <a:br>
              <a:rPr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android:fontFamily=</a:t>
            </a:r>
            <a:r>
              <a:rPr lang="de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"sans-serif-light"</a:t>
            </a:r>
            <a:br>
              <a:rPr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android:textColor=</a:t>
            </a:r>
            <a:r>
              <a:rPr lang="de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"@android:color/black"</a:t>
            </a:r>
            <a:br>
              <a:rPr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android:background=</a:t>
            </a:r>
            <a:r>
              <a:rPr lang="de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"#ccddff"</a:t>
            </a:r>
            <a:br>
              <a:rPr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android:padding=</a:t>
            </a:r>
            <a:r>
              <a:rPr lang="de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"20dp"</a:t>
            </a:r>
            <a:r>
              <a:rPr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/&gt;</a:t>
            </a:r>
          </a:p>
          <a:p>
            <a:pPr indent="0" lvl="0" marL="0" marR="190500" rtl="0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500" y="152400"/>
            <a:ext cx="265685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555600"/>
            <a:ext cx="35025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android:layout_width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389600"/>
            <a:ext cx="3159900" cy="38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http://labs.udacity.com/android-visualizer/</a:t>
            </a:r>
          </a:p>
          <a:p>
            <a:pPr indent="0" lvl="0" marL="190500" marR="190500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82B2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396300" y="1779000"/>
            <a:ext cx="5404800" cy="30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190500" rtl="0">
              <a:lnSpc>
                <a:spcPct val="142857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d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&lt;TextView</a:t>
            </a:r>
            <a:br>
              <a:rPr lang="d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d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android:</a:t>
            </a:r>
            <a:r>
              <a:rPr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text=</a:t>
            </a:r>
            <a:r>
              <a:rPr lang="de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"Hi there!"</a:t>
            </a:r>
            <a:br>
              <a:rPr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android:layout_width=</a:t>
            </a:r>
            <a:r>
              <a:rPr b="1" lang="de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"match_parent"</a:t>
            </a:r>
            <a:br>
              <a:rPr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android:layout_height=</a:t>
            </a:r>
            <a:r>
              <a:rPr lang="de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"wrap_content"</a:t>
            </a:r>
            <a:br>
              <a:rPr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android:textSize=</a:t>
            </a:r>
            <a:r>
              <a:rPr lang="de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"36sp"</a:t>
            </a:r>
            <a:br>
              <a:rPr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android:fontFamily=</a:t>
            </a:r>
            <a:r>
              <a:rPr lang="de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"sans-serif-light"</a:t>
            </a:r>
            <a:br>
              <a:rPr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android:textColor=</a:t>
            </a:r>
            <a:r>
              <a:rPr lang="de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"@android:color/black"</a:t>
            </a:r>
            <a:br>
              <a:rPr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android:background=</a:t>
            </a:r>
            <a:r>
              <a:rPr lang="de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"#ccddff"</a:t>
            </a:r>
            <a:br>
              <a:rPr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android:padding=</a:t>
            </a:r>
            <a:r>
              <a:rPr lang="de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"20dp"</a:t>
            </a:r>
            <a:r>
              <a:rPr lang="de">
                <a:solidFill>
                  <a:srgbClr val="0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/&gt;</a:t>
            </a:r>
          </a:p>
          <a:p>
            <a:pPr indent="0" lvl="0" marL="0" marR="190500" rtl="0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500" y="152400"/>
            <a:ext cx="260288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