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Relationship Id="rId4" Type="http://schemas.openxmlformats.org/officeDocument/2006/relationships/hyperlink" Target="https://www.papercall.io/devfest-berlin-2016" TargetMode="External"/><Relationship Id="rId5" Type="http://schemas.openxmlformats.org/officeDocument/2006/relationships/hyperlink" Target="http://bit.ly/devfest-berlin-volunteers" TargetMode="External"/><Relationship Id="rId6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12.png"/><Relationship Id="rId5" Type="http://schemas.openxmlformats.org/officeDocument/2006/relationships/image" Target="../media/image07.png"/><Relationship Id="rId6" Type="http://schemas.openxmlformats.org/officeDocument/2006/relationships/image" Target="../media/image00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6th of September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November 11-12 @ ImmobilienScout24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Call For Papers till 27th September!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https://www.papercall.io/devfest-berlin-2016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Call For Volunteers!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http://bit.ly/devfest-berlin-volunteers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Slack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http://adg-berlin.herokuapp.com/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12" y="490784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577" y="2628387"/>
            <a:ext cx="702474" cy="9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912" y="2585100"/>
            <a:ext cx="1075774" cy="107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x="4567937" y="1772758"/>
            <a:ext cx="8100" cy="312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endCxn id="125" idx="0"/>
          </p:cNvCxnSpPr>
          <p:nvPr/>
        </p:nvCxnSpPr>
        <p:spPr>
          <a:xfrm>
            <a:off x="2879714" y="2093487"/>
            <a:ext cx="17100" cy="534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flipH="1" rot="10800000">
            <a:off x="2871475" y="2085375"/>
            <a:ext cx="33597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6211237" y="2073075"/>
            <a:ext cx="17100" cy="534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5016100" y="3727425"/>
            <a:ext cx="2563800" cy="9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1st and 3rd Tuesday</a:t>
            </a:r>
            <a:br>
              <a:rPr lang="en" sz="2000"/>
            </a:br>
            <a:r>
              <a:rPr lang="en" sz="2000"/>
              <a:t>of the month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@immobilienscout24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1053500" y="3730200"/>
            <a:ext cx="3089700" cy="9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2nd and 4th Wednesday</a:t>
            </a:r>
            <a:br>
              <a:rPr lang="en" sz="2000"/>
            </a:br>
            <a:r>
              <a:rPr lang="en" sz="2000"/>
              <a:t> of the month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@soundcloud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7399" y="2673550"/>
            <a:ext cx="1873275" cy="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174" y="2729412"/>
            <a:ext cx="1208425" cy="7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Backend go-bridge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75" y="3858784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599" y="3858775"/>
            <a:ext cx="1798699" cy="11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77" y="4021612"/>
            <a:ext cx="702474" cy="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backend go-bridge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2016-09-14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2016-09-28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2016-10-12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2016-10-26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2016-11-09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2nd and 4th Wednesday of the month @soundcloud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More details at the fb group, fb page and meetup</a:t>
            </a:r>
          </a:p>
        </p:txBody>
      </p:sp>
      <p:pic>
        <p:nvPicPr>
          <p:cNvPr descr="calendar-icon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50" y="0"/>
            <a:ext cx="2451650" cy="2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6th of September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SSID:  WTM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PW: WTM_2016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16250" y="2747575"/>
            <a:ext cx="67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please don’t share outside of 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tweet pics and ideas: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#WTMberlin</a:t>
            </a:r>
          </a:p>
        </p:txBody>
      </p:sp>
      <p:pic>
        <p:nvPicPr>
          <p:cNvPr descr="logo_womentechmakers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00" y="3398125"/>
            <a:ext cx="4286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 (~15 min.)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Workshop (~1 hour)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Android for Beginners: Lesson 1 Quiz-Game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Introduction to Object Oriented Java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Q&amp;A, self-learning and networking (aka don’t be shy)</a:t>
            </a:r>
          </a:p>
        </p:txBody>
      </p:sp>
      <p:pic>
        <p:nvPicPr>
          <p:cNvPr descr="DTPZeS9CE1XWJcs7NYeG4oehjxdB2-t1J7CDbZ26q_IHWqQcwEpItxRIRuhSl1dKYys=w300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75" y="0"/>
            <a:ext cx="2167425" cy="2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2016-09-20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2016-10-04 - Beginners Lesson 2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2016-10-18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2016-11-01 - Beginners Lesson 3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2016-11-22 (because DevFest)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2016-12-06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2400"/>
              <a:t>Beginners Graduation and project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1st and 3rd Tuesday of the month @immobilienscout24 </a:t>
            </a:r>
            <a:br>
              <a:rPr lang="en" sz="2400"/>
            </a:br>
            <a:r>
              <a:rPr lang="en" sz="2400"/>
              <a:t>More details at the fb group, fb page and meetup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350" y="0"/>
            <a:ext cx="2451650" cy="2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Beginners Projects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/>
              <a:t>Presentation: 2016-12-06</a:t>
            </a:r>
          </a:p>
        </p:txBody>
      </p:sp>
      <p:pic>
        <p:nvPicPr>
          <p:cNvPr descr="screenshot0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