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WTM members share their Android projects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Udacity recommends Nanodegree students to submit their projects through GitHub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Example: each time I follow a tutorial I create a GitHub repo so I can store my results as a reference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Dev. Beginners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Quiz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03 at 18.47.44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19050"/>
            <a:ext cx="91249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03 at 18.46.00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93" y="0"/>
            <a:ext cx="80262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listening!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Next: Object Oriented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play?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We show two different concepts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Discuss what they have in common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Discuss how are they different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Everyone welcome to participate!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1A: Views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TextView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vs.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ImageView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1A: Views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 something.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Layout parameters: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android:layout_width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android:layout_height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padding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marging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Capture click events.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android:click or onClickListener()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a defined style attribute.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style=”@style/MyCustomStyle”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TextView: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Displays text (String)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styling attributes: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android:textSize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android:textStyle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ImageView: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Displays a picture: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android:src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Scaling attributes: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android:scaleType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1A: Dimension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dp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vs.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px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1A: Dimension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size, length, width of things.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Numerical value.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dp: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Depend on physical density of the screen.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Recommended to use.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multiples of 4.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Look the same size on all devices.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See next slide!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px: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Actual pixels of the screen.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recommended to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sity-test-bad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657925"/>
            <a:ext cx="69723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nsity-test-good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50" y="3092375"/>
            <a:ext cx="69723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85825" y="125450"/>
            <a:ext cx="6972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Using PX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085850" y="2559875"/>
            <a:ext cx="6972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Using DP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1B: Layouts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LinearLayout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vs.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RelativeLayout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1B: Layouts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ViewGroups.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 multiple views.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Layout parameters.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Capture click events.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a defined style attribute.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Set a background.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LinearLayout: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Orientation: Vertical or Horizontal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Distribute evenly with weight attribute.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RelativeLayout: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Child views specify their position relative to the parent view or to each 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