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WTM members share their Android projects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Udacity recommends Nanodegree students to submit their projects through GitHub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Example: each time I follow a tutorial I create a GitHub repo so I can store my results as a reference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Android Dev. Beginners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Java coding challenges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to play?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3000"/>
              <a:t>Go to: </a:t>
            </a:r>
            <a:r>
              <a:rPr b="1" lang="en" sz="3000"/>
              <a:t>codingbat.com/java</a:t>
            </a:r>
          </a:p>
          <a:p>
            <a:pPr indent="-419100" lvl="0" marL="4572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3000"/>
              <a:t>Work in pairs</a:t>
            </a:r>
          </a:p>
          <a:p>
            <a:pPr indent="-419100" lvl="0" marL="4572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3000"/>
              <a:t>Start with the Warmup-1</a:t>
            </a:r>
          </a:p>
          <a:p>
            <a:pPr indent="-419100" lvl="0" marL="45720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3000"/>
              <a:t>We solve it together on the projector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