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725" autoAdjust="0"/>
  </p:normalViewPr>
  <p:slideViewPr>
    <p:cSldViewPr snapToGrid="0">
      <p:cViewPr>
        <p:scale>
          <a:sx n="150" d="100"/>
          <a:sy n="150" d="100"/>
        </p:scale>
        <p:origin x="-708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93C164-7EC7-DBBC-4D38-4363AF11F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EF7E5B8-22A1-986E-F56A-D4F34B53B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A54054-6DCD-7EAE-CEFA-E127BEBF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435-55FA-4D64-AD48-B05B23FC9AD7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6797A17-B778-8035-9070-178CBDD8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8DB386-61FA-06EF-34CA-0729AC81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C3FE-3907-456E-9156-CA1BDA455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48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75322B-08EE-338F-1AB9-4A63D032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D071E8F-C871-A581-884D-46A73DD66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E77A7D-08C3-CB47-3D00-523CCB50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435-55FA-4D64-AD48-B05B23FC9AD7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8E540C-9624-4831-52AD-F78372DD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6CFA1B-B375-9083-3BFC-551D1A3E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C3FE-3907-456E-9156-CA1BDA455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37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7068FC6-3D6F-BA38-74F1-A5B25F213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8ABACAB-50A5-B185-948C-587D3107B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7B78EE-A7C1-D910-D74D-8806C40C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435-55FA-4D64-AD48-B05B23FC9AD7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D6A13F8-DBE6-A206-DA47-46976126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262E80-9DF8-C306-159A-74AA6AC8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C3FE-3907-456E-9156-CA1BDA455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34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8F2AD7-9359-3491-E9E0-028D7AAD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516F56-66B2-FBDA-BA18-B66B1FF4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F6C930-F94B-9B0F-BCD8-40AA461A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435-55FA-4D64-AD48-B05B23FC9AD7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53E405-CE53-E1F4-75DD-721568B2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5886BEC-CAE1-485B-468E-88ED7F80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C3FE-3907-456E-9156-CA1BDA455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05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23A775-6157-730A-71A3-CD5A9635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A64D349-95FE-B1B6-415C-49459D320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D58D177-9FA1-23BB-0D77-6FC1FF20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435-55FA-4D64-AD48-B05B23FC9AD7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6D1294-6E95-3381-1A59-675B0A5E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E7ABE5-D6B5-6C00-04FE-12A7B390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C3FE-3907-456E-9156-CA1BDA455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52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468FDE-28F8-8712-FE31-A529E74A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E546DA-49FA-1E3F-F1AF-234CB260D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16F8274-0097-07F7-FD3A-625DFCE4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1861958-EC59-C125-6E0D-88D9297B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435-55FA-4D64-AD48-B05B23FC9AD7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BC4D61E-FFDF-F0DC-3197-383F3767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E06439F-018E-E0A4-6050-9471E932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C3FE-3907-456E-9156-CA1BDA455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49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003AD5-A747-1E9F-B4D9-0C789E9A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07DE5AB-E8D4-75FA-E8DD-5B86EC483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B90FFA4-9A61-FD90-F2BD-0E2869F4B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F344FEF-B348-1864-E78D-C4F95A094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43FE75F-D384-C3E5-8701-C0AC0EA6E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5B18123-F732-65E1-1965-96E81A26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435-55FA-4D64-AD48-B05B23FC9AD7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F00CCBE-7F55-E1E0-4F5E-0FB8F766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E03E1E6-0222-B55C-8267-B4C9936C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C3FE-3907-456E-9156-CA1BDA455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3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361B67-54A9-5683-CB0A-BE84B9AB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7B47B2F-234F-76DB-1E4B-8494270B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435-55FA-4D64-AD48-B05B23FC9AD7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56688E2-49B5-2015-F704-D454FE1B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E3E1004-2F28-1847-613F-298A7B61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C3FE-3907-456E-9156-CA1BDA455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77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BE8CFDE-CFCE-B778-FF89-288802A1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435-55FA-4D64-AD48-B05B23FC9AD7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59EC19-42BB-3601-FAFE-7486B9F3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DF8856C-7CAD-DC62-4F24-1407D053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C3FE-3907-456E-9156-CA1BDA455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3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0F365C-EC39-4CAF-6CE7-6233251F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A9131C-A7B8-811A-D015-2764AD917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F6716A1-192E-82B5-4943-595A722E2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684360-B70E-8BA1-179C-80E13B62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435-55FA-4D64-AD48-B05B23FC9AD7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8CE204D-5B6F-DF12-8A6B-5A7925CC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742A50A-9EC2-FA2B-A94B-91F34CB7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C3FE-3907-456E-9156-CA1BDA455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83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521D20-A578-B39E-887D-52DD9CAB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19BD45C-1829-49C1-B2AA-4434FB8AD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AD127A8-6155-4DF2-ED2B-82C4BE0F2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341BA7E-7F67-F90C-2BA8-D747089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5435-55FA-4D64-AD48-B05B23FC9AD7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6D14744-6438-C9AD-54F8-F68446C5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403BA9-A6EF-B1F8-208C-5E051B6A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C3FE-3907-456E-9156-CA1BDA455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2A7CE06-A671-F295-B5EB-63D7264F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1B617D1-0A4D-F920-A270-B91B5E9DE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031A7C-FE92-FB12-C7AC-7FF06FEF0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5435-55FA-4D64-AD48-B05B23FC9AD7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A5A175-3CC0-4EE5-F589-41D12D2A6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D7BB86-E058-43F6-2308-4B65D51D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C3FE-3907-456E-9156-CA1BDA455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6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extLst>
              <a:ext uri="{FF2B5EF4-FFF2-40B4-BE49-F238E27FC236}">
                <a16:creationId xmlns:a16="http://schemas.microsoft.com/office/drawing/2014/main" id="{ECD6D94E-C362-70AF-C6E2-A17E0B787635}"/>
              </a:ext>
            </a:extLst>
          </p:cNvPr>
          <p:cNvSpPr/>
          <p:nvPr/>
        </p:nvSpPr>
        <p:spPr>
          <a:xfrm>
            <a:off x="1711323" y="1185862"/>
            <a:ext cx="2243137" cy="22431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935074C-E91B-D14D-554D-873240498B3A}"/>
              </a:ext>
            </a:extLst>
          </p:cNvPr>
          <p:cNvSpPr txBox="1"/>
          <p:nvPr/>
        </p:nvSpPr>
        <p:spPr>
          <a:xfrm>
            <a:off x="1281823" y="1833809"/>
            <a:ext cx="3102131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l-PL" sz="4400" dirty="0">
                <a:latin typeface="Blogger Sans" panose="02000506030000020004" pitchFamily="2" charset="-18"/>
              </a:rPr>
              <a:t>AI Padawans</a:t>
            </a:r>
            <a:endParaRPr lang="en-GB" sz="4400" dirty="0">
              <a:latin typeface="Blogger Sans" panose="02000506030000020004" pitchFamily="2" charset="-18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24F9E48-5CB6-2269-7777-0090A5401CA0}"/>
              </a:ext>
            </a:extLst>
          </p:cNvPr>
          <p:cNvSpPr txBox="1"/>
          <p:nvPr/>
        </p:nvSpPr>
        <p:spPr>
          <a:xfrm>
            <a:off x="1580353" y="965930"/>
            <a:ext cx="2505075" cy="2682998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185443"/>
              </a:avLst>
            </a:prstTxWarp>
            <a:spAutoFit/>
          </a:bodyPr>
          <a:lstStyle/>
          <a:p>
            <a:r>
              <a:rPr lang="en-GB" sz="1400" dirty="0">
                <a:latin typeface="OCR A Extended" panose="02010509020102010303" pitchFamily="50" charset="0"/>
              </a:rPr>
              <a:t>About this, a good feeling I have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EC3D26-C02B-B0B9-11BF-5C6E01A6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9725">
            <a:off x="1557232" y="1565674"/>
            <a:ext cx="2892738" cy="187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35880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Panoramiczny</PresentationFormat>
  <Paragraphs>2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Arial</vt:lpstr>
      <vt:lpstr>Blogger Sans</vt:lpstr>
      <vt:lpstr>Calibri</vt:lpstr>
      <vt:lpstr>Calibri Light</vt:lpstr>
      <vt:lpstr>OCR A Extended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Alicja Lenarczyk</dc:creator>
  <cp:lastModifiedBy>Alicja Lenarczyk</cp:lastModifiedBy>
  <cp:revision>1</cp:revision>
  <dcterms:created xsi:type="dcterms:W3CDTF">2024-04-20T11:41:21Z</dcterms:created>
  <dcterms:modified xsi:type="dcterms:W3CDTF">2024-04-20T11:41:37Z</dcterms:modified>
</cp:coreProperties>
</file>