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4" r:id="rId9"/>
    <p:sldId id="275" r:id="rId10"/>
    <p:sldId id="268" r:id="rId11"/>
    <p:sldId id="277" r:id="rId12"/>
    <p:sldId id="269" r:id="rId13"/>
    <p:sldId id="270" r:id="rId14"/>
    <p:sldId id="267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705BC"/>
    <a:srgbClr val="FD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3" autoAdjust="0"/>
    <p:restoredTop sz="94660"/>
  </p:normalViewPr>
  <p:slideViewPr>
    <p:cSldViewPr snapToGrid="0">
      <p:cViewPr>
        <p:scale>
          <a:sx n="76" d="100"/>
          <a:sy n="76" d="100"/>
        </p:scale>
        <p:origin x="-256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F12A-DFB4-DF44-AA7E-60B606CE0B82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DD2FC-4A43-E448-AEF5-0913BC6CA1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40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9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12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96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05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7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9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79D056-4E68-4A13-88E3-6D836F8BC857}" type="datetimeFigureOut">
              <a:rPr lang="pl-PL" smtClean="0"/>
              <a:t>29.12.2019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81F2CE-246C-4228-9117-7F01470655B1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C411DB08-1669-426B-BBEB-FAD285EF8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29E4219-121F-4CD1-AA58-24746CD29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72F59B17-C3DC-4CD2-A871-695608216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pl-PL" sz="4400">
                <a:solidFill>
                  <a:srgbClr val="FFFFFF"/>
                </a:solidFill>
              </a:rPr>
              <a:t>SCHRONISKO DLA ZWIERZĄT</a:t>
            </a:r>
            <a:br>
              <a:rPr lang="pl-PL" sz="4400">
                <a:solidFill>
                  <a:srgbClr val="FFFFFF"/>
                </a:solidFill>
              </a:rPr>
            </a:br>
            <a:endParaRPr lang="pl-PL" sz="440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="" xmlns:a16="http://schemas.microsoft.com/office/drawing/2014/main" id="{8FC602CB-F908-49D5-9691-ECF4BC6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Projekt zrealizowany w ramach kursu: </a:t>
            </a: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Bazy danych.</a:t>
            </a: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Projekt przygotowały:</a:t>
            </a: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Alicja Nowakowska</a:t>
            </a: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Julia Nykiel</a:t>
            </a:r>
            <a:endParaRPr lang="pl-PL" sz="16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l-PL" sz="1600" dirty="0">
                <a:solidFill>
                  <a:srgbClr val="FFFFFF"/>
                </a:solidFill>
              </a:rPr>
              <a:t>Karina Piotrowska</a:t>
            </a:r>
            <a:endParaRPr lang="pl-PL" sz="16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2F50912-06FD-4216-BAD3-21050F5956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="" xmlns:a16="http://schemas.microsoft.com/office/drawing/2014/main" id="{600233BE-741F-45B8-ADC0-3C73EBC7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8209"/>
            <a:ext cx="5459470" cy="3402557"/>
          </a:xfrm>
          <a:prstGeom prst="rect">
            <a:avLst/>
          </a:prstGeom>
        </p:spPr>
      </p:pic>
      <p:pic>
        <p:nvPicPr>
          <p:cNvPr id="11" name="Grafika 10" descr="Kot">
            <a:extLst>
              <a:ext uri="{FF2B5EF4-FFF2-40B4-BE49-F238E27FC236}">
                <a16:creationId xmlns="" xmlns:a16="http://schemas.microsoft.com/office/drawing/2014/main" id="{B795C2D9-4953-47C9-9E06-8200EF9F0E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8359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4.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026864" y="92279"/>
            <a:ext cx="6860336" cy="707886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Stwórz listę zwierząt najdłużej czekających na adopcję.</a:t>
            </a:r>
          </a:p>
        </p:txBody>
      </p:sp>
      <p:pic>
        <p:nvPicPr>
          <p:cNvPr id="9" name="Symbol zastępczy zawartości 8" descr="Pies">
            <a:extLst>
              <a:ext uri="{FF2B5EF4-FFF2-40B4-BE49-F238E27FC236}">
                <a16:creationId xmlns="" xmlns:a16="http://schemas.microsoft.com/office/drawing/2014/main" id="{0FF21CDB-874E-480E-9E6E-55C41275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74" y="5984010"/>
            <a:ext cx="914400" cy="914400"/>
          </a:xfrm>
        </p:spPr>
      </p:pic>
      <p:pic>
        <p:nvPicPr>
          <p:cNvPr id="5" name="Obraz 4">
            <a:extLst>
              <a:ext uri="{FF2B5EF4-FFF2-40B4-BE49-F238E27FC236}">
                <a16:creationId xmlns="" xmlns:a16="http://schemas.microsoft.com/office/drawing/2014/main" id="{5EEBD659-021E-49AD-9129-ADD6D16AB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86" y="816141"/>
            <a:ext cx="3495388" cy="55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4</a:t>
            </a:r>
            <a:r>
              <a:rPr lang="pl-PL" sz="4000" b="1" dirty="0" smtClean="0">
                <a:solidFill>
                  <a:schemeClr val="tx1"/>
                </a:solidFill>
              </a:rPr>
              <a:t>.- graficznie</a:t>
            </a:r>
            <a:endParaRPr lang="pl-PL" sz="4000" b="1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70145" y="226629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Kto najdłużej czeka na adopcję?</a:t>
            </a:r>
            <a:endParaRPr lang="pl-PL" sz="2000" dirty="0"/>
          </a:p>
        </p:txBody>
      </p:sp>
      <p:pic>
        <p:nvPicPr>
          <p:cNvPr id="9" name="Symbol zastępczy zawartości 8" descr="Pies">
            <a:extLst>
              <a:ext uri="{FF2B5EF4-FFF2-40B4-BE49-F238E27FC236}">
                <a16:creationId xmlns="" xmlns:a16="http://schemas.microsoft.com/office/drawing/2014/main" id="{0FF21CDB-874E-480E-9E6E-55C41275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74" y="5984010"/>
            <a:ext cx="914400" cy="914400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68625"/>
            <a:ext cx="7250961" cy="4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126159"/>
            <a:ext cx="3391900" cy="3201110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5.1.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70147" y="698547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Znajdź zwierzę idealne.</a:t>
            </a:r>
          </a:p>
        </p:txBody>
      </p:sp>
      <p:pic>
        <p:nvPicPr>
          <p:cNvPr id="7" name="Symbol zastępczy zawartości 6" descr="Królik">
            <a:extLst>
              <a:ext uri="{FF2B5EF4-FFF2-40B4-BE49-F238E27FC236}">
                <a16:creationId xmlns="" xmlns:a16="http://schemas.microsoft.com/office/drawing/2014/main" id="{0B242600-172D-40A3-98B9-D3D11E9A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84779"/>
            <a:ext cx="914400" cy="914400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2233394"/>
            <a:ext cx="7537704" cy="237216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183320" y="1468181"/>
            <a:ext cx="63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 smtClean="0"/>
              <a:t>Istotne cechy: </a:t>
            </a:r>
            <a:r>
              <a:rPr lang="pl-PL" b="1" i="1" dirty="0" smtClean="0">
                <a:solidFill>
                  <a:schemeClr val="accent5"/>
                </a:solidFill>
              </a:rPr>
              <a:t>aktywność</a:t>
            </a:r>
            <a:r>
              <a:rPr lang="pl-PL" b="1" i="1" dirty="0" smtClean="0"/>
              <a:t>, </a:t>
            </a:r>
            <a:r>
              <a:rPr lang="pl-PL" b="1" i="1" dirty="0" smtClean="0">
                <a:solidFill>
                  <a:srgbClr val="FF0000"/>
                </a:solidFill>
              </a:rPr>
              <a:t>agresja</a:t>
            </a:r>
            <a:r>
              <a:rPr lang="pl-PL" b="1" i="1" dirty="0" smtClean="0"/>
              <a:t>, </a:t>
            </a:r>
            <a:r>
              <a:rPr lang="pl-PL" b="1" i="1" dirty="0" smtClean="0">
                <a:solidFill>
                  <a:schemeClr val="accent1">
                    <a:lumMod val="75000"/>
                  </a:schemeClr>
                </a:solidFill>
              </a:rPr>
              <a:t>apetyt</a:t>
            </a:r>
            <a:endParaRPr lang="pl-PL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Znalezione obrazy dla zapytania eating c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" y="2925661"/>
            <a:ext cx="438843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5.2.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390044" y="956710"/>
            <a:ext cx="6597588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Znajdź weterynarza, który ma najwięcej interwencji.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="" xmlns:a16="http://schemas.microsoft.com/office/drawing/2014/main" id="{F4984B2B-5AAF-4B0D-BFE6-249697FF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60" y="1803862"/>
            <a:ext cx="6889172" cy="4592781"/>
          </a:xfrm>
          <a:prstGeom prst="rect">
            <a:avLst/>
          </a:prstGeom>
        </p:spPr>
      </p:pic>
      <p:pic>
        <p:nvPicPr>
          <p:cNvPr id="16" name="Symbol zastępczy zawartości 15" descr="Żółw">
            <a:extLst>
              <a:ext uri="{FF2B5EF4-FFF2-40B4-BE49-F238E27FC236}">
                <a16:creationId xmlns="" xmlns:a16="http://schemas.microsoft.com/office/drawing/2014/main" id="{D43F2CE4-08D2-4A25-BC0B-BEB2F204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1" y="599270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591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5.3.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="" xmlns:a16="http://schemas.microsoft.com/office/drawing/2014/main" id="{6A56043B-F5B2-4E56-9984-3C298AEF0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55" y="963929"/>
            <a:ext cx="6764581" cy="5919009"/>
          </a:xfrm>
          <a:prstGeom prst="rect">
            <a:avLst/>
          </a:prstGeom>
        </p:spPr>
      </p:pic>
      <p:pic>
        <p:nvPicPr>
          <p:cNvPr id="9" name="Symbol zastępczy zawartości 8" descr="Wąż">
            <a:extLst>
              <a:ext uri="{FF2B5EF4-FFF2-40B4-BE49-F238E27FC236}">
                <a16:creationId xmlns="" xmlns:a16="http://schemas.microsoft.com/office/drawing/2014/main" id="{92E12176-6426-466F-83C6-2BF96132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0" y="5921045"/>
            <a:ext cx="914400" cy="914400"/>
          </a:xfrm>
        </p:spPr>
      </p:pic>
      <p:pic>
        <p:nvPicPr>
          <p:cNvPr id="13" name="Obraz 12">
            <a:extLst>
              <a:ext uri="{FF2B5EF4-FFF2-40B4-BE49-F238E27FC236}">
                <a16:creationId xmlns="" xmlns:a16="http://schemas.microsoft.com/office/drawing/2014/main" id="{C97B4B6A-614C-451D-80C3-F41160168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22" y="3001577"/>
            <a:ext cx="5129080" cy="85484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143569" y="523314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Jakie mamy zwierzątka?</a:t>
            </a:r>
            <a:endParaRPr lang="pl-PL" sz="20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84" y="1729586"/>
            <a:ext cx="4630227" cy="1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5.4.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85494" y="543318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Jak rozkładają się zadania wolontariuszy?</a:t>
            </a:r>
          </a:p>
        </p:txBody>
      </p:sp>
      <p:pic>
        <p:nvPicPr>
          <p:cNvPr id="9" name="Symbol zastępczy zawartości 8" descr="Kaczka">
            <a:extLst>
              <a:ext uri="{FF2B5EF4-FFF2-40B4-BE49-F238E27FC236}">
                <a16:creationId xmlns="" xmlns:a16="http://schemas.microsoft.com/office/drawing/2014/main" id="{B52BAE0C-74A2-4B6C-B3C3-513B74C6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43985"/>
            <a:ext cx="914400" cy="914400"/>
          </a:xfrm>
        </p:spPr>
      </p:pic>
      <p:pic>
        <p:nvPicPr>
          <p:cNvPr id="16" name="Obraz 15">
            <a:extLst>
              <a:ext uri="{FF2B5EF4-FFF2-40B4-BE49-F238E27FC236}">
                <a16:creationId xmlns="" xmlns:a16="http://schemas.microsoft.com/office/drawing/2014/main" id="{606C19F8-10BD-448C-9616-9C3479FD2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4" y="1953491"/>
            <a:ext cx="6721625" cy="44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C4E707F5-14A0-4A9A-8FC7-F3E8C1C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="" xmlns:a16="http://schemas.microsoft.com/office/drawing/2014/main" id="{BFF62B2B-97CA-4D1B-B545-F01F8204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81"/>
            <a:ext cx="12192000" cy="6882581"/>
          </a:xfrm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CDF071D9-161E-41AA-9954-E5F50B00CC78}"/>
              </a:ext>
            </a:extLst>
          </p:cNvPr>
          <p:cNvSpPr txBox="1"/>
          <p:nvPr/>
        </p:nvSpPr>
        <p:spPr>
          <a:xfrm>
            <a:off x="5522421" y="212375"/>
            <a:ext cx="3779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2734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1 - projekt i utworzenie schematu</a:t>
            </a:r>
            <a:br>
              <a:rPr lang="pl-PL" sz="4000" b="1" dirty="0">
                <a:solidFill>
                  <a:schemeClr val="bg1"/>
                </a:solidFill>
              </a:rPr>
            </a:b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 descr="Pies">
            <a:extLst>
              <a:ext uri="{FF2B5EF4-FFF2-40B4-BE49-F238E27FC236}">
                <a16:creationId xmlns="" xmlns:a16="http://schemas.microsoft.com/office/drawing/2014/main" id="{5FA65D27-42A3-44D8-9A15-D09F85F0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4" y="5998634"/>
            <a:ext cx="914400" cy="914400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98" y="0"/>
            <a:ext cx="8168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2 - skryptowe wypełnienie bazy</a:t>
            </a:r>
          </a:p>
        </p:txBody>
      </p:sp>
      <p:pic>
        <p:nvPicPr>
          <p:cNvPr id="5" name="Symbol zastępczy zawartości 4" descr="Królik">
            <a:extLst>
              <a:ext uri="{FF2B5EF4-FFF2-40B4-BE49-F238E27FC236}">
                <a16:creationId xmlns="" xmlns:a16="http://schemas.microsoft.com/office/drawing/2014/main" id="{763606B9-EEFA-4F07-8F7D-4D6B11878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78852"/>
            <a:ext cx="914400" cy="914400"/>
          </a:xfrm>
        </p:spPr>
      </p:pic>
      <p:pic>
        <p:nvPicPr>
          <p:cNvPr id="6" name="Obraz 5">
            <a:extLst>
              <a:ext uri="{FF2B5EF4-FFF2-40B4-BE49-F238E27FC236}">
                <a16:creationId xmlns="" xmlns:a16="http://schemas.microsoft.com/office/drawing/2014/main" id="{6F794CEC-6B92-4778-8B40-5EA0938E1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88" y="105168"/>
            <a:ext cx="4765793" cy="317437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="" xmlns:a16="http://schemas.microsoft.com/office/drawing/2014/main" id="{2D72EDCC-6A5E-40E1-9074-D0D1D51AF847}"/>
              </a:ext>
            </a:extLst>
          </p:cNvPr>
          <p:cNvSpPr txBox="1"/>
          <p:nvPr/>
        </p:nvSpPr>
        <p:spPr>
          <a:xfrm>
            <a:off x="5710844" y="2782669"/>
            <a:ext cx="5511338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Do wykonania tego zadania zintegrowałyśmy </a:t>
            </a:r>
            <a:r>
              <a:rPr lang="pl-PL" dirty="0" err="1"/>
              <a:t>MySQL’a</a:t>
            </a:r>
            <a:r>
              <a:rPr lang="pl-PL" dirty="0"/>
              <a:t> z </a:t>
            </a:r>
            <a:r>
              <a:rPr lang="pl-PL" dirty="0" err="1"/>
              <a:t>Pythonem</a:t>
            </a:r>
            <a:r>
              <a:rPr lang="pl-PL" dirty="0"/>
              <a:t> oraz z Excelem.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="" xmlns:a16="http://schemas.microsoft.com/office/drawing/2014/main" id="{D46DAAFA-5004-4199-AC0B-A924602CF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51" y="3690850"/>
            <a:ext cx="3196431" cy="27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1.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="" xmlns:a16="http://schemas.microsoft.com/office/drawing/2014/main" id="{339F1D42-8930-401F-8C28-2D7CB9F5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99" y="2151693"/>
            <a:ext cx="6647980" cy="4431987"/>
          </a:xfrm>
        </p:spPr>
      </p:pic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111496" y="579868"/>
            <a:ext cx="6306003" cy="1015663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Przygotuj wykres liczby zwierząt w czasie - pamiętaj o tym, że pojawiają się nowe zwierzęta, natomiast niektóre są adoptowane.</a:t>
            </a:r>
          </a:p>
        </p:txBody>
      </p:sp>
      <p:pic>
        <p:nvPicPr>
          <p:cNvPr id="12" name="Grafika 11" descr="Żółw">
            <a:extLst>
              <a:ext uri="{FF2B5EF4-FFF2-40B4-BE49-F238E27FC236}">
                <a16:creationId xmlns="" xmlns:a16="http://schemas.microsoft.com/office/drawing/2014/main" id="{35224638-4CC1-4B19-A4E7-756372EB4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71" y="5992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2.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128963" y="948045"/>
            <a:ext cx="6724681" cy="707886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Przygotuj wykres przedstawiający zmieniającą się liczbę aktywnych wolontariuszy każdego miesiąca.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="" xmlns:a16="http://schemas.microsoft.com/office/drawing/2014/main" id="{4FE36099-3B7D-4EF8-8E9E-1AAE45554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94" y="1983201"/>
            <a:ext cx="6772102" cy="4514735"/>
          </a:xfrm>
        </p:spPr>
      </p:pic>
      <p:pic>
        <p:nvPicPr>
          <p:cNvPr id="16" name="Grafika 15" descr="Wąż">
            <a:extLst>
              <a:ext uri="{FF2B5EF4-FFF2-40B4-BE49-F238E27FC236}">
                <a16:creationId xmlns="" xmlns:a16="http://schemas.microsoft.com/office/drawing/2014/main" id="{A1252161-7A8B-4E6F-8D3A-00559BBCE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9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3.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70146" y="654204"/>
            <a:ext cx="6306003" cy="707886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Stwórz bilans finansowy schroniska - czy jest w stanie się utrzymać?</a:t>
            </a:r>
          </a:p>
        </p:txBody>
      </p:sp>
      <p:pic>
        <p:nvPicPr>
          <p:cNvPr id="9" name="Grafika 8" descr="Kaczka">
            <a:extLst>
              <a:ext uri="{FF2B5EF4-FFF2-40B4-BE49-F238E27FC236}">
                <a16:creationId xmlns="" xmlns:a16="http://schemas.microsoft.com/office/drawing/2014/main" id="{0C41B640-4374-48D9-BB29-D0D63FF0F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19047"/>
            <a:ext cx="914400" cy="914400"/>
          </a:xfrm>
          <a:prstGeom prst="rect">
            <a:avLst/>
          </a:prstGeom>
        </p:spPr>
      </p:pic>
      <p:pic>
        <p:nvPicPr>
          <p:cNvPr id="18" name="Symbol zastępczy zawartości 17">
            <a:extLst>
              <a:ext uri="{FF2B5EF4-FFF2-40B4-BE49-F238E27FC236}">
                <a16:creationId xmlns="" xmlns:a16="http://schemas.microsoft.com/office/drawing/2014/main" id="{82E77818-230F-462B-A25F-4926274B1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189" y="1749287"/>
            <a:ext cx="6275308" cy="4706481"/>
          </a:xfrm>
        </p:spPr>
      </p:pic>
    </p:spTree>
    <p:extLst>
      <p:ext uri="{BB962C8B-B14F-4D97-AF65-F5344CB8AC3E}">
        <p14:creationId xmlns:p14="http://schemas.microsoft.com/office/powerpoint/2010/main" val="31484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3.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85494" y="593684"/>
            <a:ext cx="6306003" cy="707886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Stwórz bilans finansowy schroniska - czy jest w stanie się utrzymać?</a:t>
            </a:r>
          </a:p>
        </p:txBody>
      </p:sp>
      <p:pic>
        <p:nvPicPr>
          <p:cNvPr id="5" name="Grafika 4" descr="Kot">
            <a:extLst>
              <a:ext uri="{FF2B5EF4-FFF2-40B4-BE49-F238E27FC236}">
                <a16:creationId xmlns="" xmlns:a16="http://schemas.microsoft.com/office/drawing/2014/main" id="{32D2A6F4-9ACE-4ABF-9594-9F2252740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044" y="5919047"/>
            <a:ext cx="914400" cy="914400"/>
          </a:xfrm>
          <a:prstGeom prst="rect">
            <a:avLst/>
          </a:prstGeom>
        </p:spPr>
      </p:pic>
      <p:pic>
        <p:nvPicPr>
          <p:cNvPr id="12" name="Symbol zastępczy zawartości 11">
            <a:extLst>
              <a:ext uri="{FF2B5EF4-FFF2-40B4-BE49-F238E27FC236}">
                <a16:creationId xmlns="" xmlns:a16="http://schemas.microsoft.com/office/drawing/2014/main" id="{2A2125A2-DDF5-4970-85F8-73447A44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95" y="1812288"/>
            <a:ext cx="6416624" cy="4812468"/>
          </a:xfrm>
        </p:spPr>
      </p:pic>
    </p:spTree>
    <p:extLst>
      <p:ext uri="{BB962C8B-B14F-4D97-AF65-F5344CB8AC3E}">
        <p14:creationId xmlns:p14="http://schemas.microsoft.com/office/powerpoint/2010/main" val="31949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</a:t>
            </a:r>
            <a:r>
              <a:rPr lang="pl-PL" sz="4000" b="1" dirty="0" smtClean="0">
                <a:solidFill>
                  <a:schemeClr val="tx1"/>
                </a:solidFill>
              </a:rPr>
              <a:t>3.</a:t>
            </a:r>
            <a:endParaRPr lang="pl-PL" sz="4000" b="1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85494" y="543318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Dzięki komu się utrzymujemy?</a:t>
            </a:r>
          </a:p>
        </p:txBody>
      </p:sp>
      <p:pic>
        <p:nvPicPr>
          <p:cNvPr id="7" name="Symbol zastępczy zawartości 6" descr="Kot">
            <a:extLst>
              <a:ext uri="{FF2B5EF4-FFF2-40B4-BE49-F238E27FC236}">
                <a16:creationId xmlns="" xmlns:a16="http://schemas.microsoft.com/office/drawing/2014/main" id="{1984EEEC-7CA3-46BC-B219-C03FA8D98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39" y="5919047"/>
            <a:ext cx="914400" cy="914400"/>
          </a:xfrm>
        </p:spPr>
      </p:pic>
      <p:pic>
        <p:nvPicPr>
          <p:cNvPr id="17" name="Obraz 16">
            <a:extLst>
              <a:ext uri="{FF2B5EF4-FFF2-40B4-BE49-F238E27FC236}">
                <a16:creationId xmlns="" xmlns:a16="http://schemas.microsoft.com/office/drawing/2014/main" id="{F2A6962D-BA99-4E8B-B515-BF56C275F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7" y="1622609"/>
            <a:ext cx="7038109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9E4C68A-A4A9-48A4-9FF2-D2896B1EA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B9AEA5-52CB-49A6-AF8A-33502F291B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="" xmlns:a16="http://schemas.microsoft.com/office/drawing/2014/main" id="{6FAE8582-9553-4CF4-9346-573FF0D6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8" y="74337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bg1"/>
                </a:solidFill>
              </a:rPr>
              <a:t>Część 3 - analiza danych</a:t>
            </a:r>
            <a:br>
              <a:rPr lang="pl-PL" sz="4000" b="1" dirty="0">
                <a:solidFill>
                  <a:schemeClr val="bg1"/>
                </a:solidFill>
              </a:rPr>
            </a:br>
            <a:r>
              <a:rPr lang="pl-PL" sz="4000" b="1" dirty="0">
                <a:solidFill>
                  <a:schemeClr val="tx1"/>
                </a:solidFill>
              </a:rPr>
              <a:t>ZADANIE </a:t>
            </a:r>
            <a:r>
              <a:rPr lang="pl-PL" sz="4000" b="1" dirty="0" smtClean="0">
                <a:solidFill>
                  <a:schemeClr val="tx1"/>
                </a:solidFill>
              </a:rPr>
              <a:t>3.</a:t>
            </a:r>
            <a:endParaRPr lang="pl-PL" sz="4000" b="1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="" xmlns:a16="http://schemas.microsoft.com/office/drawing/2014/main" id="{B5F7A652-B11D-4B7D-AE30-AFB4331C7548}"/>
              </a:ext>
            </a:extLst>
          </p:cNvPr>
          <p:cNvSpPr txBox="1"/>
          <p:nvPr/>
        </p:nvSpPr>
        <p:spPr>
          <a:xfrm>
            <a:off x="5270145" y="643071"/>
            <a:ext cx="6306003" cy="400110"/>
          </a:xfrm>
          <a:prstGeom prst="rect">
            <a:avLst/>
          </a:prstGeom>
          <a:solidFill>
            <a:srgbClr val="FFFF66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/>
              <a:t>Na co najwięcej wydajemy?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="" xmlns:a16="http://schemas.microsoft.com/office/drawing/2014/main" id="{CC3F8624-92D1-4E09-AA6F-37E4449B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13" y="1846734"/>
            <a:ext cx="6794269" cy="4529513"/>
          </a:xfrm>
          <a:prstGeom prst="rect">
            <a:avLst/>
          </a:prstGeom>
        </p:spPr>
      </p:pic>
      <p:pic>
        <p:nvPicPr>
          <p:cNvPr id="12" name="Symbol zastępczy zawartości 11" descr="Pies">
            <a:extLst>
              <a:ext uri="{FF2B5EF4-FFF2-40B4-BE49-F238E27FC236}">
                <a16:creationId xmlns="" xmlns:a16="http://schemas.microsoft.com/office/drawing/2014/main" id="{E926D0DF-1C3B-4780-A75D-90B949228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49" y="599270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232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775</TotalTime>
  <Words>221</Words>
  <Application>Microsoft Office PowerPoint</Application>
  <PresentationFormat>Niestandardowy</PresentationFormat>
  <Paragraphs>39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Integralny</vt:lpstr>
      <vt:lpstr>SCHRONISKO DLA ZWIERZĄT </vt:lpstr>
      <vt:lpstr>Część 1 - projekt i utworzenie schematu </vt:lpstr>
      <vt:lpstr>Część 2 - skryptowe wypełnienie bazy</vt:lpstr>
      <vt:lpstr>Część 3 - analiza danych Zadanie 1.</vt:lpstr>
      <vt:lpstr>Część 3 - analiza danych ZADANIE 2.</vt:lpstr>
      <vt:lpstr>Część 3 - analiza danych ZADANIE 3.</vt:lpstr>
      <vt:lpstr>Część 3 - analiza danych ZADANIE 3.</vt:lpstr>
      <vt:lpstr>Część 3 - analiza danych ZADANIE 3.</vt:lpstr>
      <vt:lpstr>Część 3 - analiza danych ZADANIE 3.</vt:lpstr>
      <vt:lpstr>Część 3 - analiza danych ZADANIE 4.</vt:lpstr>
      <vt:lpstr>Część 3 - analiza danych ZADANIE 4.- graficznie</vt:lpstr>
      <vt:lpstr>Część 3 - analiza danych ZADANIE 5.1.</vt:lpstr>
      <vt:lpstr>Część 3 - analiza danych ZADANIE 5.2.</vt:lpstr>
      <vt:lpstr>Część 3 - analiza danych ZADANIE 5.3.</vt:lpstr>
      <vt:lpstr>Część 3 - analiza danych ZADANIE 5.4.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SCHRONISKO DLA ZWIERZĄT</dc:title>
  <dc:creator>Julia Nykiel</dc:creator>
  <cp:lastModifiedBy>Wojciech Nowakowski</cp:lastModifiedBy>
  <cp:revision>30</cp:revision>
  <dcterms:created xsi:type="dcterms:W3CDTF">2019-06-14T11:35:00Z</dcterms:created>
  <dcterms:modified xsi:type="dcterms:W3CDTF">2019-12-29T10:08:47Z</dcterms:modified>
</cp:coreProperties>
</file>