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3"/>
    <p:restoredTop sz="94638"/>
  </p:normalViewPr>
  <p:slideViewPr>
    <p:cSldViewPr snapToGrid="0">
      <p:cViewPr>
        <p:scale>
          <a:sx n="60" d="100"/>
          <a:sy n="60" d="100"/>
        </p:scale>
        <p:origin x="297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7D8CB-9D5A-DC1B-CE9D-E39BAA85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53A4D-B450-B178-6EFD-F842CF83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F3F5A-8051-5829-FA7F-E324529D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96C3A-414D-4E87-6426-51BAB26B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114CD-F3D7-CB26-F640-AD50148B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0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DDAC3-013E-1D13-A22B-D00172B4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FA29B-18C8-FE15-AD21-10C3B928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490F2-733B-188B-DE8A-0FA2AA81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3440C-8E42-7C78-9A64-A4801A6D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AA53-DF12-A58B-2448-D6AC746C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4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049C8-DCB7-9EA8-6543-912323679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DF203-EDE7-D9D8-4AFA-D7B57287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90E45-6833-4E32-D8A5-B416253F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35C74-5384-EB72-DDA1-2688E956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A8B56-A3D0-0BCF-511B-FB5408C4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76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37A7-9F90-4F90-0C98-3E6EA5F0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EE54C-8165-7FEB-6D2D-A0C870A7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FAF45-6EEE-CE44-35B6-628B5A8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F4418-C4B1-8D00-D73A-67C99197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F7601-1334-9260-023A-E4E72CC5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20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03E0-1040-60B2-A174-A8429C30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10E0B-077E-8572-2351-EFB818CD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D7518-40A9-8B27-A459-FAD05BC2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82030-8E65-2BE6-0B27-63707291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96AC1-6981-4210-E4F7-43C96684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5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A2293-E062-3576-9156-04C66ED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0BC9-AC65-1347-7F7E-27957022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615ED-364B-046F-9551-F7A487B0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8D4E-FBC5-EB9C-8941-C99E6B6E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4DD84-58E1-E1D6-A8C9-D582AAE9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6DFF9-E28B-AD93-09CB-DCF5AD84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C049-3DB2-9075-1470-B7070804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99157-5F35-F05B-2552-9FCD8F58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DB034-7EDC-EB10-91B8-59099F4B2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82A14-40F3-BB9B-4026-87FF0BF4B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CE040-962A-C78F-CB33-A5302A223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0A27C7-E092-6399-8E67-C56C52B0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5EA12-9CA8-5EBF-123F-486A2CC6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585CFB-80BD-7D56-B8BD-97DA43F7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6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CD5D-BB3B-3DCF-19D9-25276D6B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E07B3-CB76-3B89-50C7-811621C1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26049-7E34-8A93-EBC2-CEB31FD3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C3F55-2E27-A5DC-D213-7A3D913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B61C9-6652-3640-9948-D3F536A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C1F56-E536-D0A0-480B-28AE4F55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261FD-78E5-3733-92FC-AC061141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47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1BDCC-51F0-AB98-2510-8BDD3F31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9B51-A1BB-AEDB-1D1B-A4136BB0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7307F-ECC9-EA28-D088-9E139F2B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3D8AA-1D34-6113-0920-13974DF0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60F0F-21DE-2A29-ED05-BD3CD40E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31D7D-7850-9516-838E-53B46D54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42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3F98C-4FBB-13AC-5995-23162D1C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6FFA3-D823-CDBB-BC69-ED3AD536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5087A-5C76-3595-E2A5-68D0A4F87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74C6-B617-5056-7617-87D26FFC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9D5EA-67F9-992F-28A6-C586DF0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3CEC2-9794-1AD7-9EEA-4B05C112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9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7F38F-40A3-AE93-6432-CDD2497D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E83A3-B69C-0A50-5621-BCFA6933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2B24B-E0DD-4A68-E2C5-43256C91F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8661-1E4B-1F46-9206-CF6E4BE16D34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C61E4-66F9-EBFE-F1AF-11078B22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4086B-8064-9109-2386-FF0EF153E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4219-BFA0-454B-9DD0-3F76593901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40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71AC71-A7F6-DAFA-BFF1-DF7C44F802DA}"/>
              </a:ext>
            </a:extLst>
          </p:cNvPr>
          <p:cNvSpPr/>
          <p:nvPr/>
        </p:nvSpPr>
        <p:spPr>
          <a:xfrm>
            <a:off x="0" y="-1"/>
            <a:ext cx="12192000" cy="9625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240506-CBC7-D5F0-FE58-F2A5CEB51657}"/>
              </a:ext>
            </a:extLst>
          </p:cNvPr>
          <p:cNvGrpSpPr/>
          <p:nvPr/>
        </p:nvGrpSpPr>
        <p:grpSpPr>
          <a:xfrm>
            <a:off x="4516871" y="3622386"/>
            <a:ext cx="3158259" cy="2140528"/>
            <a:chOff x="4516870" y="2358736"/>
            <a:chExt cx="3158259" cy="2140528"/>
          </a:xfrm>
        </p:grpSpPr>
        <p:pic>
          <p:nvPicPr>
            <p:cNvPr id="16" name="图片 15" descr="徽标, 图标&#10;&#10;描述已自动生成">
              <a:extLst>
                <a:ext uri="{FF2B5EF4-FFF2-40B4-BE49-F238E27FC236}">
                  <a16:creationId xmlns:a16="http://schemas.microsoft.com/office/drawing/2014/main" id="{B98B397B-1CEB-A341-7FF2-26692697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147" t="22990" r="10147" b="22990"/>
            <a:stretch>
              <a:fillRect/>
            </a:stretch>
          </p:blipFill>
          <p:spPr>
            <a:xfrm>
              <a:off x="4516870" y="2358737"/>
              <a:ext cx="3158259" cy="2140527"/>
            </a:xfrm>
            <a:custGeom>
              <a:avLst/>
              <a:gdLst>
                <a:gd name="connsiteX0" fmla="*/ 356762 w 3158259"/>
                <a:gd name="connsiteY0" fmla="*/ 0 h 2140527"/>
                <a:gd name="connsiteX1" fmla="*/ 2801497 w 3158259"/>
                <a:gd name="connsiteY1" fmla="*/ 0 h 2140527"/>
                <a:gd name="connsiteX2" fmla="*/ 3158259 w 3158259"/>
                <a:gd name="connsiteY2" fmla="*/ 356762 h 2140527"/>
                <a:gd name="connsiteX3" fmla="*/ 3158259 w 3158259"/>
                <a:gd name="connsiteY3" fmla="*/ 1783765 h 2140527"/>
                <a:gd name="connsiteX4" fmla="*/ 2801497 w 3158259"/>
                <a:gd name="connsiteY4" fmla="*/ 2140527 h 2140527"/>
                <a:gd name="connsiteX5" fmla="*/ 356762 w 3158259"/>
                <a:gd name="connsiteY5" fmla="*/ 2140527 h 2140527"/>
                <a:gd name="connsiteX6" fmla="*/ 0 w 3158259"/>
                <a:gd name="connsiteY6" fmla="*/ 1783765 h 2140527"/>
                <a:gd name="connsiteX7" fmla="*/ 0 w 3158259"/>
                <a:gd name="connsiteY7" fmla="*/ 356762 h 2140527"/>
                <a:gd name="connsiteX8" fmla="*/ 356762 w 3158259"/>
                <a:gd name="connsiteY8" fmla="*/ 0 h 214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8259" h="2140527">
                  <a:moveTo>
                    <a:pt x="356762" y="0"/>
                  </a:moveTo>
                  <a:lnTo>
                    <a:pt x="2801497" y="0"/>
                  </a:lnTo>
                  <a:cubicBezTo>
                    <a:pt x="2998531" y="0"/>
                    <a:pt x="3158259" y="159728"/>
                    <a:pt x="3158259" y="356762"/>
                  </a:cubicBezTo>
                  <a:lnTo>
                    <a:pt x="3158259" y="1783765"/>
                  </a:lnTo>
                  <a:cubicBezTo>
                    <a:pt x="3158259" y="1980799"/>
                    <a:pt x="2998531" y="2140527"/>
                    <a:pt x="2801497" y="2140527"/>
                  </a:cubicBezTo>
                  <a:lnTo>
                    <a:pt x="356762" y="2140527"/>
                  </a:lnTo>
                  <a:cubicBezTo>
                    <a:pt x="159728" y="2140527"/>
                    <a:pt x="0" y="1980799"/>
                    <a:pt x="0" y="1783765"/>
                  </a:cubicBezTo>
                  <a:lnTo>
                    <a:pt x="0" y="356762"/>
                  </a:lnTo>
                  <a:cubicBezTo>
                    <a:pt x="0" y="159728"/>
                    <a:pt x="159728" y="0"/>
                    <a:pt x="356762" y="0"/>
                  </a:cubicBezTo>
                  <a:close/>
                </a:path>
              </a:pathLst>
            </a:custGeom>
          </p:spPr>
        </p:pic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323D0247-6374-100F-AA23-3113B214A779}"/>
                </a:ext>
              </a:extLst>
            </p:cNvPr>
            <p:cNvSpPr/>
            <p:nvPr/>
          </p:nvSpPr>
          <p:spPr>
            <a:xfrm>
              <a:off x="4516870" y="2358736"/>
              <a:ext cx="3158259" cy="2140527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8485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b="1" dirty="0" err="1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ImmeGPT</a:t>
              </a:r>
              <a:endParaRPr kumimoji="1" lang="en-US" altLang="zh-CN" sz="40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  <a:p>
              <a:pPr algn="ctr"/>
              <a:r>
                <a:rPr kumimoji="1" lang="en-US" altLang="zh-CN" sz="1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Yet another </a:t>
              </a:r>
              <a:r>
                <a:rPr kumimoji="1" lang="en-US" altLang="zh-CN" sz="1400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ChatGPT Workflow</a:t>
              </a:r>
              <a:r>
                <a:rPr kumimoji="1" lang="en-US" altLang="zh-CN" sz="1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for Alfred</a:t>
              </a:r>
              <a:endPara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4A9D1AE-58A0-075E-CB57-7A28F2F54557}"/>
              </a:ext>
            </a:extLst>
          </p:cNvPr>
          <p:cNvSpPr/>
          <p:nvPr/>
        </p:nvSpPr>
        <p:spPr>
          <a:xfrm>
            <a:off x="201035" y="165100"/>
            <a:ext cx="4114800" cy="4334163"/>
          </a:xfrm>
          <a:prstGeom prst="roundRect">
            <a:avLst>
              <a:gd name="adj" fmla="val 86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图形用户界面, 应用程序&#10;&#10;描述已自动生成">
            <a:extLst>
              <a:ext uri="{FF2B5EF4-FFF2-40B4-BE49-F238E27FC236}">
                <a16:creationId xmlns:a16="http://schemas.microsoft.com/office/drawing/2014/main" id="{9B000CC7-4BF0-6E64-3BD5-DAF2C5A9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1" y="317500"/>
            <a:ext cx="3812827" cy="327220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2731229-4CBE-A121-C870-B93E6F721DE1}"/>
              </a:ext>
            </a:extLst>
          </p:cNvPr>
          <p:cNvSpPr txBox="1"/>
          <p:nvPr/>
        </p:nvSpPr>
        <p:spPr>
          <a:xfrm>
            <a:off x="505834" y="352620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Select a chat with prompt or start a new chat</a:t>
            </a:r>
            <a:endParaRPr kumimoji="1" lang="zh-CN" altLang="en-US" sz="1200" b="1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B8E507-4A7B-F088-AABA-4D805F1FF1EF}"/>
              </a:ext>
            </a:extLst>
          </p:cNvPr>
          <p:cNvSpPr txBox="1"/>
          <p:nvPr/>
        </p:nvSpPr>
        <p:spPr>
          <a:xfrm>
            <a:off x="505834" y="3799233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↩︎ to start chat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                 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⌘ + ↩︎ to delete chat</a:t>
            </a:r>
          </a:p>
          <a:p>
            <a:pPr algn="just"/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⌥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↩︎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to view history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        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⌃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↩︎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to edit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prompt</a:t>
            </a:r>
          </a:p>
          <a:p>
            <a:pPr algn="just"/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</a:t>
            </a:r>
            <a:r>
              <a:rPr kumimoji="1" lang="zh-CN" altLang="en-US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⇧ to preview prompt</a:t>
            </a:r>
            <a:endParaRPr kumimoji="1" lang="zh-CN" altLang="en-US" sz="900">
              <a:solidFill>
                <a:schemeClr val="bg1">
                  <a:lumMod val="6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D4ED89E-3ECF-0DFC-9449-474039E2E1FC}"/>
              </a:ext>
            </a:extLst>
          </p:cNvPr>
          <p:cNvSpPr/>
          <p:nvPr/>
        </p:nvSpPr>
        <p:spPr>
          <a:xfrm>
            <a:off x="7876165" y="165101"/>
            <a:ext cx="4114800" cy="4006849"/>
          </a:xfrm>
          <a:prstGeom prst="roundRect">
            <a:avLst>
              <a:gd name="adj" fmla="val 86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123CAB-3A93-6563-761E-F2C6731032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27151" y="317500"/>
            <a:ext cx="3812826" cy="327220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BA8AE2B-0BED-7F44-86D0-40CE2CA2F78A}"/>
              </a:ext>
            </a:extLst>
          </p:cNvPr>
          <p:cNvSpPr txBox="1"/>
          <p:nvPr/>
        </p:nvSpPr>
        <p:spPr>
          <a:xfrm>
            <a:off x="8180964" y="352620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Create</a:t>
            </a:r>
            <a:r>
              <a:rPr kumimoji="1" lang="zh-CN" altLang="en-US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 new chat with prompt</a:t>
            </a:r>
            <a:endParaRPr kumimoji="1" lang="zh-CN" altLang="en-US" sz="1200" b="1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6901D6-79E6-C43F-3CBA-65AE69C3FA3E}"/>
              </a:ext>
            </a:extLst>
          </p:cNvPr>
          <p:cNvSpPr txBox="1"/>
          <p:nvPr/>
        </p:nvSpPr>
        <p:spPr>
          <a:xfrm>
            <a:off x="8180964" y="3799233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You can use the prompt presets or input your own prompt.</a:t>
            </a:r>
            <a:endParaRPr kumimoji="1" lang="zh-CN" altLang="en-US" sz="900">
              <a:solidFill>
                <a:schemeClr val="bg1">
                  <a:lumMod val="6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E0A03F4-2353-EC0A-169D-8ACA0544660B}"/>
              </a:ext>
            </a:extLst>
          </p:cNvPr>
          <p:cNvSpPr/>
          <p:nvPr/>
        </p:nvSpPr>
        <p:spPr>
          <a:xfrm>
            <a:off x="201035" y="4751999"/>
            <a:ext cx="4114800" cy="4497879"/>
          </a:xfrm>
          <a:prstGeom prst="roundRect">
            <a:avLst>
              <a:gd name="adj" fmla="val 86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9A9DAD7-F38B-EB70-0AC3-6C3C9995BF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2021" y="4904399"/>
            <a:ext cx="3812826" cy="327220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412FA77-37CF-DE41-D7AD-55863119ED50}"/>
              </a:ext>
            </a:extLst>
          </p:cNvPr>
          <p:cNvSpPr txBox="1"/>
          <p:nvPr/>
        </p:nvSpPr>
        <p:spPr>
          <a:xfrm>
            <a:off x="505834" y="811310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View chat history</a:t>
            </a:r>
            <a:endParaRPr kumimoji="1" lang="zh-CN" altLang="en-US" sz="1200" b="1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75203C-8A2D-6F61-6B35-9C0F5DE50905}"/>
              </a:ext>
            </a:extLst>
          </p:cNvPr>
          <p:cNvSpPr txBox="1"/>
          <p:nvPr/>
        </p:nvSpPr>
        <p:spPr>
          <a:xfrm>
            <a:off x="505834" y="8386132"/>
            <a:ext cx="35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↩︎ to delete selected history chat item</a:t>
            </a:r>
          </a:p>
          <a:p>
            <a:pPr algn="ctr"/>
            <a:r>
              <a:rPr kumimoji="1" lang="en-US" altLang="zh-CN" sz="9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⇧ to preview the answer</a:t>
            </a:r>
          </a:p>
          <a:p>
            <a:pPr algn="ctr"/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* You</a:t>
            </a: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can view the rendered markdown style with quicklook plugin app such as `Glance` or `iPreview` </a:t>
            </a:r>
            <a:endParaRPr kumimoji="1" lang="zh-CN" altLang="en-US" sz="800">
              <a:solidFill>
                <a:schemeClr val="bg1">
                  <a:lumMod val="6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9CCA501-C5E1-815B-F8F4-7CBF3EF98489}"/>
              </a:ext>
            </a:extLst>
          </p:cNvPr>
          <p:cNvSpPr/>
          <p:nvPr/>
        </p:nvSpPr>
        <p:spPr>
          <a:xfrm>
            <a:off x="4516870" y="165101"/>
            <a:ext cx="3158258" cy="3263899"/>
          </a:xfrm>
          <a:prstGeom prst="roundRect">
            <a:avLst>
              <a:gd name="adj" fmla="val 1118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CFD42B-6396-2AE7-D089-49A37907DD89}"/>
              </a:ext>
            </a:extLst>
          </p:cNvPr>
          <p:cNvSpPr txBox="1"/>
          <p:nvPr/>
        </p:nvSpPr>
        <p:spPr>
          <a:xfrm>
            <a:off x="4795012" y="2866597"/>
            <a:ext cx="2601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Chat prompt edit panel</a:t>
            </a:r>
            <a:endParaRPr kumimoji="1" lang="zh-CN" altLang="en-US" sz="1200" b="1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6" name="图片 35" descr="图形用户界面, 文本&#10;&#10;描述已自动生成">
            <a:extLst>
              <a:ext uri="{FF2B5EF4-FFF2-40B4-BE49-F238E27FC236}">
                <a16:creationId xmlns:a16="http://schemas.microsoft.com/office/drawing/2014/main" id="{8D5C2532-4886-B396-0267-954CBFCC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299" y="165100"/>
            <a:ext cx="3361402" cy="2839997"/>
          </a:xfrm>
          <a:prstGeom prst="rect">
            <a:avLst/>
          </a:prstGeom>
        </p:spPr>
      </p:pic>
      <p:sp>
        <p:nvSpPr>
          <p:cNvPr id="37" name="圆角矩形 36">
            <a:extLst>
              <a:ext uri="{FF2B5EF4-FFF2-40B4-BE49-F238E27FC236}">
                <a16:creationId xmlns:a16="http://schemas.microsoft.com/office/drawing/2014/main" id="{F2D72BB0-0003-6EE6-BAC5-2A276D450F9D}"/>
              </a:ext>
            </a:extLst>
          </p:cNvPr>
          <p:cNvSpPr/>
          <p:nvPr/>
        </p:nvSpPr>
        <p:spPr>
          <a:xfrm>
            <a:off x="7876164" y="4381481"/>
            <a:ext cx="4114800" cy="4868396"/>
          </a:xfrm>
          <a:prstGeom prst="roundRect">
            <a:avLst>
              <a:gd name="adj" fmla="val 86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 descr="图形用户界面, 文本&#10;&#10;描述已自动生成">
            <a:extLst>
              <a:ext uri="{FF2B5EF4-FFF2-40B4-BE49-F238E27FC236}">
                <a16:creationId xmlns:a16="http://schemas.microsoft.com/office/drawing/2014/main" id="{3FBE84C5-59A4-89ED-CD37-963ACADBB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7151" y="4499263"/>
            <a:ext cx="3812826" cy="93898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9F10FA3-34B1-5395-1355-F8F353809D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961892" y="5146928"/>
            <a:ext cx="3941999" cy="328266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3B35178-8CF5-A7A6-DCD2-05E1A11F8E28}"/>
              </a:ext>
            </a:extLst>
          </p:cNvPr>
          <p:cNvSpPr txBox="1"/>
          <p:nvPr/>
        </p:nvSpPr>
        <p:spPr>
          <a:xfrm>
            <a:off x="8180291" y="82516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Chat with ChatGPT</a:t>
            </a:r>
            <a:endParaRPr kumimoji="1" lang="zh-CN" altLang="en-US" sz="1200" b="1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857374-8506-8F84-90FD-B1AD3F10BF10}"/>
              </a:ext>
            </a:extLst>
          </p:cNvPr>
          <p:cNvSpPr txBox="1"/>
          <p:nvPr/>
        </p:nvSpPr>
        <p:spPr>
          <a:xfrm>
            <a:off x="8027151" y="8548436"/>
            <a:ext cx="381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↩︎ to send message, the answer will output in stream mode under            </a:t>
            </a:r>
          </a:p>
          <a:p>
            <a:pPr algn="ctr"/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Press  ⌘ + ↩︎ to select a new chat      Press ⌥ + ↩︎ to view chat history</a:t>
            </a:r>
            <a:endParaRPr kumimoji="1" lang="zh-CN" altLang="en-US" sz="800">
              <a:solidFill>
                <a:schemeClr val="bg1">
                  <a:lumMod val="6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521D4E3-A1EA-BD3E-EC82-E5333AE02B4A}"/>
              </a:ext>
            </a:extLst>
          </p:cNvPr>
          <p:cNvSpPr/>
          <p:nvPr/>
        </p:nvSpPr>
        <p:spPr>
          <a:xfrm>
            <a:off x="4516870" y="5942156"/>
            <a:ext cx="3158258" cy="3307721"/>
          </a:xfrm>
          <a:prstGeom prst="roundRect">
            <a:avLst>
              <a:gd name="adj" fmla="val 1118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 descr="文本, 应用程序, 聊天或短信&#10;&#10;描述已自动生成">
            <a:extLst>
              <a:ext uri="{FF2B5EF4-FFF2-40B4-BE49-F238E27FC236}">
                <a16:creationId xmlns:a16="http://schemas.microsoft.com/office/drawing/2014/main" id="{CBBFC4DF-ACE6-D6AF-6F3A-76A580EBB2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r="5657"/>
          <a:stretch/>
        </p:blipFill>
        <p:spPr>
          <a:xfrm>
            <a:off x="4721587" y="5960962"/>
            <a:ext cx="1451084" cy="1365999"/>
          </a:xfrm>
          <a:prstGeom prst="rect">
            <a:avLst/>
          </a:prstGeom>
        </p:spPr>
      </p:pic>
      <p:pic>
        <p:nvPicPr>
          <p:cNvPr id="48" name="图片 47" descr="黑白色的标志&#10;&#10;中度可信度描述已自动生成">
            <a:extLst>
              <a:ext uri="{FF2B5EF4-FFF2-40B4-BE49-F238E27FC236}">
                <a16:creationId xmlns:a16="http://schemas.microsoft.com/office/drawing/2014/main" id="{92831F42-CE71-1CA6-A263-1B351BA332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r="5225"/>
          <a:stretch/>
        </p:blipFill>
        <p:spPr>
          <a:xfrm>
            <a:off x="6007307" y="6343012"/>
            <a:ext cx="1405772" cy="1251842"/>
          </a:xfrm>
          <a:prstGeom prst="rect">
            <a:avLst/>
          </a:prstGeom>
        </p:spPr>
      </p:pic>
      <p:pic>
        <p:nvPicPr>
          <p:cNvPr id="50" name="图片 49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BDEAD5FA-F22B-F304-6D21-140DAEBAD1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r="4784"/>
          <a:stretch/>
        </p:blipFill>
        <p:spPr>
          <a:xfrm>
            <a:off x="5265308" y="7159534"/>
            <a:ext cx="1451084" cy="1251842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F821990B-D915-1C45-7E19-EB755EA58C8E}"/>
              </a:ext>
            </a:extLst>
          </p:cNvPr>
          <p:cNvSpPr txBox="1"/>
          <p:nvPr/>
        </p:nvSpPr>
        <p:spPr>
          <a:xfrm>
            <a:off x="4516869" y="8471770"/>
            <a:ext cx="315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Trigger with </a:t>
            </a:r>
          </a:p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Universal Action</a:t>
            </a:r>
            <a:r>
              <a:rPr kumimoji="1" lang="zh-CN" altLang="en-US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CN" altLang="en-US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Hotkey</a:t>
            </a:r>
            <a:r>
              <a:rPr kumimoji="1" lang="zh-CN" altLang="en-US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CN" altLang="en-US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Snippet</a:t>
            </a:r>
            <a:endParaRPr kumimoji="1" lang="zh-CN" altLang="en-US" sz="1200" b="1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20C6597-87E5-EB43-B3B4-77E0AFEB2A69}"/>
              </a:ext>
            </a:extLst>
          </p:cNvPr>
          <p:cNvSpPr txBox="1"/>
          <p:nvPr/>
        </p:nvSpPr>
        <p:spPr>
          <a:xfrm>
            <a:off x="4516869" y="8893635"/>
            <a:ext cx="3150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Output</a:t>
            </a: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</a:t>
            </a: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stream</a:t>
            </a: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mode</a:t>
            </a: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immediately</a:t>
            </a: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800">
                <a:solidFill>
                  <a:schemeClr val="bg1">
                    <a:lumMod val="6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at text feild</a:t>
            </a:r>
            <a:endParaRPr kumimoji="1" lang="zh-CN" altLang="en-US" sz="800">
              <a:solidFill>
                <a:schemeClr val="bg1">
                  <a:lumMod val="6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22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158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PingFang SC Semibold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Lick A.</dc:creator>
  <cp:lastModifiedBy>Lick A.</cp:lastModifiedBy>
  <cp:revision>1</cp:revision>
  <dcterms:created xsi:type="dcterms:W3CDTF">2023-08-29T06:28:02Z</dcterms:created>
  <dcterms:modified xsi:type="dcterms:W3CDTF">2023-08-29T09:58:07Z</dcterms:modified>
</cp:coreProperties>
</file>