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12" r:id="rId3"/>
    <p:sldId id="318" r:id="rId4"/>
    <p:sldId id="316" r:id="rId5"/>
    <p:sldId id="315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Dictionaries and</a:t>
            </a:r>
            <a:br>
              <a:rPr lang="en-US" b="1" dirty="0"/>
            </a:br>
            <a:r>
              <a:rPr lang="en-US" b="1" dirty="0"/>
              <a:t>hash 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map keys to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i="1" dirty="0"/>
              <a:t>dictionary</a:t>
            </a:r>
            <a:r>
              <a:rPr lang="en-US" dirty="0"/>
              <a:t> (type is </a:t>
            </a:r>
            <a:r>
              <a:rPr lang="en-US" b="1" dirty="0" err="1"/>
              <a:t>dict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are two sample dictionaries: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2642-C6B8-2F43-82DB-8B8D9AA1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DB50-56E4-A84A-815E-57C8A29C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825625"/>
            <a:ext cx="9654485" cy="4351338"/>
          </a:xfrm>
        </p:spPr>
        <p:txBody>
          <a:bodyPr/>
          <a:lstStyle/>
          <a:p>
            <a:r>
              <a:rPr lang="en-US" dirty="0"/>
              <a:t>To track a collection of </a:t>
            </a:r>
            <a:r>
              <a:rPr lang="en-US" dirty="0" err="1"/>
              <a:t>key→value</a:t>
            </a:r>
            <a:r>
              <a:rPr lang="en-US" dirty="0"/>
              <a:t> pairs, we can use a list of tuples such as: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 = [('the', 3), ('cat', 1), ('sat', 1), ('on', 2), ('hat', 1)]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key operation for a </a:t>
            </a:r>
            <a:r>
              <a:rPr lang="en-US" dirty="0" err="1"/>
              <a:t>dict</a:t>
            </a:r>
            <a:r>
              <a:rPr lang="en-US" dirty="0"/>
              <a:t> is to look up a value by its key</a:t>
            </a:r>
          </a:p>
          <a:p>
            <a:r>
              <a:rPr lang="en-US" dirty="0"/>
              <a:t>How would you implement this?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BD5BB8D-B62A-0B48-B5A9-4B4F7DF1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03" y="1690688"/>
            <a:ext cx="1574337" cy="3823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B0BE9-3B11-C94A-AACD-6060081B0546}"/>
              </a:ext>
            </a:extLst>
          </p:cNvPr>
          <p:cNvSpPr txBox="1"/>
          <p:nvPr/>
        </p:nvSpPr>
        <p:spPr>
          <a:xfrm>
            <a:off x="858078" y="4741129"/>
            <a:ext cx="6897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Linearly search through the list of tuples and compare the first value and the tuple to the key of interest; return the associated value if key is found</a:t>
            </a:r>
          </a:p>
        </p:txBody>
      </p:sp>
    </p:spTree>
    <p:extLst>
      <p:ext uri="{BB962C8B-B14F-4D97-AF65-F5344CB8AC3E}">
        <p14:creationId xmlns:p14="http://schemas.microsoft.com/office/powerpoint/2010/main" val="378859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4" y="3062235"/>
            <a:ext cx="3228286" cy="311472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C5FB3B-3EE7-8240-B86B-88A7DA6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34" y="3032418"/>
            <a:ext cx="7322273" cy="2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485"/>
          </a:xfrm>
        </p:spPr>
        <p:txBody>
          <a:bodyPr>
            <a:normAutofit fontScale="90000"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6" y="2802836"/>
            <a:ext cx="5255009" cy="2581137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B64070-2C78-A545-82A2-B6BB159E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20" y="2733263"/>
            <a:ext cx="4229916" cy="405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5BA62-CF5F-7F49-B88F-288F6AFA2FE3}"/>
              </a:ext>
            </a:extLst>
          </p:cNvPr>
          <p:cNvSpPr txBox="1"/>
          <p:nvPr/>
        </p:nvSpPr>
        <p:spPr>
          <a:xfrm>
            <a:off x="8724503" y="2445028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Watch out for aliasing!</a:t>
            </a:r>
          </a:p>
        </p:txBody>
      </p:sp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8702</TotalTime>
  <Words>280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Dictionaries and hash tables</vt:lpstr>
      <vt:lpstr>Dictionaries map keys to values</vt:lpstr>
      <vt:lpstr>A simple implementation</vt:lpstr>
      <vt:lpstr>Review: tuples</vt:lpstr>
      <vt:lpstr>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175</cp:revision>
  <cp:lastPrinted>2021-06-15T21:52:12Z</cp:lastPrinted>
  <dcterms:created xsi:type="dcterms:W3CDTF">2021-05-31T20:51:13Z</dcterms:created>
  <dcterms:modified xsi:type="dcterms:W3CDTF">2021-08-29T00:29:32Z</dcterms:modified>
</cp:coreProperties>
</file>