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9" r:id="rId4"/>
    <p:sldId id="290" r:id="rId5"/>
    <p:sldId id="296" r:id="rId6"/>
    <p:sldId id="291" r:id="rId7"/>
    <p:sldId id="294" r:id="rId8"/>
    <p:sldId id="293" r:id="rId9"/>
    <p:sldId id="292" r:id="rId10"/>
    <p:sldId id="295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ozmichelle.com/pipes-forks-du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</a:t>
            </a:r>
            <a:br>
              <a:rPr lang="en-US" dirty="0"/>
            </a:br>
            <a:r>
              <a:rPr lang="en-US" b="1" dirty="0"/>
              <a:t>a | b | c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and append program output to a file using “&gt;&gt;”</a:t>
            </a:r>
          </a:p>
          <a:p>
            <a:r>
              <a:rPr lang="en-US" dirty="0"/>
              <a:t>open file and send contents as standard input to a program using ‘&lt;‘ operator</a:t>
            </a:r>
          </a:p>
          <a:p>
            <a:r>
              <a:rPr lang="en-US" dirty="0"/>
              <a:t>Redirect both: </a:t>
            </a:r>
            <a:r>
              <a:rPr lang="en-US" b="1" dirty="0"/>
              <a:t>prog &lt; </a:t>
            </a:r>
            <a:r>
              <a:rPr lang="en-US" b="1" dirty="0" err="1"/>
              <a:t>infile</a:t>
            </a:r>
            <a:r>
              <a:rPr lang="en-US" b="1" dirty="0"/>
              <a:t> &gt; </a:t>
            </a:r>
            <a:r>
              <a:rPr lang="en-US" b="1" dirty="0" err="1"/>
              <a:t>outfile</a:t>
            </a:r>
            <a:endParaRPr lang="en-US" b="1" dirty="0"/>
          </a:p>
          <a:p>
            <a:r>
              <a:rPr lang="en-US" dirty="0"/>
              <a:t>Pipe then redirect: </a:t>
            </a:r>
            <a:r>
              <a:rPr lang="en-US" b="1" dirty="0"/>
              <a:t>a &lt; </a:t>
            </a:r>
            <a:r>
              <a:rPr lang="en-US" b="1" dirty="0" err="1"/>
              <a:t>infile</a:t>
            </a:r>
            <a:r>
              <a:rPr lang="en-US" b="1" dirty="0"/>
              <a:t> | b | c | d &gt; </a:t>
            </a:r>
            <a:r>
              <a:rPr lang="en-US" b="1" dirty="0" err="1"/>
              <a:t>outfile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are a unifying concept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networks,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Here’s an example piping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r>
              <a:rPr lang="en-US" dirty="0"/>
              <a:t>: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74C2-DB75-DB45-BF5E-6693C8D9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90"/>
          </a:xfrm>
        </p:spPr>
        <p:txBody>
          <a:bodyPr/>
          <a:lstStyle/>
          <a:p>
            <a:r>
              <a:rPr lang="en-US" dirty="0"/>
              <a:t>Nice visualizations from </a:t>
            </a:r>
            <a:r>
              <a:rPr lang="en-US" dirty="0" err="1"/>
              <a:t>rozmichelle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52CBE-2DDB-094E-8DBB-058E30BFF89C}"/>
              </a:ext>
            </a:extLst>
          </p:cNvPr>
          <p:cNvSpPr txBox="1"/>
          <p:nvPr/>
        </p:nvSpPr>
        <p:spPr>
          <a:xfrm>
            <a:off x="0" y="6488668"/>
            <a:ext cx="535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http://www.rozmichelle.com/pipes-forks-dups/</a:t>
            </a:r>
            <a:r>
              <a:rPr 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744D4E-221D-1E44-A644-39A232FF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42" y="1414893"/>
            <a:ext cx="4689079" cy="23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7EBC59-AF47-5549-82A9-78254877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42" y="3912205"/>
            <a:ext cx="9122415" cy="239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6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4094" cy="4351338"/>
          </a:xfrm>
        </p:spPr>
        <p:txBody>
          <a:bodyPr/>
          <a:lstStyle/>
          <a:p>
            <a:r>
              <a:rPr lang="en-US" dirty="0"/>
              <a:t>Pipes connect process input/output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3" y="4269612"/>
            <a:ext cx="11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52" y="3926728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7002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02" y="2971800"/>
            <a:ext cx="5540002" cy="3091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5063135" y="3429000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5063134" y="3791568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405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Streams/pipes/redirection in the terminal</vt:lpstr>
      <vt:lpstr>Streams are a unifying concept in UNIX</vt:lpstr>
      <vt:lpstr>UNIX has lots of commands we can mix and match to solve problems without new code</vt:lpstr>
      <vt:lpstr>Deeper pipelines</vt:lpstr>
      <vt:lpstr>Nice visualizations from rozmichelle</vt:lpstr>
      <vt:lpstr>I/O redirection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21</cp:revision>
  <cp:lastPrinted>2021-08-19T20:38:52Z</cp:lastPrinted>
  <dcterms:created xsi:type="dcterms:W3CDTF">2021-08-19T18:54:11Z</dcterms:created>
  <dcterms:modified xsi:type="dcterms:W3CDTF">2021-08-22T17:11:27Z</dcterms:modified>
</cp:coreProperties>
</file>