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D7D7D7"/>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50" d="100"/>
          <a:sy n="150" d="100"/>
        </p:scale>
        <p:origin x="-479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9EB56084-6D2D-42CC-B0A5-A2245AE95D69}" type="datetimeFigureOut">
              <a:rPr lang="es-PE" smtClean="0"/>
              <a:t>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194176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EB56084-6D2D-42CC-B0A5-A2245AE95D69}" type="datetimeFigureOut">
              <a:rPr lang="es-PE" smtClean="0"/>
              <a:t>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400805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EB56084-6D2D-42CC-B0A5-A2245AE95D69}" type="datetimeFigureOut">
              <a:rPr lang="es-PE" smtClean="0"/>
              <a:t>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278184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EB56084-6D2D-42CC-B0A5-A2245AE95D69}" type="datetimeFigureOut">
              <a:rPr lang="es-PE" smtClean="0"/>
              <a:t>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121915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EB56084-6D2D-42CC-B0A5-A2245AE95D69}" type="datetimeFigureOut">
              <a:rPr lang="es-PE" smtClean="0"/>
              <a:t>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1189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9EB56084-6D2D-42CC-B0A5-A2245AE95D69}" type="datetimeFigureOut">
              <a:rPr lang="es-PE" smtClean="0"/>
              <a:t>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413061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9EB56084-6D2D-42CC-B0A5-A2245AE95D69}" type="datetimeFigureOut">
              <a:rPr lang="es-PE" smtClean="0"/>
              <a:t>1/09/2019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261666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9EB56084-6D2D-42CC-B0A5-A2245AE95D69}" type="datetimeFigureOut">
              <a:rPr lang="es-PE" smtClean="0"/>
              <a:t>1/09/2019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315182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B56084-6D2D-42CC-B0A5-A2245AE95D69}" type="datetimeFigureOut">
              <a:rPr lang="es-PE" smtClean="0"/>
              <a:t>1/09/2019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188509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EB56084-6D2D-42CC-B0A5-A2245AE95D69}" type="datetimeFigureOut">
              <a:rPr lang="es-PE" smtClean="0"/>
              <a:t>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220033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EB56084-6D2D-42CC-B0A5-A2245AE95D69}" type="datetimeFigureOut">
              <a:rPr lang="es-PE" smtClean="0"/>
              <a:t>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FB2ABFD-416B-4770-B6B7-CE01E54FF351}" type="slidenum">
              <a:rPr lang="es-PE" smtClean="0"/>
              <a:t>‹Nº›</a:t>
            </a:fld>
            <a:endParaRPr lang="es-PE"/>
          </a:p>
        </p:txBody>
      </p:sp>
    </p:spTree>
    <p:extLst>
      <p:ext uri="{BB962C8B-B14F-4D97-AF65-F5344CB8AC3E}">
        <p14:creationId xmlns:p14="http://schemas.microsoft.com/office/powerpoint/2010/main" val="427172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56084-6D2D-42CC-B0A5-A2245AE95D69}" type="datetimeFigureOut">
              <a:rPr lang="es-PE" smtClean="0"/>
              <a:t>1/09/2019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2ABFD-416B-4770-B6B7-CE01E54FF351}" type="slidenum">
              <a:rPr lang="es-PE" smtClean="0"/>
              <a:t>‹Nº›</a:t>
            </a:fld>
            <a:endParaRPr lang="es-PE"/>
          </a:p>
        </p:txBody>
      </p:sp>
    </p:spTree>
    <p:extLst>
      <p:ext uri="{BB962C8B-B14F-4D97-AF65-F5344CB8AC3E}">
        <p14:creationId xmlns:p14="http://schemas.microsoft.com/office/powerpoint/2010/main" val="42788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p:cNvSpPr/>
          <p:nvPr/>
        </p:nvSpPr>
        <p:spPr>
          <a:xfrm>
            <a:off x="3295650" y="-2744"/>
            <a:ext cx="8881200" cy="6840000"/>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s-PE"/>
          </a:p>
        </p:txBody>
      </p:sp>
      <p:sp>
        <p:nvSpPr>
          <p:cNvPr id="17" name="Rectángulo 16"/>
          <p:cNvSpPr/>
          <p:nvPr/>
        </p:nvSpPr>
        <p:spPr>
          <a:xfrm>
            <a:off x="0" y="-2744"/>
            <a:ext cx="3295650" cy="6840000"/>
          </a:xfrm>
          <a:prstGeom prst="rect">
            <a:avLst/>
          </a:prstGeom>
          <a:solidFill>
            <a:srgbClr val="E6E6E6"/>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s-PE"/>
          </a:p>
        </p:txBody>
      </p:sp>
      <p:sp>
        <p:nvSpPr>
          <p:cNvPr id="5" name="CuadroTexto 4"/>
          <p:cNvSpPr txBox="1"/>
          <p:nvPr/>
        </p:nvSpPr>
        <p:spPr>
          <a:xfrm>
            <a:off x="200025" y="3949317"/>
            <a:ext cx="2918460" cy="923330"/>
          </a:xfrm>
          <a:prstGeom prst="rect">
            <a:avLst/>
          </a:prstGeom>
          <a:solidFill>
            <a:schemeClr val="tx2">
              <a:lumMod val="60000"/>
              <a:lumOff val="40000"/>
            </a:schemeClr>
          </a:solidFill>
        </p:spPr>
        <p:txBody>
          <a:bodyPr wrap="square" rtlCol="0">
            <a:spAutoFit/>
          </a:bodyPr>
          <a:lstStyle/>
          <a:p>
            <a:r>
              <a:rPr lang="es-PE" dirty="0" smtClean="0">
                <a:latin typeface="Segoe UI" panose="020B0502040204020203" pitchFamily="34" charset="0"/>
                <a:cs typeface="Segoe UI" panose="020B0502040204020203" pitchFamily="34" charset="0"/>
              </a:rPr>
              <a:t>Jazmín (32), contadora y voluntaria en organizaciones  </a:t>
            </a:r>
            <a:endParaRPr lang="es-PE" dirty="0">
              <a:latin typeface="Segoe UI" panose="020B0502040204020203" pitchFamily="34" charset="0"/>
              <a:cs typeface="Segoe UI" panose="020B0502040204020203" pitchFamily="34" charset="0"/>
            </a:endParaRPr>
          </a:p>
        </p:txBody>
      </p:sp>
      <p:sp>
        <p:nvSpPr>
          <p:cNvPr id="6" name="CuadroTexto 5"/>
          <p:cNvSpPr txBox="1"/>
          <p:nvPr/>
        </p:nvSpPr>
        <p:spPr>
          <a:xfrm>
            <a:off x="3467100" y="228600"/>
            <a:ext cx="8442960" cy="1200329"/>
          </a:xfrm>
          <a:prstGeom prst="rect">
            <a:avLst/>
          </a:prstGeom>
          <a:noFill/>
        </p:spPr>
        <p:txBody>
          <a:bodyPr wrap="square" rtlCol="0">
            <a:spAutoFit/>
          </a:bodyPr>
          <a:lstStyle/>
          <a:p>
            <a:pPr algn="just"/>
            <a:r>
              <a:rPr lang="es-PE" sz="3600" dirty="0" smtClean="0">
                <a:solidFill>
                  <a:schemeClr val="accent1">
                    <a:lumMod val="75000"/>
                  </a:schemeClr>
                </a:solidFill>
                <a:latin typeface="Segoe UI" panose="020B0502040204020203" pitchFamily="34" charset="0"/>
                <a:cs typeface="Segoe UI" panose="020B0502040204020203" pitchFamily="34" charset="0"/>
              </a:rPr>
              <a:t>“Un regalo es un detalle único, por eso no debe haber dos iguales“</a:t>
            </a:r>
            <a:endParaRPr lang="es-PE" sz="3600" dirty="0">
              <a:solidFill>
                <a:schemeClr val="accent1">
                  <a:lumMod val="75000"/>
                </a:schemeClr>
              </a:solidFill>
              <a:latin typeface="Segoe UI" panose="020B0502040204020203" pitchFamily="34" charset="0"/>
              <a:cs typeface="Segoe UI" panose="020B0502040204020203" pitchFamily="34" charset="0"/>
            </a:endParaRPr>
          </a:p>
        </p:txBody>
      </p:sp>
      <p:sp>
        <p:nvSpPr>
          <p:cNvPr id="7" name="CuadroTexto 6"/>
          <p:cNvSpPr txBox="1"/>
          <p:nvPr/>
        </p:nvSpPr>
        <p:spPr>
          <a:xfrm>
            <a:off x="3467100" y="1442278"/>
            <a:ext cx="8442960" cy="2277547"/>
          </a:xfrm>
          <a:prstGeom prst="rect">
            <a:avLst/>
          </a:prstGeom>
          <a:noFill/>
        </p:spPr>
        <p:txBody>
          <a:bodyPr wrap="square" rtlCol="0">
            <a:spAutoFit/>
          </a:bodyPr>
          <a:lstStyle/>
          <a:p>
            <a:r>
              <a:rPr lang="es-PE" dirty="0">
                <a:solidFill>
                  <a:schemeClr val="accent1">
                    <a:lumMod val="50000"/>
                  </a:schemeClr>
                </a:solidFill>
                <a:effectLst>
                  <a:outerShdw blurRad="38100" dist="38100" dir="2700000" algn="tl">
                    <a:srgbClr val="000000">
                      <a:alpha val="43137"/>
                    </a:srgbClr>
                  </a:outerShdw>
                </a:effectLst>
              </a:rPr>
              <a:t>Resumen: </a:t>
            </a:r>
            <a:endParaRPr lang="es-PE" dirty="0" smtClean="0"/>
          </a:p>
          <a:p>
            <a:endParaRPr lang="es-PE" sz="500" dirty="0"/>
          </a:p>
          <a:p>
            <a:r>
              <a:rPr lang="es-PE" sz="1700" dirty="0" smtClean="0">
                <a:latin typeface="Segoe UI" panose="020B0502040204020203" pitchFamily="34" charset="0"/>
                <a:cs typeface="Segoe UI" panose="020B0502040204020203" pitchFamily="34" charset="0"/>
              </a:rPr>
              <a:t>Es una profesional que </a:t>
            </a:r>
            <a:r>
              <a:rPr lang="es-PE" sz="1700" dirty="0" smtClean="0">
                <a:latin typeface="Segoe UI" panose="020B0502040204020203" pitchFamily="34" charset="0"/>
                <a:cs typeface="Segoe UI" panose="020B0502040204020203" pitchFamily="34" charset="0"/>
              </a:rPr>
              <a:t>trabaja de 8 am a  8pm, tiene un estilo de vida medio, no tiene mucho tiempo libre de lunes a viernes pero en algunas ocasiones los sábados le gusta visitar ferias donde hay arte independiente  </a:t>
            </a:r>
            <a:r>
              <a:rPr lang="es-PE" sz="1700" dirty="0" smtClean="0">
                <a:latin typeface="Segoe UI" panose="020B0502040204020203" pitchFamily="34" charset="0"/>
                <a:cs typeface="Segoe UI" panose="020B0502040204020203" pitchFamily="34" charset="0"/>
              </a:rPr>
              <a:t/>
            </a:r>
            <a:br>
              <a:rPr lang="es-PE" sz="1700" dirty="0" smtClean="0">
                <a:latin typeface="Segoe UI" panose="020B0502040204020203" pitchFamily="34" charset="0"/>
                <a:cs typeface="Segoe UI" panose="020B0502040204020203" pitchFamily="34" charset="0"/>
              </a:rPr>
            </a:br>
            <a:r>
              <a:rPr lang="es-PE" sz="1700" dirty="0" smtClean="0">
                <a:latin typeface="Segoe UI" panose="020B0502040204020203" pitchFamily="34" charset="0"/>
                <a:cs typeface="Segoe UI" panose="020B0502040204020203" pitchFamily="34" charset="0"/>
              </a:rPr>
              <a:t>Es una persona detallista, al hacer búsqueda de un regalo no le gusta buscar en tiendas retail ya que los productos son hechos en grandes cantidades, es una persona muy alegre, con vibras positivas y proactiva.</a:t>
            </a:r>
          </a:p>
          <a:p>
            <a:r>
              <a:rPr lang="es-PE" sz="1700" dirty="0" smtClean="0">
                <a:latin typeface="Segoe UI" panose="020B0502040204020203" pitchFamily="34" charset="0"/>
                <a:cs typeface="Segoe UI" panose="020B0502040204020203" pitchFamily="34" charset="0"/>
              </a:rPr>
              <a:t>Le gusta el trato personalizado y que los productos tengan una buena presentación.</a:t>
            </a:r>
          </a:p>
        </p:txBody>
      </p:sp>
      <p:sp>
        <p:nvSpPr>
          <p:cNvPr id="8" name="CuadroTexto 7"/>
          <p:cNvSpPr txBox="1"/>
          <p:nvPr/>
        </p:nvSpPr>
        <p:spPr>
          <a:xfrm>
            <a:off x="3467100" y="4036145"/>
            <a:ext cx="3908109" cy="2523768"/>
          </a:xfrm>
          <a:prstGeom prst="rect">
            <a:avLst/>
          </a:prstGeom>
          <a:noFill/>
        </p:spPr>
        <p:txBody>
          <a:bodyPr wrap="square" rtlCol="0">
            <a:spAutoFit/>
          </a:bodyPr>
          <a:lstStyle/>
          <a:p>
            <a:r>
              <a:rPr lang="es-PE" sz="1700" dirty="0" smtClean="0">
                <a:solidFill>
                  <a:schemeClr val="accent1">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Frustraciones:</a:t>
            </a:r>
          </a:p>
          <a:p>
            <a:endParaRPr lang="es-PE" sz="500" dirty="0" smtClean="0">
              <a:latin typeface="Segoe UI" panose="020B0502040204020203" pitchFamily="34" charset="0"/>
              <a:cs typeface="Segoe UI" panose="020B0502040204020203" pitchFamily="34" charset="0"/>
            </a:endParaRPr>
          </a:p>
          <a:p>
            <a:pPr marL="285750" indent="-285750">
              <a:buFontTx/>
              <a:buChar char="-"/>
            </a:pPr>
            <a:r>
              <a:rPr lang="es-PE" sz="1700" dirty="0" smtClean="0">
                <a:latin typeface="Segoe UI" panose="020B0502040204020203" pitchFamily="34" charset="0"/>
                <a:cs typeface="Segoe UI" panose="020B0502040204020203" pitchFamily="34" charset="0"/>
              </a:rPr>
              <a:t>No dispone de tiempo para salir a buscar un regalo.</a:t>
            </a:r>
          </a:p>
          <a:p>
            <a:pPr marL="285750" indent="-285750">
              <a:buFontTx/>
              <a:buChar char="-"/>
            </a:pPr>
            <a:r>
              <a:rPr lang="es-PE" sz="1700" dirty="0" smtClean="0">
                <a:latin typeface="Segoe UI" panose="020B0502040204020203" pitchFamily="34" charset="0"/>
                <a:cs typeface="Segoe UI" panose="020B0502040204020203" pitchFamily="34" charset="0"/>
              </a:rPr>
              <a:t>Ha tenido malas experiencias haciendo compras online.</a:t>
            </a:r>
          </a:p>
          <a:p>
            <a:pPr marL="285750" indent="-285750">
              <a:buFontTx/>
              <a:buChar char="-"/>
            </a:pPr>
            <a:r>
              <a:rPr lang="es-PE" sz="1700" dirty="0" smtClean="0">
                <a:latin typeface="Segoe UI" panose="020B0502040204020203" pitchFamily="34" charset="0"/>
                <a:cs typeface="Segoe UI" panose="020B0502040204020203" pitchFamily="34" charset="0"/>
              </a:rPr>
              <a:t>El producto no era igual al de las fotografías.</a:t>
            </a:r>
          </a:p>
          <a:p>
            <a:pPr marL="285750" indent="-285750">
              <a:buFontTx/>
              <a:buChar char="-"/>
            </a:pPr>
            <a:r>
              <a:rPr lang="es-PE" sz="1700" dirty="0" smtClean="0">
                <a:latin typeface="Segoe UI" panose="020B0502040204020203" pitchFamily="34" charset="0"/>
                <a:cs typeface="Segoe UI" panose="020B0502040204020203" pitchFamily="34" charset="0"/>
              </a:rPr>
              <a:t>En algunas ocasiones el producto fue entregado mucho después. </a:t>
            </a:r>
            <a:endParaRPr lang="es-PE" sz="1700" dirty="0">
              <a:latin typeface="Segoe UI" panose="020B0502040204020203" pitchFamily="34" charset="0"/>
              <a:cs typeface="Segoe UI" panose="020B0502040204020203" pitchFamily="34" charset="0"/>
            </a:endParaRPr>
          </a:p>
        </p:txBody>
      </p:sp>
      <p:sp>
        <p:nvSpPr>
          <p:cNvPr id="9" name="CuadroTexto 8"/>
          <p:cNvSpPr txBox="1"/>
          <p:nvPr/>
        </p:nvSpPr>
        <p:spPr>
          <a:xfrm>
            <a:off x="7688580" y="4031542"/>
            <a:ext cx="4030980" cy="2523768"/>
          </a:xfrm>
          <a:prstGeom prst="rect">
            <a:avLst/>
          </a:prstGeom>
          <a:noFill/>
        </p:spPr>
        <p:txBody>
          <a:bodyPr wrap="square" rtlCol="0">
            <a:spAutoFit/>
          </a:bodyPr>
          <a:lstStyle/>
          <a:p>
            <a:r>
              <a:rPr lang="es-PE" sz="1700" dirty="0" smtClean="0">
                <a:solidFill>
                  <a:schemeClr val="accent1">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Lo que mas valora:</a:t>
            </a:r>
          </a:p>
          <a:p>
            <a:endParaRPr lang="es-PE" sz="500" dirty="0" smtClean="0">
              <a:latin typeface="Segoe UI" panose="020B0502040204020203" pitchFamily="34" charset="0"/>
              <a:cs typeface="Segoe UI" panose="020B0502040204020203" pitchFamily="34" charset="0"/>
            </a:endParaRPr>
          </a:p>
          <a:p>
            <a:pPr marL="285750" indent="-285750">
              <a:buFontTx/>
              <a:buChar char="-"/>
            </a:pPr>
            <a:r>
              <a:rPr lang="es-PE" sz="1700" dirty="0" smtClean="0">
                <a:latin typeface="Segoe UI" panose="020B0502040204020203" pitchFamily="34" charset="0"/>
                <a:cs typeface="Segoe UI" panose="020B0502040204020203" pitchFamily="34" charset="0"/>
              </a:rPr>
              <a:t>Información detallada de cada producto</a:t>
            </a:r>
          </a:p>
          <a:p>
            <a:pPr marL="285750" indent="-285750">
              <a:buFontTx/>
              <a:buChar char="-"/>
            </a:pPr>
            <a:r>
              <a:rPr lang="es-PE" sz="1700" dirty="0" smtClean="0">
                <a:latin typeface="Segoe UI" panose="020B0502040204020203" pitchFamily="34" charset="0"/>
                <a:cs typeface="Segoe UI" panose="020B0502040204020203" pitchFamily="34" charset="0"/>
              </a:rPr>
              <a:t>Originalidad para cada producto</a:t>
            </a:r>
          </a:p>
          <a:p>
            <a:pPr marL="285750" indent="-285750">
              <a:buFontTx/>
              <a:buChar char="-"/>
            </a:pPr>
            <a:r>
              <a:rPr lang="es-PE" sz="1700" dirty="0" smtClean="0">
                <a:latin typeface="Segoe UI" panose="020B0502040204020203" pitchFamily="34" charset="0"/>
                <a:cs typeface="Segoe UI" panose="020B0502040204020203" pitchFamily="34" charset="0"/>
              </a:rPr>
              <a:t>Trato personalizado al hacer contacto</a:t>
            </a:r>
          </a:p>
          <a:p>
            <a:pPr marL="285750" indent="-285750">
              <a:buFontTx/>
              <a:buChar char="-"/>
            </a:pPr>
            <a:r>
              <a:rPr lang="es-PE" sz="1700" dirty="0" smtClean="0">
                <a:latin typeface="Segoe UI" panose="020B0502040204020203" pitchFamily="34" charset="0"/>
                <a:cs typeface="Segoe UI" panose="020B0502040204020203" pitchFamily="34" charset="0"/>
              </a:rPr>
              <a:t>Compra online</a:t>
            </a:r>
          </a:p>
          <a:p>
            <a:pPr marL="285750" indent="-285750">
              <a:buFontTx/>
              <a:buChar char="-"/>
            </a:pPr>
            <a:r>
              <a:rPr lang="es-PE" sz="1700" dirty="0" smtClean="0">
                <a:latin typeface="Segoe UI" panose="020B0502040204020203" pitchFamily="34" charset="0"/>
                <a:cs typeface="Segoe UI" panose="020B0502040204020203" pitchFamily="34" charset="0"/>
              </a:rPr>
              <a:t>Entrega del producto en lugar elegido por el  comprador</a:t>
            </a:r>
          </a:p>
          <a:p>
            <a:pPr marL="285750" indent="-285750">
              <a:buFontTx/>
              <a:buChar char="-"/>
            </a:pPr>
            <a:r>
              <a:rPr lang="es-PE" sz="1700" dirty="0" smtClean="0">
                <a:latin typeface="Segoe UI" panose="020B0502040204020203" pitchFamily="34" charset="0"/>
                <a:cs typeface="Segoe UI" panose="020B0502040204020203" pitchFamily="34" charset="0"/>
              </a:rPr>
              <a:t>Buena presentación del producto</a:t>
            </a:r>
          </a:p>
        </p:txBody>
      </p:sp>
      <p:sp>
        <p:nvSpPr>
          <p:cNvPr id="10" name="CuadroTexto 9"/>
          <p:cNvSpPr txBox="1"/>
          <p:nvPr/>
        </p:nvSpPr>
        <p:spPr>
          <a:xfrm>
            <a:off x="612561" y="5100949"/>
            <a:ext cx="1051560" cy="369332"/>
          </a:xfrm>
          <a:prstGeom prst="rect">
            <a:avLst/>
          </a:prstGeom>
          <a:noFill/>
        </p:spPr>
        <p:txBody>
          <a:bodyPr wrap="square" rtlCol="0">
            <a:spAutoFit/>
          </a:bodyPr>
          <a:lstStyle/>
          <a:p>
            <a:r>
              <a:rPr lang="es-PE" dirty="0" smtClean="0">
                <a:latin typeface="Segoe UI" panose="020B0502040204020203" pitchFamily="34" charset="0"/>
                <a:cs typeface="Segoe UI" panose="020B0502040204020203" pitchFamily="34" charset="0"/>
              </a:rPr>
              <a:t>Surco</a:t>
            </a:r>
            <a:endParaRPr lang="es-PE" dirty="0">
              <a:latin typeface="Segoe UI" panose="020B0502040204020203" pitchFamily="34" charset="0"/>
              <a:cs typeface="Segoe UI" panose="020B0502040204020203" pitchFamily="34" charset="0"/>
            </a:endParaRPr>
          </a:p>
        </p:txBody>
      </p:sp>
      <p:sp>
        <p:nvSpPr>
          <p:cNvPr id="12" name="CuadroTexto 11"/>
          <p:cNvSpPr txBox="1"/>
          <p:nvPr/>
        </p:nvSpPr>
        <p:spPr>
          <a:xfrm>
            <a:off x="200025" y="5576572"/>
            <a:ext cx="3634740" cy="369332"/>
          </a:xfrm>
          <a:prstGeom prst="rect">
            <a:avLst/>
          </a:prstGeom>
          <a:noFill/>
        </p:spPr>
        <p:txBody>
          <a:bodyPr wrap="square" rtlCol="0">
            <a:spAutoFit/>
          </a:bodyPr>
          <a:lstStyle/>
          <a:p>
            <a:r>
              <a:rPr lang="es-PE" dirty="0" smtClean="0">
                <a:solidFill>
                  <a:schemeClr val="accent1">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Redes sociales:</a:t>
            </a:r>
            <a:endParaRPr lang="es-PE" dirty="0">
              <a:solidFill>
                <a:schemeClr val="accent1">
                  <a:lumMod val="5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2050" name="Picture 2" descr="Adelante Toledo: Programa Momâs Matter â Las MamÃ¡s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890"/>
          <a:stretch/>
        </p:blipFill>
        <p:spPr bwMode="auto">
          <a:xfrm>
            <a:off x="205740" y="158968"/>
            <a:ext cx="2918460" cy="3778082"/>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upo 20"/>
          <p:cNvGrpSpPr/>
          <p:nvPr/>
        </p:nvGrpSpPr>
        <p:grpSpPr>
          <a:xfrm>
            <a:off x="686401" y="6113069"/>
            <a:ext cx="1790090" cy="464345"/>
            <a:chOff x="495910" y="6154947"/>
            <a:chExt cx="1790090" cy="464345"/>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944" y="6167352"/>
              <a:ext cx="428662" cy="428662"/>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910" y="6167352"/>
              <a:ext cx="451940" cy="451940"/>
            </a:xfrm>
            <a:prstGeom prst="rect">
              <a:avLst/>
            </a:prstGeom>
          </p:spPr>
        </p:pic>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8700" y="6154947"/>
              <a:ext cx="427300" cy="427300"/>
            </a:xfrm>
            <a:prstGeom prst="rect">
              <a:avLst/>
            </a:prstGeom>
          </p:spPr>
        </p:pic>
      </p:grpSp>
      <p:pic>
        <p:nvPicPr>
          <p:cNvPr id="22" name="Imagen 21"/>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00025" y="5073037"/>
            <a:ext cx="383613" cy="383613"/>
          </a:xfrm>
          <a:prstGeom prst="rect">
            <a:avLst/>
          </a:prstGeom>
        </p:spPr>
      </p:pic>
    </p:spTree>
    <p:extLst>
      <p:ext uri="{BB962C8B-B14F-4D97-AF65-F5344CB8AC3E}">
        <p14:creationId xmlns:p14="http://schemas.microsoft.com/office/powerpoint/2010/main" val="2653838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147</Words>
  <Application>Microsoft Office PowerPoint</Application>
  <PresentationFormat>Panorámica</PresentationFormat>
  <Paragraphs>22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Segoe UI</vt:lpstr>
      <vt:lpstr>Tema de Office</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○◘•__Ali__•◘○ CoNtReRAz TrUeVaZ</dc:creator>
  <cp:lastModifiedBy>○◘•__Ali__•◘○ CoNtReRAz TrUeVaZ</cp:lastModifiedBy>
  <cp:revision>14</cp:revision>
  <dcterms:created xsi:type="dcterms:W3CDTF">2019-09-02T00:26:37Z</dcterms:created>
  <dcterms:modified xsi:type="dcterms:W3CDTF">2019-09-02T14:40:43Z</dcterms:modified>
</cp:coreProperties>
</file>