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0" r:id="rId3"/>
    <p:sldId id="276" r:id="rId4"/>
    <p:sldId id="277" r:id="rId5"/>
    <p:sldId id="278" r:id="rId6"/>
    <p:sldId id="279" r:id="rId7"/>
    <p:sldId id="281" r:id="rId8"/>
    <p:sldId id="280" r:id="rId9"/>
    <p:sldId id="282" r:id="rId10"/>
    <p:sldId id="283" r:id="rId11"/>
    <p:sldId id="284" r:id="rId12"/>
    <p:sldId id="286" r:id="rId13"/>
    <p:sldId id="287" r:id="rId14"/>
    <p:sldId id="289" r:id="rId15"/>
    <p:sldId id="285" r:id="rId16"/>
    <p:sldId id="290" r:id="rId17"/>
    <p:sldId id="288" r:id="rId18"/>
    <p:sldId id="259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9" autoAdjust="0"/>
    <p:restoredTop sz="65404" autoAdjust="0"/>
  </p:normalViewPr>
  <p:slideViewPr>
    <p:cSldViewPr>
      <p:cViewPr varScale="1">
        <p:scale>
          <a:sx n="115" d="100"/>
          <a:sy n="115" d="100"/>
        </p:scale>
        <p:origin x="-768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BCD00-3AED-4B3A-80BF-C768894D8E80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9F0BE-3642-4D29-808B-25304334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7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6EDED-0F3B-4627-BB64-EC430B474CAD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B2B4E-3D29-47AC-92C7-DE5D1E0B2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Message: </a:t>
            </a:r>
          </a:p>
          <a:p>
            <a:r>
              <a:rPr lang="en-US" b="1" baseline="0" dirty="0" smtClean="0"/>
              <a:t>Story To Tell: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B2B4E-3D29-47AC-92C7-DE5D1E0B26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18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Message:</a:t>
            </a:r>
            <a:endParaRPr lang="en-US" dirty="0" smtClean="0"/>
          </a:p>
          <a:p>
            <a:r>
              <a:rPr lang="en-US" b="1" dirty="0" smtClean="0"/>
              <a:t>Story To Tell: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4C658-8AE9-4168-B068-E888BD688E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14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B2B4E-3D29-47AC-92C7-DE5D1E0B26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41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B2B4E-3D29-47AC-92C7-DE5D1E0B26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27372" y="6633054"/>
            <a:ext cx="2449285" cy="3849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7B6B-1490-4D32-8240-BCFCE2D9ADC4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6/13/2013</a:t>
            </a:fld>
            <a:r>
              <a:rPr lang="en-US" smtClean="0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9CF59C0B-AABE-4274-A227-B01D91BB843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9CF59C0B-AABE-4274-A227-B01D91BB8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9CF59C0B-AABE-4274-A227-B01D91BB843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9CF59C0B-AABE-4274-A227-B01D91BB8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9CF59C0B-AABE-4274-A227-B01D91BB843D}" type="slidenum">
              <a:rPr lang="en-US" smtClean="0"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DE8E7B6B-1490-4D32-8240-BCFCE2D9ADC4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9CF59C0B-AABE-4274-A227-B01D91BB843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9CF59C0B-AABE-4274-A227-B01D91BB843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DE8E7B6B-1490-4D32-8240-BCFCE2D9ADC4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9CF59C0B-AABE-4274-A227-B01D91BB8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9CF59C0B-AABE-4274-A227-B01D91BB8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DE8E7B6B-1490-4D32-8240-BCFCE2D9ADC4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9CF59C0B-AABE-4274-A227-B01D91BB8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DE8E7B6B-1490-4D32-8240-BCFCE2D9ADC4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9CF59C0B-AABE-4274-A227-B01D91BB84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evnambi.com/analysis-resources/car-buy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Data to Make Decisions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828800" y="3886200"/>
            <a:ext cx="7239000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b="1" dirty="0" err="1" smtClean="0">
                <a:solidFill>
                  <a:schemeClr val="tx1"/>
                </a:solidFill>
              </a:rPr>
              <a:t>Dev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Nambi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algn="r"/>
            <a:r>
              <a:rPr lang="en-US" sz="2800" b="1" dirty="0" smtClean="0">
                <a:solidFill>
                  <a:schemeClr val="tx1"/>
                </a:solidFill>
              </a:rPr>
              <a:t>Data Geek</a:t>
            </a:r>
          </a:p>
          <a:p>
            <a:pPr algn="r"/>
            <a:r>
              <a:rPr lang="en-US" sz="2800" b="1" dirty="0" smtClean="0">
                <a:solidFill>
                  <a:schemeClr val="tx1"/>
                </a:solidFill>
              </a:rPr>
              <a:t>University of Washington</a:t>
            </a:r>
          </a:p>
          <a:p>
            <a:pPr algn="r"/>
            <a:endParaRPr lang="en-US" sz="2400" b="1" i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24500" y="4648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0" y="5638800"/>
            <a:ext cx="7239000" cy="7557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@</a:t>
            </a:r>
            <a:r>
              <a:rPr lang="en-US" sz="2800" dirty="0" err="1" smtClean="0">
                <a:solidFill>
                  <a:schemeClr val="tx1"/>
                </a:solidFill>
              </a:rPr>
              <a:t>DevNambi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/>
            <a:r>
              <a:rPr lang="en-US" sz="2800" smtClean="0">
                <a:solidFill>
                  <a:schemeClr val="tx1"/>
                </a:solidFill>
              </a:rPr>
              <a:t>me@devnambi.com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69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Collect ALL THE DATA!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73" y="1143000"/>
            <a:ext cx="8043054" cy="555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2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Care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879"/>
            <a:ext cx="4495800" cy="687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045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47800"/>
            <a:ext cx="4419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729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the Domain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31" y="2514600"/>
            <a:ext cx="9157262" cy="187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229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price…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360407"/>
            <a:ext cx="6019800" cy="465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498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" y="0"/>
            <a:ext cx="918442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54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31" y="2514600"/>
            <a:ext cx="9157262" cy="187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7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Scores </a:t>
            </a:r>
            <a:r>
              <a:rPr lang="en-US" smtClean="0"/>
              <a:t>of Houses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090199"/>
              </p:ext>
            </p:extLst>
          </p:nvPr>
        </p:nvGraphicFramePr>
        <p:xfrm>
          <a:off x="1219200" y="1371600"/>
          <a:ext cx="6553200" cy="5410200"/>
        </p:xfrm>
        <a:graphic>
          <a:graphicData uri="http://schemas.openxmlformats.org/drawingml/2006/table">
            <a:tbl>
              <a:tblPr/>
              <a:tblGrid>
                <a:gridCol w="818616"/>
                <a:gridCol w="1262035"/>
                <a:gridCol w="1368625"/>
                <a:gridCol w="1841889"/>
                <a:gridCol w="1262035"/>
              </a:tblGrid>
              <a:tr h="216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House</a:t>
                      </a:r>
                    </a:p>
                  </a:txBody>
                  <a:tcPr marL="9052" marR="9052" marT="9052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Feature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Feature Score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Feature Importance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House Score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16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Condo</a:t>
                      </a:r>
                    </a:p>
                  </a:txBody>
                  <a:tcPr marL="9052" marR="9052" marT="9052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Bathrooms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16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Condo</a:t>
                      </a:r>
                    </a:p>
                  </a:txBody>
                  <a:tcPr marL="9052" marR="9052" marT="9052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Bedrooms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16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Condo</a:t>
                      </a:r>
                    </a:p>
                  </a:txBody>
                  <a:tcPr marL="9052" marR="9052" marT="9052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Commute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16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Condo</a:t>
                      </a:r>
                    </a:p>
                  </a:txBody>
                  <a:tcPr marL="9052" marR="9052" marT="9052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Garden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16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Condo</a:t>
                      </a:r>
                    </a:p>
                  </a:txBody>
                  <a:tcPr marL="9052" marR="9052" marT="9052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16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Condo</a:t>
                      </a:r>
                    </a:p>
                  </a:txBody>
                  <a:tcPr marL="9052" marR="9052" marT="9052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Maintenance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16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Condo</a:t>
                      </a:r>
                    </a:p>
                  </a:txBody>
                  <a:tcPr marL="9052" marR="9052" marT="9052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Neighborhood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16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Condo</a:t>
                      </a:r>
                    </a:p>
                  </a:txBody>
                  <a:tcPr marL="9052" marR="9052" marT="9052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Schools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16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House A</a:t>
                      </a:r>
                    </a:p>
                  </a:txBody>
                  <a:tcPr marL="9052" marR="9052" marT="9052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Bathrooms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216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House A</a:t>
                      </a:r>
                    </a:p>
                  </a:txBody>
                  <a:tcPr marL="9052" marR="9052" marT="9052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Bedrooms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216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House A</a:t>
                      </a:r>
                    </a:p>
                  </a:txBody>
                  <a:tcPr marL="9052" marR="9052" marT="9052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Commute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216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House A</a:t>
                      </a:r>
                    </a:p>
                  </a:txBody>
                  <a:tcPr marL="9052" marR="9052" marT="9052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Garden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216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House A</a:t>
                      </a:r>
                    </a:p>
                  </a:txBody>
                  <a:tcPr marL="9052" marR="9052" marT="9052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216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House A</a:t>
                      </a:r>
                    </a:p>
                  </a:txBody>
                  <a:tcPr marL="9052" marR="9052" marT="9052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Maintenance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216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House A</a:t>
                      </a:r>
                    </a:p>
                  </a:txBody>
                  <a:tcPr marL="9052" marR="9052" marT="9052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Neighborhood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216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House A</a:t>
                      </a:r>
                    </a:p>
                  </a:txBody>
                  <a:tcPr marL="9052" marR="9052" marT="9052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Schools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216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House B</a:t>
                      </a:r>
                    </a:p>
                  </a:txBody>
                  <a:tcPr marL="9052" marR="9052" marT="9052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Bathrooms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16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House B</a:t>
                      </a:r>
                    </a:p>
                  </a:txBody>
                  <a:tcPr marL="9052" marR="9052" marT="9052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Bedrooms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16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House B</a:t>
                      </a:r>
                    </a:p>
                  </a:txBody>
                  <a:tcPr marL="9052" marR="9052" marT="9052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Commute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16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House B</a:t>
                      </a:r>
                    </a:p>
                  </a:txBody>
                  <a:tcPr marL="9052" marR="9052" marT="9052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Garden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16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House B</a:t>
                      </a:r>
                    </a:p>
                  </a:txBody>
                  <a:tcPr marL="9052" marR="9052" marT="9052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16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House B</a:t>
                      </a:r>
                    </a:p>
                  </a:txBody>
                  <a:tcPr marL="9052" marR="9052" marT="9052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Maintenance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16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House B</a:t>
                      </a:r>
                    </a:p>
                  </a:txBody>
                  <a:tcPr marL="9052" marR="9052" marT="9052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Neighborhood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16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House B</a:t>
                      </a:r>
                    </a:p>
                  </a:txBody>
                  <a:tcPr marL="9052" marR="9052" marT="9052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Schools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052" marR="9052" marT="9052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</a:tbl>
          </a:graphicData>
        </a:graphic>
      </p:graphicFrame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407" y="3048000"/>
            <a:ext cx="4383186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011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971800"/>
            <a:ext cx="8229600" cy="68580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dirty="0">
                <a:hlinkClick r:id="rId3"/>
              </a:rPr>
              <a:t>http://devnambi.com/analysis-resources/car-buying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6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65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5715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Cars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5574" y="1371600"/>
            <a:ext cx="6245226" cy="1897801"/>
            <a:chOff x="155574" y="1371600"/>
            <a:chExt cx="6245226" cy="1897801"/>
          </a:xfrm>
        </p:grpSpPr>
        <p:pic>
          <p:nvPicPr>
            <p:cNvPr id="1026" name="Picture 2" descr="http://upload.wikimedia.org/wikipedia/commons/thumb/6/6e/CVC2012aaa.jpg/280px-CVC2012aaa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74" y="1371600"/>
              <a:ext cx="2968626" cy="1897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upload.wikimedia.org/wikipedia/commons/1/17/09_Toyota_Corolla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574" y="1393371"/>
              <a:ext cx="3197226" cy="1622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 descr="http://upload.wikimedia.org/wikipedia/commons/thumb/f/f0/2010_Mazda3_S_Grand_Touring_1_--_05-26-2010.jpg/280px-2010_Mazda3_S_Grand_Touring_1_--_05-26-201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371600"/>
            <a:ext cx="26670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mages03.olx.com/ui/1/21/06/9081506_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269401"/>
            <a:ext cx="2634877" cy="197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92888" y="3261843"/>
            <a:ext cx="6060740" cy="2790825"/>
            <a:chOff x="292888" y="3261843"/>
            <a:chExt cx="6060740" cy="2790825"/>
          </a:xfrm>
        </p:grpSpPr>
        <p:pic>
          <p:nvPicPr>
            <p:cNvPr id="1034" name="Picture 10" descr="http://3.bp.blogspot.com/-HM3Th08955o/URvfStqsdCI/AAAAAAAADR0/qDrJ7K5lClI/s1600/bike-commuter.jpe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2378" y="3261843"/>
              <a:ext cx="2381250" cy="2790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://columbian.media.clients.ellingtoncms.com/img/photos/2010/08/11/X177_444A_9_t640.JPG?a6ea3ebd4438a44b86d2e9c39ecf7613005fe06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88" y="3739612"/>
              <a:ext cx="2693997" cy="1835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2873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healthable.org/wp-content/uploads/2013/05/Headach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71" y="0"/>
            <a:ext cx="907239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9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mathworks.com/help/econ/examples/demo_riskevt_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10821"/>
            <a:ext cx="6248400" cy="468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80/20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0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Go for great, not perfect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526314"/>
            <a:ext cx="8229600" cy="144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“The perfect is the enemy of the good”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- Voltaire, ~1750</a:t>
            </a:r>
            <a:endParaRPr lang="en-US" dirty="0"/>
          </a:p>
        </p:txBody>
      </p:sp>
      <p:pic>
        <p:nvPicPr>
          <p:cNvPr id="4098" name="Picture 2" descr="Is It Worth the Time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1143000"/>
            <a:ext cx="543877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58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Domain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Car prices drop 15-25% each year for the first 5 years.</a:t>
            </a:r>
          </a:p>
          <a:p>
            <a:r>
              <a:rPr lang="en-US" dirty="0" smtClean="0"/>
              <a:t>Cars lasting over 300K kilometers are pretty common.</a:t>
            </a:r>
          </a:p>
          <a:p>
            <a:r>
              <a:rPr lang="en-US" dirty="0" smtClean="0"/>
              <a:t>Biggest cost to owning a car is depreciation.</a:t>
            </a:r>
          </a:p>
          <a:p>
            <a:r>
              <a:rPr lang="en-US" dirty="0" smtClean="0"/>
              <a:t>There’s no set price for a car; you can haggle.</a:t>
            </a:r>
          </a:p>
          <a:p>
            <a:r>
              <a:rPr lang="en-US" dirty="0" smtClean="0"/>
              <a:t>Nobody says which make/model/year are the most reliable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2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Principals and Agents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096" y="1351722"/>
            <a:ext cx="328134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59" y="1942631"/>
            <a:ext cx="4520242" cy="339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60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in doubt, listen to everyone</a:t>
            </a:r>
            <a:endParaRPr lang="en-US" dirty="0"/>
          </a:p>
        </p:txBody>
      </p:sp>
      <p:pic>
        <p:nvPicPr>
          <p:cNvPr id="5124" name="Picture 4" descr="http://folsompastor.files.wordpress.com/2012/01/opinion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004" y="1336086"/>
            <a:ext cx="5567993" cy="460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1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128"/>
            <a:ext cx="4572000" cy="6608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38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QLSaturday Powerpoint_Redmond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SQLSaturday Powerpoint_Redmond</Template>
  <TotalTime>2024</TotalTime>
  <Words>290</Words>
  <Application>Microsoft Office PowerPoint</Application>
  <PresentationFormat>On-screen Show (4:3)</PresentationFormat>
  <Paragraphs>163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SQLSaturday Powerpoint_Redmond</vt:lpstr>
      <vt:lpstr>Using Data to Make Decisions</vt:lpstr>
      <vt:lpstr>Cars</vt:lpstr>
      <vt:lpstr>PowerPoint Presentation</vt:lpstr>
      <vt:lpstr>The 80/20 rule</vt:lpstr>
      <vt:lpstr>Go for great, not perfect</vt:lpstr>
      <vt:lpstr>Domain fundamentals</vt:lpstr>
      <vt:lpstr>Principals and Agents</vt:lpstr>
      <vt:lpstr>When in doubt, listen to everyone</vt:lpstr>
      <vt:lpstr>PowerPoint Presentation</vt:lpstr>
      <vt:lpstr>Collect ALL THE DATA!</vt:lpstr>
      <vt:lpstr>Health Care</vt:lpstr>
      <vt:lpstr>Housing</vt:lpstr>
      <vt:lpstr>Know the Domain</vt:lpstr>
      <vt:lpstr>About the price…</vt:lpstr>
      <vt:lpstr>PowerPoint Presentation</vt:lpstr>
      <vt:lpstr>PowerPoint Presentation</vt:lpstr>
      <vt:lpstr>Scores of Houses</vt:lpstr>
      <vt:lpstr>Resources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Development</dc:title>
  <dc:creator>Dev Nambi</dc:creator>
  <cp:lastModifiedBy>Dev Nambi</cp:lastModifiedBy>
  <cp:revision>226</cp:revision>
  <dcterms:created xsi:type="dcterms:W3CDTF">2011-10-01T17:41:19Z</dcterms:created>
  <dcterms:modified xsi:type="dcterms:W3CDTF">2013-06-13T23:39:34Z</dcterms:modified>
</cp:coreProperties>
</file>