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0"/>
  </p:notesMasterIdLst>
  <p:handoutMasterIdLst>
    <p:handoutMasterId r:id="rId31"/>
  </p:handoutMasterIdLst>
  <p:sldIdLst>
    <p:sldId id="257" r:id="rId5"/>
    <p:sldId id="389" r:id="rId6"/>
    <p:sldId id="317" r:id="rId7"/>
    <p:sldId id="277" r:id="rId8"/>
    <p:sldId id="278" r:id="rId9"/>
    <p:sldId id="403" r:id="rId10"/>
    <p:sldId id="404" r:id="rId11"/>
    <p:sldId id="279" r:id="rId12"/>
    <p:sldId id="272" r:id="rId13"/>
    <p:sldId id="270" r:id="rId14"/>
    <p:sldId id="281" r:id="rId15"/>
    <p:sldId id="321" r:id="rId16"/>
    <p:sldId id="392" r:id="rId17"/>
    <p:sldId id="393" r:id="rId18"/>
    <p:sldId id="395" r:id="rId19"/>
    <p:sldId id="396" r:id="rId20"/>
    <p:sldId id="394" r:id="rId21"/>
    <p:sldId id="391" r:id="rId22"/>
    <p:sldId id="397" r:id="rId23"/>
    <p:sldId id="398" r:id="rId24"/>
    <p:sldId id="399" r:id="rId25"/>
    <p:sldId id="400" r:id="rId26"/>
    <p:sldId id="402" r:id="rId27"/>
    <p:sldId id="268" r:id="rId28"/>
    <p:sldId id="401" r:id="rId29"/>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440"/>
    <a:srgbClr val="37335B"/>
    <a:srgbClr val="D9EAFE"/>
    <a:srgbClr val="ECECEC"/>
    <a:srgbClr val="800000"/>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7" d="100"/>
          <a:sy n="87" d="100"/>
        </p:scale>
        <p:origin x="528" y="67"/>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em coşkun" userId="96ab4c1a3d41dea3" providerId="LiveId" clId="{9AFA092B-4472-4112-8766-7475417AC83F}"/>
    <pc:docChg chg="custSel addSld delSld modSld sldOrd">
      <pc:chgData name="sanem coşkun" userId="96ab4c1a3d41dea3" providerId="LiveId" clId="{9AFA092B-4472-4112-8766-7475417AC83F}" dt="2023-12-25T13:47:49.350" v="382" actId="1076"/>
      <pc:docMkLst>
        <pc:docMk/>
      </pc:docMkLst>
      <pc:sldChg chg="addSp delSp modSp mod">
        <pc:chgData name="sanem coşkun" userId="96ab4c1a3d41dea3" providerId="LiveId" clId="{9AFA092B-4472-4112-8766-7475417AC83F}" dt="2023-12-25T13:38:30.119" v="319" actId="14100"/>
        <pc:sldMkLst>
          <pc:docMk/>
          <pc:sldMk cId="2979876663" sldId="268"/>
        </pc:sldMkLst>
        <pc:spChg chg="del">
          <ac:chgData name="sanem coşkun" userId="96ab4c1a3d41dea3" providerId="LiveId" clId="{9AFA092B-4472-4112-8766-7475417AC83F}" dt="2023-12-25T13:37:34.265" v="244" actId="478"/>
          <ac:spMkLst>
            <pc:docMk/>
            <pc:sldMk cId="2979876663" sldId="268"/>
            <ac:spMk id="3" creationId="{B1C6A53C-7538-4FF9-BC09-EFC116FE7054}"/>
          </ac:spMkLst>
        </pc:spChg>
        <pc:spChg chg="add del mod">
          <ac:chgData name="sanem coşkun" userId="96ab4c1a3d41dea3" providerId="LiveId" clId="{9AFA092B-4472-4112-8766-7475417AC83F}" dt="2023-12-25T13:37:13.296" v="234" actId="478"/>
          <ac:spMkLst>
            <pc:docMk/>
            <pc:sldMk cId="2979876663" sldId="268"/>
            <ac:spMk id="4" creationId="{4921AF51-D0B0-7929-7627-896BC9FE6FDB}"/>
          </ac:spMkLst>
        </pc:spChg>
        <pc:spChg chg="add del mod">
          <ac:chgData name="sanem coşkun" userId="96ab4c1a3d41dea3" providerId="LiveId" clId="{9AFA092B-4472-4112-8766-7475417AC83F}" dt="2023-12-25T13:37:14.400" v="235" actId="478"/>
          <ac:spMkLst>
            <pc:docMk/>
            <pc:sldMk cId="2979876663" sldId="268"/>
            <ac:spMk id="10" creationId="{C0788893-4CE8-902D-D23B-A44FE579A7DA}"/>
          </ac:spMkLst>
        </pc:spChg>
        <pc:spChg chg="add del mod">
          <ac:chgData name="sanem coşkun" userId="96ab4c1a3d41dea3" providerId="LiveId" clId="{9AFA092B-4472-4112-8766-7475417AC83F}" dt="2023-12-25T13:37:16.119" v="236" actId="478"/>
          <ac:spMkLst>
            <pc:docMk/>
            <pc:sldMk cId="2979876663" sldId="268"/>
            <ac:spMk id="12" creationId="{5A3D9A6F-214F-DC5B-94E3-AE52A66D0F63}"/>
          </ac:spMkLst>
        </pc:spChg>
        <pc:spChg chg="add del mod">
          <ac:chgData name="sanem coşkun" userId="96ab4c1a3d41dea3" providerId="LiveId" clId="{9AFA092B-4472-4112-8766-7475417AC83F}" dt="2023-12-25T13:37:17.216" v="237" actId="478"/>
          <ac:spMkLst>
            <pc:docMk/>
            <pc:sldMk cId="2979876663" sldId="268"/>
            <ac:spMk id="14" creationId="{C49AD72E-B2FA-620A-3E6E-74F358F75459}"/>
          </ac:spMkLst>
        </pc:spChg>
        <pc:spChg chg="del">
          <ac:chgData name="sanem coşkun" userId="96ab4c1a3d41dea3" providerId="LiveId" clId="{9AFA092B-4472-4112-8766-7475417AC83F}" dt="2023-12-25T13:37:22.714" v="238" actId="478"/>
          <ac:spMkLst>
            <pc:docMk/>
            <pc:sldMk cId="2979876663" sldId="268"/>
            <ac:spMk id="15" creationId="{84D39D81-9726-4BD7-BDC0-FA0B2AD0D219}"/>
          </ac:spMkLst>
        </pc:spChg>
        <pc:spChg chg="add del mod">
          <ac:chgData name="sanem coşkun" userId="96ab4c1a3d41dea3" providerId="LiveId" clId="{9AFA092B-4472-4112-8766-7475417AC83F}" dt="2023-12-25T13:37:24.312" v="239" actId="478"/>
          <ac:spMkLst>
            <pc:docMk/>
            <pc:sldMk cId="2979876663" sldId="268"/>
            <ac:spMk id="18" creationId="{C252FAA7-4C67-1CF6-EF46-EE088A8EACE9}"/>
          </ac:spMkLst>
        </pc:spChg>
        <pc:spChg chg="add del mod">
          <ac:chgData name="sanem coşkun" userId="96ab4c1a3d41dea3" providerId="LiveId" clId="{9AFA092B-4472-4112-8766-7475417AC83F}" dt="2023-12-25T13:37:28.441" v="241" actId="478"/>
          <ac:spMkLst>
            <pc:docMk/>
            <pc:sldMk cId="2979876663" sldId="268"/>
            <ac:spMk id="20" creationId="{B1D1E695-F270-217C-941D-F080FDE8204C}"/>
          </ac:spMkLst>
        </pc:spChg>
        <pc:spChg chg="add del mod">
          <ac:chgData name="sanem coşkun" userId="96ab4c1a3d41dea3" providerId="LiveId" clId="{9AFA092B-4472-4112-8766-7475417AC83F}" dt="2023-12-25T13:37:31.704" v="243" actId="478"/>
          <ac:spMkLst>
            <pc:docMk/>
            <pc:sldMk cId="2979876663" sldId="268"/>
            <ac:spMk id="22" creationId="{4E69A9AB-AEE9-E387-7515-8332C020735E}"/>
          </ac:spMkLst>
        </pc:spChg>
        <pc:spChg chg="add del mod">
          <ac:chgData name="sanem coşkun" userId="96ab4c1a3d41dea3" providerId="LiveId" clId="{9AFA092B-4472-4112-8766-7475417AC83F}" dt="2023-12-25T13:37:35.120" v="245" actId="478"/>
          <ac:spMkLst>
            <pc:docMk/>
            <pc:sldMk cId="2979876663" sldId="268"/>
            <ac:spMk id="24" creationId="{308ABCBB-C134-22FA-4266-0798A7761E4B}"/>
          </ac:spMkLst>
        </pc:spChg>
        <pc:spChg chg="mod">
          <ac:chgData name="sanem coşkun" userId="96ab4c1a3d41dea3" providerId="LiveId" clId="{9AFA092B-4472-4112-8766-7475417AC83F}" dt="2023-12-25T13:37:51.007" v="274" actId="14100"/>
          <ac:spMkLst>
            <pc:docMk/>
            <pc:sldMk cId="2979876663" sldId="268"/>
            <ac:spMk id="41" creationId="{91181F6D-A54F-4289-8C36-80ECE3B2C8E2}"/>
          </ac:spMkLst>
        </pc:spChg>
        <pc:spChg chg="del">
          <ac:chgData name="sanem coşkun" userId="96ab4c1a3d41dea3" providerId="LiveId" clId="{9AFA092B-4472-4112-8766-7475417AC83F}" dt="2023-12-25T13:37:27.209" v="240" actId="478"/>
          <ac:spMkLst>
            <pc:docMk/>
            <pc:sldMk cId="2979876663" sldId="268"/>
            <ac:spMk id="42" creationId="{CCDF84CD-BC27-4182-9FBA-9D4FEED95410}"/>
          </ac:spMkLst>
        </pc:spChg>
        <pc:spChg chg="mod">
          <ac:chgData name="sanem coşkun" userId="96ab4c1a3d41dea3" providerId="LiveId" clId="{9AFA092B-4472-4112-8766-7475417AC83F}" dt="2023-12-25T13:38:06.553" v="285" actId="20577"/>
          <ac:spMkLst>
            <pc:docMk/>
            <pc:sldMk cId="2979876663" sldId="268"/>
            <ac:spMk id="43" creationId="{E4387CED-5FBE-4AFF-B64D-975B5574F16F}"/>
          </ac:spMkLst>
        </pc:spChg>
        <pc:spChg chg="del">
          <ac:chgData name="sanem coşkun" userId="96ab4c1a3d41dea3" providerId="LiveId" clId="{9AFA092B-4472-4112-8766-7475417AC83F}" dt="2023-12-25T13:37:30.186" v="242" actId="478"/>
          <ac:spMkLst>
            <pc:docMk/>
            <pc:sldMk cId="2979876663" sldId="268"/>
            <ac:spMk id="44" creationId="{10E83414-3440-46C7-8C07-7D073B69C422}"/>
          </ac:spMkLst>
        </pc:spChg>
        <pc:spChg chg="mod">
          <ac:chgData name="sanem coşkun" userId="96ab4c1a3d41dea3" providerId="LiveId" clId="{9AFA092B-4472-4112-8766-7475417AC83F}" dt="2023-12-25T13:38:17.071" v="299" actId="14100"/>
          <ac:spMkLst>
            <pc:docMk/>
            <pc:sldMk cId="2979876663" sldId="268"/>
            <ac:spMk id="45" creationId="{FE5CD03B-066A-46AF-8FB8-E8A78074ABEF}"/>
          </ac:spMkLst>
        </pc:spChg>
        <pc:spChg chg="mod">
          <ac:chgData name="sanem coşkun" userId="96ab4c1a3d41dea3" providerId="LiveId" clId="{9AFA092B-4472-4112-8766-7475417AC83F}" dt="2023-12-25T13:38:30.119" v="319" actId="14100"/>
          <ac:spMkLst>
            <pc:docMk/>
            <pc:sldMk cId="2979876663" sldId="268"/>
            <ac:spMk id="47" creationId="{F4640D91-CB97-4FCC-8FEF-F4B22B844DC4}"/>
          </ac:spMkLst>
        </pc:spChg>
        <pc:picChg chg="del">
          <ac:chgData name="sanem coşkun" userId="96ab4c1a3d41dea3" providerId="LiveId" clId="{9AFA092B-4472-4112-8766-7475417AC83F}" dt="2023-12-25T13:37:07.811" v="230" actId="478"/>
          <ac:picMkLst>
            <pc:docMk/>
            <pc:sldMk cId="2979876663" sldId="268"/>
            <ac:picMk id="17" creationId="{05ED5B1E-974F-476C-A3C9-572D3602E95E}"/>
          </ac:picMkLst>
        </pc:picChg>
        <pc:picChg chg="del">
          <ac:chgData name="sanem coşkun" userId="96ab4c1a3d41dea3" providerId="LiveId" clId="{9AFA092B-4472-4112-8766-7475417AC83F}" dt="2023-12-25T13:37:08.576" v="231" actId="478"/>
          <ac:picMkLst>
            <pc:docMk/>
            <pc:sldMk cId="2979876663" sldId="268"/>
            <ac:picMk id="36" creationId="{F3CCCCDF-EA66-4F5E-98F3-A05239CBBAC4}"/>
          </ac:picMkLst>
        </pc:picChg>
        <pc:picChg chg="del">
          <ac:chgData name="sanem coşkun" userId="96ab4c1a3d41dea3" providerId="LiveId" clId="{9AFA092B-4472-4112-8766-7475417AC83F}" dt="2023-12-25T13:37:09.240" v="232" actId="478"/>
          <ac:picMkLst>
            <pc:docMk/>
            <pc:sldMk cId="2979876663" sldId="268"/>
            <ac:picMk id="38" creationId="{8A6BB597-41F4-432E-8432-8F39511B2941}"/>
          </ac:picMkLst>
        </pc:picChg>
        <pc:picChg chg="del">
          <ac:chgData name="sanem coşkun" userId="96ab4c1a3d41dea3" providerId="LiveId" clId="{9AFA092B-4472-4112-8766-7475417AC83F}" dt="2023-12-25T13:37:09.891" v="233" actId="478"/>
          <ac:picMkLst>
            <pc:docMk/>
            <pc:sldMk cId="2979876663" sldId="268"/>
            <ac:picMk id="40" creationId="{76B2FC80-9F3B-46D8-94D9-882D90A858F6}"/>
          </ac:picMkLst>
        </pc:picChg>
      </pc:sldChg>
      <pc:sldChg chg="modSp mod">
        <pc:chgData name="sanem coşkun" userId="96ab4c1a3d41dea3" providerId="LiveId" clId="{9AFA092B-4472-4112-8766-7475417AC83F}" dt="2023-12-25T13:45:06.783" v="340" actId="20577"/>
        <pc:sldMkLst>
          <pc:docMk/>
          <pc:sldMk cId="395518310" sldId="279"/>
        </pc:sldMkLst>
        <pc:graphicFrameChg chg="mod modGraphic">
          <ac:chgData name="sanem coşkun" userId="96ab4c1a3d41dea3" providerId="LiveId" clId="{9AFA092B-4472-4112-8766-7475417AC83F}" dt="2023-12-25T13:45:06.783" v="340" actId="20577"/>
          <ac:graphicFrameMkLst>
            <pc:docMk/>
            <pc:sldMk cId="395518310" sldId="279"/>
            <ac:graphicFrameMk id="5" creationId="{8505A8E1-B352-68D8-A11C-B79EA34F5CF5}"/>
          </ac:graphicFrameMkLst>
        </pc:graphicFrameChg>
      </pc:sldChg>
      <pc:sldChg chg="del">
        <pc:chgData name="sanem coşkun" userId="96ab4c1a3d41dea3" providerId="LiveId" clId="{9AFA092B-4472-4112-8766-7475417AC83F}" dt="2023-12-25T13:46:41.954" v="344" actId="47"/>
        <pc:sldMkLst>
          <pc:docMk/>
          <pc:sldMk cId="2158886557" sldId="384"/>
        </pc:sldMkLst>
      </pc:sldChg>
      <pc:sldChg chg="modSp mod">
        <pc:chgData name="sanem coşkun" userId="96ab4c1a3d41dea3" providerId="LiveId" clId="{9AFA092B-4472-4112-8766-7475417AC83F}" dt="2023-12-25T13:46:34.770" v="343" actId="20577"/>
        <pc:sldMkLst>
          <pc:docMk/>
          <pc:sldMk cId="2313234867" sldId="389"/>
        </pc:sldMkLst>
        <pc:spChg chg="mod">
          <ac:chgData name="sanem coşkun" userId="96ab4c1a3d41dea3" providerId="LiveId" clId="{9AFA092B-4472-4112-8766-7475417AC83F}" dt="2023-12-25T13:46:31.292" v="342"/>
          <ac:spMkLst>
            <pc:docMk/>
            <pc:sldMk cId="2313234867" sldId="389"/>
            <ac:spMk id="3" creationId="{D3B60D6F-4D0F-4D33-B2A7-159C8583FF00}"/>
          </ac:spMkLst>
        </pc:spChg>
        <pc:spChg chg="mod">
          <ac:chgData name="sanem coşkun" userId="96ab4c1a3d41dea3" providerId="LiveId" clId="{9AFA092B-4472-4112-8766-7475417AC83F}" dt="2023-12-25T13:46:34.770" v="343" actId="20577"/>
          <ac:spMkLst>
            <pc:docMk/>
            <pc:sldMk cId="2313234867" sldId="389"/>
            <ac:spMk id="18" creationId="{92BAA594-8D55-B57A-1D3D-1E33A098B829}"/>
          </ac:spMkLst>
        </pc:spChg>
      </pc:sldChg>
      <pc:sldChg chg="addSp delSp modSp mod">
        <pc:chgData name="sanem coşkun" userId="96ab4c1a3d41dea3" providerId="LiveId" clId="{9AFA092B-4472-4112-8766-7475417AC83F}" dt="2023-12-25T13:22:12.112" v="29" actId="478"/>
        <pc:sldMkLst>
          <pc:docMk/>
          <pc:sldMk cId="3247798845" sldId="391"/>
        </pc:sldMkLst>
        <pc:spChg chg="add del mod">
          <ac:chgData name="sanem coşkun" userId="96ab4c1a3d41dea3" providerId="LiveId" clId="{9AFA092B-4472-4112-8766-7475417AC83F}" dt="2023-12-25T13:21:41.463" v="20" actId="478"/>
          <ac:spMkLst>
            <pc:docMk/>
            <pc:sldMk cId="3247798845" sldId="391"/>
            <ac:spMk id="3" creationId="{9970918A-FBB3-8376-411B-02733EDFC86E}"/>
          </ac:spMkLst>
        </pc:spChg>
        <pc:spChg chg="del">
          <ac:chgData name="sanem coşkun" userId="96ab4c1a3d41dea3" providerId="LiveId" clId="{9AFA092B-4472-4112-8766-7475417AC83F}" dt="2023-12-25T13:22:12.112" v="29" actId="478"/>
          <ac:spMkLst>
            <pc:docMk/>
            <pc:sldMk cId="3247798845" sldId="391"/>
            <ac:spMk id="5" creationId="{0B37A3FF-ED32-4C4A-A21F-848A3BF6F896}"/>
          </ac:spMkLst>
        </pc:spChg>
        <pc:spChg chg="add del mod">
          <ac:chgData name="sanem coşkun" userId="96ab4c1a3d41dea3" providerId="LiveId" clId="{9AFA092B-4472-4112-8766-7475417AC83F}" dt="2023-12-25T13:21:42.117" v="21" actId="478"/>
          <ac:spMkLst>
            <pc:docMk/>
            <pc:sldMk cId="3247798845" sldId="391"/>
            <ac:spMk id="8" creationId="{27B6D3D9-E79A-8A4B-7C1F-C6F8946DC609}"/>
          </ac:spMkLst>
        </pc:spChg>
        <pc:spChg chg="add del mod">
          <ac:chgData name="sanem coşkun" userId="96ab4c1a3d41dea3" providerId="LiveId" clId="{9AFA092B-4472-4112-8766-7475417AC83F}" dt="2023-12-25T13:21:47.011" v="23" actId="478"/>
          <ac:spMkLst>
            <pc:docMk/>
            <pc:sldMk cId="3247798845" sldId="391"/>
            <ac:spMk id="10" creationId="{9614797A-2DE5-056A-F304-986BFE43BEA5}"/>
          </ac:spMkLst>
        </pc:spChg>
        <pc:spChg chg="add del mod">
          <ac:chgData name="sanem coşkun" userId="96ab4c1a3d41dea3" providerId="LiveId" clId="{9AFA092B-4472-4112-8766-7475417AC83F}" dt="2023-12-25T13:21:50.059" v="25" actId="478"/>
          <ac:spMkLst>
            <pc:docMk/>
            <pc:sldMk cId="3247798845" sldId="391"/>
            <ac:spMk id="12" creationId="{64DE0C30-6042-2E6F-F08A-5D88A4C7C29B}"/>
          </ac:spMkLst>
        </pc:spChg>
        <pc:spChg chg="del">
          <ac:chgData name="sanem coşkun" userId="96ab4c1a3d41dea3" providerId="LiveId" clId="{9AFA092B-4472-4112-8766-7475417AC83F}" dt="2023-12-25T13:21:45.301" v="22" actId="478"/>
          <ac:spMkLst>
            <pc:docMk/>
            <pc:sldMk cId="3247798845" sldId="391"/>
            <ac:spMk id="22" creationId="{F8FAEED9-1ECD-45F9-87A0-9394BAEABB79}"/>
          </ac:spMkLst>
        </pc:spChg>
        <pc:spChg chg="del">
          <ac:chgData name="sanem coşkun" userId="96ab4c1a3d41dea3" providerId="LiveId" clId="{9AFA092B-4472-4112-8766-7475417AC83F}" dt="2023-12-25T13:21:48.584" v="24" actId="478"/>
          <ac:spMkLst>
            <pc:docMk/>
            <pc:sldMk cId="3247798845" sldId="391"/>
            <ac:spMk id="23" creationId="{8E5E4638-9BCB-4C2E-914F-CC868E2020D5}"/>
          </ac:spMkLst>
        </pc:spChg>
        <pc:picChg chg="add mod">
          <ac:chgData name="sanem coşkun" userId="96ab4c1a3d41dea3" providerId="LiveId" clId="{9AFA092B-4472-4112-8766-7475417AC83F}" dt="2023-12-25T13:22:07.131" v="28" actId="14100"/>
          <ac:picMkLst>
            <pc:docMk/>
            <pc:sldMk cId="3247798845" sldId="391"/>
            <ac:picMk id="13" creationId="{EA7242C5-4508-479D-6A25-9ED37C2F5C16}"/>
          </ac:picMkLst>
        </pc:picChg>
        <pc:picChg chg="del">
          <ac:chgData name="sanem coşkun" userId="96ab4c1a3d41dea3" providerId="LiveId" clId="{9AFA092B-4472-4112-8766-7475417AC83F}" dt="2023-12-25T13:21:40.771" v="19" actId="478"/>
          <ac:picMkLst>
            <pc:docMk/>
            <pc:sldMk cId="3247798845" sldId="391"/>
            <ac:picMk id="27" creationId="{9E660784-34E2-4CDA-926A-DDD6AAF35046}"/>
          </ac:picMkLst>
        </pc:picChg>
        <pc:picChg chg="del">
          <ac:chgData name="sanem coşkun" userId="96ab4c1a3d41dea3" providerId="LiveId" clId="{9AFA092B-4472-4112-8766-7475417AC83F}" dt="2023-12-25T13:21:40.224" v="18" actId="478"/>
          <ac:picMkLst>
            <pc:docMk/>
            <pc:sldMk cId="3247798845" sldId="391"/>
            <ac:picMk id="33" creationId="{48106962-23C6-4DFE-BB3A-E5FFF03F38CE}"/>
          </ac:picMkLst>
        </pc:picChg>
      </pc:sldChg>
      <pc:sldChg chg="addSp modSp mod">
        <pc:chgData name="sanem coşkun" userId="96ab4c1a3d41dea3" providerId="LiveId" clId="{9AFA092B-4472-4112-8766-7475417AC83F}" dt="2023-12-25T13:25:21.706" v="49" actId="1076"/>
        <pc:sldMkLst>
          <pc:docMk/>
          <pc:sldMk cId="4288679996" sldId="393"/>
        </pc:sldMkLst>
        <pc:spChg chg="add mod">
          <ac:chgData name="sanem coşkun" userId="96ab4c1a3d41dea3" providerId="LiveId" clId="{9AFA092B-4472-4112-8766-7475417AC83F}" dt="2023-12-25T13:25:21.706" v="49" actId="1076"/>
          <ac:spMkLst>
            <pc:docMk/>
            <pc:sldMk cId="4288679996" sldId="393"/>
            <ac:spMk id="20" creationId="{F0CB4562-BA42-D32B-41B6-E86144552D09}"/>
          </ac:spMkLst>
        </pc:spChg>
      </pc:sldChg>
      <pc:sldChg chg="modSp mod">
        <pc:chgData name="sanem coşkun" userId="96ab4c1a3d41dea3" providerId="LiveId" clId="{9AFA092B-4472-4112-8766-7475417AC83F}" dt="2023-12-25T13:21:34.810" v="17" actId="1076"/>
        <pc:sldMkLst>
          <pc:docMk/>
          <pc:sldMk cId="859649107" sldId="394"/>
        </pc:sldMkLst>
        <pc:spChg chg="mod">
          <ac:chgData name="sanem coşkun" userId="96ab4c1a3d41dea3" providerId="LiveId" clId="{9AFA092B-4472-4112-8766-7475417AC83F}" dt="2023-12-25T13:21:34.810" v="17" actId="1076"/>
          <ac:spMkLst>
            <pc:docMk/>
            <pc:sldMk cId="859649107" sldId="394"/>
            <ac:spMk id="10" creationId="{46BCCB32-3A35-7BA9-D560-87145EA096F1}"/>
          </ac:spMkLst>
        </pc:spChg>
        <pc:picChg chg="mod">
          <ac:chgData name="sanem coşkun" userId="96ab4c1a3d41dea3" providerId="LiveId" clId="{9AFA092B-4472-4112-8766-7475417AC83F}" dt="2023-12-25T13:20:58.996" v="3" actId="14100"/>
          <ac:picMkLst>
            <pc:docMk/>
            <pc:sldMk cId="859649107" sldId="394"/>
            <ac:picMk id="11" creationId="{1096ADA2-3DCD-94F2-6EC9-0A9D605C5BC5}"/>
          </ac:picMkLst>
        </pc:picChg>
      </pc:sldChg>
      <pc:sldChg chg="addSp delSp modSp new mod ord">
        <pc:chgData name="sanem coşkun" userId="96ab4c1a3d41dea3" providerId="LiveId" clId="{9AFA092B-4472-4112-8766-7475417AC83F}" dt="2023-12-25T13:25:57.642" v="74" actId="1076"/>
        <pc:sldMkLst>
          <pc:docMk/>
          <pc:sldMk cId="3963399911" sldId="395"/>
        </pc:sldMkLst>
        <pc:spChg chg="del">
          <ac:chgData name="sanem coşkun" userId="96ab4c1a3d41dea3" providerId="LiveId" clId="{9AFA092B-4472-4112-8766-7475417AC83F}" dt="2023-12-25T13:22:24.562" v="33" actId="478"/>
          <ac:spMkLst>
            <pc:docMk/>
            <pc:sldMk cId="3963399911" sldId="395"/>
            <ac:spMk id="2" creationId="{30A31A98-0F87-32E6-083E-0572735D86DF}"/>
          </ac:spMkLst>
        </pc:spChg>
        <pc:spChg chg="del">
          <ac:chgData name="sanem coşkun" userId="96ab4c1a3d41dea3" providerId="LiveId" clId="{9AFA092B-4472-4112-8766-7475417AC83F}" dt="2023-12-25T13:22:28.419" v="34" actId="478"/>
          <ac:spMkLst>
            <pc:docMk/>
            <pc:sldMk cId="3963399911" sldId="395"/>
            <ac:spMk id="3" creationId="{C0B1D60A-3EE3-D13A-E8E8-98E3EE3D557C}"/>
          </ac:spMkLst>
        </pc:spChg>
        <pc:spChg chg="del">
          <ac:chgData name="sanem coşkun" userId="96ab4c1a3d41dea3" providerId="LiveId" clId="{9AFA092B-4472-4112-8766-7475417AC83F}" dt="2023-12-25T13:22:21.971" v="31" actId="478"/>
          <ac:spMkLst>
            <pc:docMk/>
            <pc:sldMk cId="3963399911" sldId="395"/>
            <ac:spMk id="4" creationId="{B7BD829D-2184-C1C0-9335-BED373C4D224}"/>
          </ac:spMkLst>
        </pc:spChg>
        <pc:spChg chg="del">
          <ac:chgData name="sanem coşkun" userId="96ab4c1a3d41dea3" providerId="LiveId" clId="{9AFA092B-4472-4112-8766-7475417AC83F}" dt="2023-12-25T13:22:22.500" v="32" actId="478"/>
          <ac:spMkLst>
            <pc:docMk/>
            <pc:sldMk cId="3963399911" sldId="395"/>
            <ac:spMk id="5" creationId="{870B8B78-2B13-EC53-DC97-7082EB78DA9C}"/>
          </ac:spMkLst>
        </pc:spChg>
        <pc:spChg chg="add mod">
          <ac:chgData name="sanem coşkun" userId="96ab4c1a3d41dea3" providerId="LiveId" clId="{9AFA092B-4472-4112-8766-7475417AC83F}" dt="2023-12-25T13:25:57.642" v="74" actId="1076"/>
          <ac:spMkLst>
            <pc:docMk/>
            <pc:sldMk cId="3963399911" sldId="395"/>
            <ac:spMk id="10" creationId="{05AF5215-1E1C-410D-2F9C-756F3AF5B000}"/>
          </ac:spMkLst>
        </pc:spChg>
        <pc:picChg chg="add mod">
          <ac:chgData name="sanem coşkun" userId="96ab4c1a3d41dea3" providerId="LiveId" clId="{9AFA092B-4472-4112-8766-7475417AC83F}" dt="2023-12-25T13:25:38.817" v="55" actId="14100"/>
          <ac:picMkLst>
            <pc:docMk/>
            <pc:sldMk cId="3963399911" sldId="395"/>
            <ac:picMk id="9" creationId="{FD6BC0E1-6071-3B22-561E-A4E15EA6B211}"/>
          </ac:picMkLst>
        </pc:picChg>
      </pc:sldChg>
      <pc:sldChg chg="addSp delSp modSp new mod ord">
        <pc:chgData name="sanem coşkun" userId="96ab4c1a3d41dea3" providerId="LiveId" clId="{9AFA092B-4472-4112-8766-7475417AC83F}" dt="2023-12-25T13:27:37.592" v="116" actId="1076"/>
        <pc:sldMkLst>
          <pc:docMk/>
          <pc:sldMk cId="4232528865" sldId="396"/>
        </pc:sldMkLst>
        <pc:spChg chg="del">
          <ac:chgData name="sanem coşkun" userId="96ab4c1a3d41dea3" providerId="LiveId" clId="{9AFA092B-4472-4112-8766-7475417AC83F}" dt="2023-12-25T13:26:14.866" v="78" actId="478"/>
          <ac:spMkLst>
            <pc:docMk/>
            <pc:sldMk cId="4232528865" sldId="396"/>
            <ac:spMk id="2" creationId="{5B9FC578-F761-B8CF-DBA9-8254DA669991}"/>
          </ac:spMkLst>
        </pc:spChg>
        <pc:spChg chg="del">
          <ac:chgData name="sanem coşkun" userId="96ab4c1a3d41dea3" providerId="LiveId" clId="{9AFA092B-4472-4112-8766-7475417AC83F}" dt="2023-12-25T13:26:16.402" v="79" actId="478"/>
          <ac:spMkLst>
            <pc:docMk/>
            <pc:sldMk cId="4232528865" sldId="396"/>
            <ac:spMk id="3" creationId="{C7E43880-5963-3751-64B8-E639B2C303BB}"/>
          </ac:spMkLst>
        </pc:spChg>
        <pc:spChg chg="del">
          <ac:chgData name="sanem coşkun" userId="96ab4c1a3d41dea3" providerId="LiveId" clId="{9AFA092B-4472-4112-8766-7475417AC83F}" dt="2023-12-25T13:26:17.249" v="80" actId="478"/>
          <ac:spMkLst>
            <pc:docMk/>
            <pc:sldMk cId="4232528865" sldId="396"/>
            <ac:spMk id="4" creationId="{0A8F7E47-CD4B-71A2-D8EE-DF940D331F0D}"/>
          </ac:spMkLst>
        </pc:spChg>
        <pc:spChg chg="del">
          <ac:chgData name="sanem coşkun" userId="96ab4c1a3d41dea3" providerId="LiveId" clId="{9AFA092B-4472-4112-8766-7475417AC83F}" dt="2023-12-25T13:26:18.889" v="81" actId="478"/>
          <ac:spMkLst>
            <pc:docMk/>
            <pc:sldMk cId="4232528865" sldId="396"/>
            <ac:spMk id="5" creationId="{682A202F-16D7-DBE1-FBA6-BDC4A0A31005}"/>
          </ac:spMkLst>
        </pc:spChg>
        <pc:spChg chg="del">
          <ac:chgData name="sanem coşkun" userId="96ab4c1a3d41dea3" providerId="LiveId" clId="{9AFA092B-4472-4112-8766-7475417AC83F}" dt="2023-12-25T13:26:20.377" v="82" actId="478"/>
          <ac:spMkLst>
            <pc:docMk/>
            <pc:sldMk cId="4232528865" sldId="396"/>
            <ac:spMk id="6" creationId="{AB9A20A1-EE50-494A-06D4-4E0C367D9886}"/>
          </ac:spMkLst>
        </pc:spChg>
        <pc:spChg chg="del">
          <ac:chgData name="sanem coşkun" userId="96ab4c1a3d41dea3" providerId="LiveId" clId="{9AFA092B-4472-4112-8766-7475417AC83F}" dt="2023-12-25T13:26:32.322" v="89" actId="478"/>
          <ac:spMkLst>
            <pc:docMk/>
            <pc:sldMk cId="4232528865" sldId="396"/>
            <ac:spMk id="7" creationId="{489BF388-2861-EEAE-B668-9100ACDDC17F}"/>
          </ac:spMkLst>
        </pc:spChg>
        <pc:spChg chg="del">
          <ac:chgData name="sanem coşkun" userId="96ab4c1a3d41dea3" providerId="LiveId" clId="{9AFA092B-4472-4112-8766-7475417AC83F}" dt="2023-12-25T13:26:34.170" v="90" actId="478"/>
          <ac:spMkLst>
            <pc:docMk/>
            <pc:sldMk cId="4232528865" sldId="396"/>
            <ac:spMk id="8" creationId="{60104F27-EDB8-FAF9-88A8-9EC68A7452CA}"/>
          </ac:spMkLst>
        </pc:spChg>
        <pc:spChg chg="del">
          <ac:chgData name="sanem coşkun" userId="96ab4c1a3d41dea3" providerId="LiveId" clId="{9AFA092B-4472-4112-8766-7475417AC83F}" dt="2023-12-25T13:26:27.210" v="87" actId="478"/>
          <ac:spMkLst>
            <pc:docMk/>
            <pc:sldMk cId="4232528865" sldId="396"/>
            <ac:spMk id="9" creationId="{CFAB7EEF-50C7-63C9-19DF-5D930E4440D8}"/>
          </ac:spMkLst>
        </pc:spChg>
        <pc:spChg chg="del">
          <ac:chgData name="sanem coşkun" userId="96ab4c1a3d41dea3" providerId="LiveId" clId="{9AFA092B-4472-4112-8766-7475417AC83F}" dt="2023-12-25T13:26:30.554" v="88" actId="478"/>
          <ac:spMkLst>
            <pc:docMk/>
            <pc:sldMk cId="4232528865" sldId="396"/>
            <ac:spMk id="10" creationId="{FF24AE79-38C2-6C1B-CACF-FA211ECFD8D3}"/>
          </ac:spMkLst>
        </pc:spChg>
        <pc:spChg chg="del">
          <ac:chgData name="sanem coşkun" userId="96ab4c1a3d41dea3" providerId="LiveId" clId="{9AFA092B-4472-4112-8766-7475417AC83F}" dt="2023-12-25T13:26:21.322" v="83" actId="478"/>
          <ac:spMkLst>
            <pc:docMk/>
            <pc:sldMk cId="4232528865" sldId="396"/>
            <ac:spMk id="11" creationId="{D03F3663-EA04-484B-01CA-77405FAB2F3D}"/>
          </ac:spMkLst>
        </pc:spChg>
        <pc:spChg chg="del">
          <ac:chgData name="sanem coşkun" userId="96ab4c1a3d41dea3" providerId="LiveId" clId="{9AFA092B-4472-4112-8766-7475417AC83F}" dt="2023-12-25T13:26:24.965" v="85" actId="478"/>
          <ac:spMkLst>
            <pc:docMk/>
            <pc:sldMk cId="4232528865" sldId="396"/>
            <ac:spMk id="12" creationId="{FCAA3BD1-7FAA-F16A-878B-E48D18916D2B}"/>
          </ac:spMkLst>
        </pc:spChg>
        <pc:spChg chg="del">
          <ac:chgData name="sanem coşkun" userId="96ab4c1a3d41dea3" providerId="LiveId" clId="{9AFA092B-4472-4112-8766-7475417AC83F}" dt="2023-12-25T13:26:23.753" v="84" actId="478"/>
          <ac:spMkLst>
            <pc:docMk/>
            <pc:sldMk cId="4232528865" sldId="396"/>
            <ac:spMk id="13" creationId="{EBC7CC0C-0F50-54CD-6137-4B81A05A89C0}"/>
          </ac:spMkLst>
        </pc:spChg>
        <pc:spChg chg="del">
          <ac:chgData name="sanem coşkun" userId="96ab4c1a3d41dea3" providerId="LiveId" clId="{9AFA092B-4472-4112-8766-7475417AC83F}" dt="2023-12-25T13:26:25.985" v="86" actId="478"/>
          <ac:spMkLst>
            <pc:docMk/>
            <pc:sldMk cId="4232528865" sldId="396"/>
            <ac:spMk id="14" creationId="{5DBCFBA0-F447-4197-AC05-0124E382E713}"/>
          </ac:spMkLst>
        </pc:spChg>
        <pc:spChg chg="del">
          <ac:chgData name="sanem coşkun" userId="96ab4c1a3d41dea3" providerId="LiveId" clId="{9AFA092B-4472-4112-8766-7475417AC83F}" dt="2023-12-25T13:27:35.634" v="115" actId="478"/>
          <ac:spMkLst>
            <pc:docMk/>
            <pc:sldMk cId="4232528865" sldId="396"/>
            <ac:spMk id="15" creationId="{112C9BD5-F689-64BB-BB6B-416563E30F11}"/>
          </ac:spMkLst>
        </pc:spChg>
        <pc:spChg chg="del mod">
          <ac:chgData name="sanem coşkun" userId="96ab4c1a3d41dea3" providerId="LiveId" clId="{9AFA092B-4472-4112-8766-7475417AC83F}" dt="2023-12-25T13:27:33.809" v="114" actId="478"/>
          <ac:spMkLst>
            <pc:docMk/>
            <pc:sldMk cId="4232528865" sldId="396"/>
            <ac:spMk id="16" creationId="{00B21AE7-91FD-A157-9F5F-433075FDA876}"/>
          </ac:spMkLst>
        </pc:spChg>
        <pc:spChg chg="add mod">
          <ac:chgData name="sanem coşkun" userId="96ab4c1a3d41dea3" providerId="LiveId" clId="{9AFA092B-4472-4112-8766-7475417AC83F}" dt="2023-12-25T13:27:29.177" v="111" actId="1076"/>
          <ac:spMkLst>
            <pc:docMk/>
            <pc:sldMk cId="4232528865" sldId="396"/>
            <ac:spMk id="19" creationId="{A45EF337-FBE3-058E-35D1-6F8B7105CA36}"/>
          </ac:spMkLst>
        </pc:spChg>
        <pc:picChg chg="add mod">
          <ac:chgData name="sanem coşkun" userId="96ab4c1a3d41dea3" providerId="LiveId" clId="{9AFA092B-4472-4112-8766-7475417AC83F}" dt="2023-12-25T13:27:37.592" v="116" actId="1076"/>
          <ac:picMkLst>
            <pc:docMk/>
            <pc:sldMk cId="4232528865" sldId="396"/>
            <ac:picMk id="18" creationId="{9A9FEE23-FD97-35FD-B693-E37A9D77237D}"/>
          </ac:picMkLst>
        </pc:picChg>
      </pc:sldChg>
      <pc:sldChg chg="addSp delSp modSp new mod">
        <pc:chgData name="sanem coşkun" userId="96ab4c1a3d41dea3" providerId="LiveId" clId="{9AFA092B-4472-4112-8766-7475417AC83F}" dt="2023-12-25T13:28:25.769" v="129" actId="1076"/>
        <pc:sldMkLst>
          <pc:docMk/>
          <pc:sldMk cId="2504901610" sldId="397"/>
        </pc:sldMkLst>
        <pc:spChg chg="del">
          <ac:chgData name="sanem coşkun" userId="96ab4c1a3d41dea3" providerId="LiveId" clId="{9AFA092B-4472-4112-8766-7475417AC83F}" dt="2023-12-25T13:28:02.866" v="120" actId="478"/>
          <ac:spMkLst>
            <pc:docMk/>
            <pc:sldMk cId="2504901610" sldId="397"/>
            <ac:spMk id="2" creationId="{F7A77EC3-2B7E-FD9C-FE8E-FA7A13A80BC6}"/>
          </ac:spMkLst>
        </pc:spChg>
        <pc:spChg chg="del">
          <ac:chgData name="sanem coşkun" userId="96ab4c1a3d41dea3" providerId="LiveId" clId="{9AFA092B-4472-4112-8766-7475417AC83F}" dt="2023-12-25T13:28:03.909" v="121" actId="478"/>
          <ac:spMkLst>
            <pc:docMk/>
            <pc:sldMk cId="2504901610" sldId="397"/>
            <ac:spMk id="3" creationId="{02CD0904-3B4D-8FB4-C813-2FB08A71FD0C}"/>
          </ac:spMkLst>
        </pc:spChg>
        <pc:spChg chg="del">
          <ac:chgData name="sanem coşkun" userId="96ab4c1a3d41dea3" providerId="LiveId" clId="{9AFA092B-4472-4112-8766-7475417AC83F}" dt="2023-12-25T13:28:00.683" v="118" actId="478"/>
          <ac:spMkLst>
            <pc:docMk/>
            <pc:sldMk cId="2504901610" sldId="397"/>
            <ac:spMk id="4" creationId="{5A8FBF7E-3513-411D-ED75-5A34611F604E}"/>
          </ac:spMkLst>
        </pc:spChg>
        <pc:spChg chg="del">
          <ac:chgData name="sanem coşkun" userId="96ab4c1a3d41dea3" providerId="LiveId" clId="{9AFA092B-4472-4112-8766-7475417AC83F}" dt="2023-12-25T13:28:01.842" v="119" actId="478"/>
          <ac:spMkLst>
            <pc:docMk/>
            <pc:sldMk cId="2504901610" sldId="397"/>
            <ac:spMk id="5" creationId="{D6E37295-1D28-1EC1-CE46-E84027572F8E}"/>
          </ac:spMkLst>
        </pc:spChg>
        <pc:picChg chg="add mod">
          <ac:chgData name="sanem coşkun" userId="96ab4c1a3d41dea3" providerId="LiveId" clId="{9AFA092B-4472-4112-8766-7475417AC83F}" dt="2023-12-25T13:28:25.769" v="129" actId="1076"/>
          <ac:picMkLst>
            <pc:docMk/>
            <pc:sldMk cId="2504901610" sldId="397"/>
            <ac:picMk id="9" creationId="{DF991A78-B5A6-DF19-E071-94190A0DB065}"/>
          </ac:picMkLst>
        </pc:picChg>
      </pc:sldChg>
      <pc:sldChg chg="addSp delSp modSp new mod">
        <pc:chgData name="sanem coşkun" userId="96ab4c1a3d41dea3" providerId="LiveId" clId="{9AFA092B-4472-4112-8766-7475417AC83F}" dt="2023-12-25T13:28:51.665" v="137" actId="14100"/>
        <pc:sldMkLst>
          <pc:docMk/>
          <pc:sldMk cId="965413291" sldId="398"/>
        </pc:sldMkLst>
        <pc:spChg chg="del">
          <ac:chgData name="sanem coşkun" userId="96ab4c1a3d41dea3" providerId="LiveId" clId="{9AFA092B-4472-4112-8766-7475417AC83F}" dt="2023-12-25T13:28:34.202" v="131" actId="478"/>
          <ac:spMkLst>
            <pc:docMk/>
            <pc:sldMk cId="965413291" sldId="398"/>
            <ac:spMk id="2" creationId="{B61EE5DA-8FEA-CA33-79C2-928970739C8E}"/>
          </ac:spMkLst>
        </pc:spChg>
        <pc:spChg chg="del">
          <ac:chgData name="sanem coşkun" userId="96ab4c1a3d41dea3" providerId="LiveId" clId="{9AFA092B-4472-4112-8766-7475417AC83F}" dt="2023-12-25T13:28:36.218" v="132" actId="478"/>
          <ac:spMkLst>
            <pc:docMk/>
            <pc:sldMk cId="965413291" sldId="398"/>
            <ac:spMk id="3" creationId="{E847E3A2-9285-8371-A3C5-BD6B28B227DB}"/>
          </ac:spMkLst>
        </pc:spChg>
        <pc:spChg chg="del">
          <ac:chgData name="sanem coşkun" userId="96ab4c1a3d41dea3" providerId="LiveId" clId="{9AFA092B-4472-4112-8766-7475417AC83F}" dt="2023-12-25T13:28:37.647" v="133" actId="478"/>
          <ac:spMkLst>
            <pc:docMk/>
            <pc:sldMk cId="965413291" sldId="398"/>
            <ac:spMk id="4" creationId="{BB6BAE45-BDAF-F195-2F31-EA0189DBEA58}"/>
          </ac:spMkLst>
        </pc:spChg>
        <pc:spChg chg="del">
          <ac:chgData name="sanem coşkun" userId="96ab4c1a3d41dea3" providerId="LiveId" clId="{9AFA092B-4472-4112-8766-7475417AC83F}" dt="2023-12-25T13:28:39.217" v="134" actId="478"/>
          <ac:spMkLst>
            <pc:docMk/>
            <pc:sldMk cId="965413291" sldId="398"/>
            <ac:spMk id="5" creationId="{A1F1103B-792A-6843-D2CB-34A6E166C031}"/>
          </ac:spMkLst>
        </pc:spChg>
        <pc:picChg chg="add mod">
          <ac:chgData name="sanem coşkun" userId="96ab4c1a3d41dea3" providerId="LiveId" clId="{9AFA092B-4472-4112-8766-7475417AC83F}" dt="2023-12-25T13:28:51.665" v="137" actId="14100"/>
          <ac:picMkLst>
            <pc:docMk/>
            <pc:sldMk cId="965413291" sldId="398"/>
            <ac:picMk id="9" creationId="{1FDD3666-2549-2D0B-B271-3B38169E52DF}"/>
          </ac:picMkLst>
        </pc:picChg>
      </pc:sldChg>
      <pc:sldChg chg="addSp delSp modSp new mod">
        <pc:chgData name="sanem coşkun" userId="96ab4c1a3d41dea3" providerId="LiveId" clId="{9AFA092B-4472-4112-8766-7475417AC83F}" dt="2023-12-25T13:32:56.338" v="194" actId="20577"/>
        <pc:sldMkLst>
          <pc:docMk/>
          <pc:sldMk cId="1384107714" sldId="399"/>
        </pc:sldMkLst>
        <pc:spChg chg="del">
          <ac:chgData name="sanem coşkun" userId="96ab4c1a3d41dea3" providerId="LiveId" clId="{9AFA092B-4472-4112-8766-7475417AC83F}" dt="2023-12-25T13:28:58.857" v="139" actId="478"/>
          <ac:spMkLst>
            <pc:docMk/>
            <pc:sldMk cId="1384107714" sldId="399"/>
            <ac:spMk id="2" creationId="{344C3C89-D3FD-7634-E51E-F6E233108FB8}"/>
          </ac:spMkLst>
        </pc:spChg>
        <pc:spChg chg="del">
          <ac:chgData name="sanem coşkun" userId="96ab4c1a3d41dea3" providerId="LiveId" clId="{9AFA092B-4472-4112-8766-7475417AC83F}" dt="2023-12-25T13:29:00.634" v="140" actId="478"/>
          <ac:spMkLst>
            <pc:docMk/>
            <pc:sldMk cId="1384107714" sldId="399"/>
            <ac:spMk id="3" creationId="{3CC22BE3-6E39-F9AD-7B12-8CDA28713F14}"/>
          </ac:spMkLst>
        </pc:spChg>
        <pc:spChg chg="del">
          <ac:chgData name="sanem coşkun" userId="96ab4c1a3d41dea3" providerId="LiveId" clId="{9AFA092B-4472-4112-8766-7475417AC83F}" dt="2023-12-25T13:29:01.899" v="141" actId="478"/>
          <ac:spMkLst>
            <pc:docMk/>
            <pc:sldMk cId="1384107714" sldId="399"/>
            <ac:spMk id="4" creationId="{4A86169D-D692-B653-E148-FB22BF63EE52}"/>
          </ac:spMkLst>
        </pc:spChg>
        <pc:spChg chg="del">
          <ac:chgData name="sanem coşkun" userId="96ab4c1a3d41dea3" providerId="LiveId" clId="{9AFA092B-4472-4112-8766-7475417AC83F}" dt="2023-12-25T13:29:02.697" v="142" actId="478"/>
          <ac:spMkLst>
            <pc:docMk/>
            <pc:sldMk cId="1384107714" sldId="399"/>
            <ac:spMk id="5" creationId="{3B6B9A55-2B99-8A06-F47C-F0F061C674FA}"/>
          </ac:spMkLst>
        </pc:spChg>
        <pc:spChg chg="add mod">
          <ac:chgData name="sanem coşkun" userId="96ab4c1a3d41dea3" providerId="LiveId" clId="{9AFA092B-4472-4112-8766-7475417AC83F}" dt="2023-12-25T13:32:56.338" v="194" actId="20577"/>
          <ac:spMkLst>
            <pc:docMk/>
            <pc:sldMk cId="1384107714" sldId="399"/>
            <ac:spMk id="10" creationId="{9377051A-5117-2EEA-792C-1EF5B9D0B96A}"/>
          </ac:spMkLst>
        </pc:spChg>
        <pc:picChg chg="add mod">
          <ac:chgData name="sanem coşkun" userId="96ab4c1a3d41dea3" providerId="LiveId" clId="{9AFA092B-4472-4112-8766-7475417AC83F}" dt="2023-12-25T13:31:41.104" v="150" actId="1076"/>
          <ac:picMkLst>
            <pc:docMk/>
            <pc:sldMk cId="1384107714" sldId="399"/>
            <ac:picMk id="9" creationId="{7FA01673-273A-337D-447F-BD4FB8780945}"/>
          </ac:picMkLst>
        </pc:picChg>
      </pc:sldChg>
      <pc:sldChg chg="addSp delSp modSp new mod">
        <pc:chgData name="sanem coşkun" userId="96ab4c1a3d41dea3" providerId="LiveId" clId="{9AFA092B-4472-4112-8766-7475417AC83F}" dt="2023-12-25T13:35:16.240" v="229" actId="1076"/>
        <pc:sldMkLst>
          <pc:docMk/>
          <pc:sldMk cId="1678016958" sldId="400"/>
        </pc:sldMkLst>
        <pc:spChg chg="del">
          <ac:chgData name="sanem coşkun" userId="96ab4c1a3d41dea3" providerId="LiveId" clId="{9AFA092B-4472-4112-8766-7475417AC83F}" dt="2023-12-25T13:33:05.929" v="196" actId="478"/>
          <ac:spMkLst>
            <pc:docMk/>
            <pc:sldMk cId="1678016958" sldId="400"/>
            <ac:spMk id="2" creationId="{00C9837E-3B2F-E115-52D0-A425ABAA82E2}"/>
          </ac:spMkLst>
        </pc:spChg>
        <pc:spChg chg="del">
          <ac:chgData name="sanem coşkun" userId="96ab4c1a3d41dea3" providerId="LiveId" clId="{9AFA092B-4472-4112-8766-7475417AC83F}" dt="2023-12-25T13:33:07.944" v="197" actId="478"/>
          <ac:spMkLst>
            <pc:docMk/>
            <pc:sldMk cId="1678016958" sldId="400"/>
            <ac:spMk id="3" creationId="{2EB759B7-6ABD-34E0-D0F5-D8C887BE002F}"/>
          </ac:spMkLst>
        </pc:spChg>
        <pc:spChg chg="del">
          <ac:chgData name="sanem coşkun" userId="96ab4c1a3d41dea3" providerId="LiveId" clId="{9AFA092B-4472-4112-8766-7475417AC83F}" dt="2023-12-25T13:33:08.896" v="198" actId="478"/>
          <ac:spMkLst>
            <pc:docMk/>
            <pc:sldMk cId="1678016958" sldId="400"/>
            <ac:spMk id="4" creationId="{68DF2859-9D53-8FD3-9D8E-3D8C0E88CC12}"/>
          </ac:spMkLst>
        </pc:spChg>
        <pc:spChg chg="del">
          <ac:chgData name="sanem coşkun" userId="96ab4c1a3d41dea3" providerId="LiveId" clId="{9AFA092B-4472-4112-8766-7475417AC83F}" dt="2023-12-25T13:33:10.545" v="199" actId="478"/>
          <ac:spMkLst>
            <pc:docMk/>
            <pc:sldMk cId="1678016958" sldId="400"/>
            <ac:spMk id="5" creationId="{793FE93B-EA6C-F0A2-8DE7-C70C277EDECB}"/>
          </ac:spMkLst>
        </pc:spChg>
        <pc:spChg chg="add mod">
          <ac:chgData name="sanem coşkun" userId="96ab4c1a3d41dea3" providerId="LiveId" clId="{9AFA092B-4472-4112-8766-7475417AC83F}" dt="2023-12-25T13:35:16.240" v="229" actId="1076"/>
          <ac:spMkLst>
            <pc:docMk/>
            <pc:sldMk cId="1678016958" sldId="400"/>
            <ac:spMk id="11" creationId="{2621A314-325A-8D79-EF92-F93A4C9248F5}"/>
          </ac:spMkLst>
        </pc:spChg>
        <pc:picChg chg="add mod">
          <ac:chgData name="sanem coşkun" userId="96ab4c1a3d41dea3" providerId="LiveId" clId="{9AFA092B-4472-4112-8766-7475417AC83F}" dt="2023-12-25T13:34:44.280" v="205" actId="1076"/>
          <ac:picMkLst>
            <pc:docMk/>
            <pc:sldMk cId="1678016958" sldId="400"/>
            <ac:picMk id="10" creationId="{23411D6F-9B09-12BF-A084-A7531AB33697}"/>
          </ac:picMkLst>
        </pc:picChg>
      </pc:sldChg>
      <pc:sldChg chg="addSp delSp modSp new mod">
        <pc:chgData name="sanem coşkun" userId="96ab4c1a3d41dea3" providerId="LiveId" clId="{9AFA092B-4472-4112-8766-7475417AC83F}" dt="2023-12-25T13:47:49.350" v="382" actId="1076"/>
        <pc:sldMkLst>
          <pc:docMk/>
          <pc:sldMk cId="859927137" sldId="401"/>
        </pc:sldMkLst>
        <pc:spChg chg="del">
          <ac:chgData name="sanem coşkun" userId="96ab4c1a3d41dea3" providerId="LiveId" clId="{9AFA092B-4472-4112-8766-7475417AC83F}" dt="2023-12-25T13:46:55.261" v="346" actId="478"/>
          <ac:spMkLst>
            <pc:docMk/>
            <pc:sldMk cId="859927137" sldId="401"/>
            <ac:spMk id="2" creationId="{3D6A1251-6ABB-26E2-D179-5F09F15C3F6C}"/>
          </ac:spMkLst>
        </pc:spChg>
        <pc:spChg chg="del">
          <ac:chgData name="sanem coşkun" userId="96ab4c1a3d41dea3" providerId="LiveId" clId="{9AFA092B-4472-4112-8766-7475417AC83F}" dt="2023-12-25T13:46:56.213" v="347" actId="478"/>
          <ac:spMkLst>
            <pc:docMk/>
            <pc:sldMk cId="859927137" sldId="401"/>
            <ac:spMk id="3" creationId="{EEB441F1-3B91-C321-17EC-E6FD395B0534}"/>
          </ac:spMkLst>
        </pc:spChg>
        <pc:spChg chg="del">
          <ac:chgData name="sanem coşkun" userId="96ab4c1a3d41dea3" providerId="LiveId" clId="{9AFA092B-4472-4112-8766-7475417AC83F}" dt="2023-12-25T13:46:57.846" v="348" actId="478"/>
          <ac:spMkLst>
            <pc:docMk/>
            <pc:sldMk cId="859927137" sldId="401"/>
            <ac:spMk id="4" creationId="{133E751C-A2F2-8702-A208-83D4837C7AE3}"/>
          </ac:spMkLst>
        </pc:spChg>
        <pc:spChg chg="del">
          <ac:chgData name="sanem coşkun" userId="96ab4c1a3d41dea3" providerId="LiveId" clId="{9AFA092B-4472-4112-8766-7475417AC83F}" dt="2023-12-25T13:46:58.717" v="349" actId="478"/>
          <ac:spMkLst>
            <pc:docMk/>
            <pc:sldMk cId="859927137" sldId="401"/>
            <ac:spMk id="5" creationId="{0659666A-864D-E0E2-2EFA-DA92B9BA6F53}"/>
          </ac:spMkLst>
        </pc:spChg>
        <pc:spChg chg="del">
          <ac:chgData name="sanem coşkun" userId="96ab4c1a3d41dea3" providerId="LiveId" clId="{9AFA092B-4472-4112-8766-7475417AC83F}" dt="2023-12-25T13:46:59.671" v="350" actId="478"/>
          <ac:spMkLst>
            <pc:docMk/>
            <pc:sldMk cId="859927137" sldId="401"/>
            <ac:spMk id="6" creationId="{F9D9E51D-1B50-1AF6-ECB5-49B98E3C4712}"/>
          </ac:spMkLst>
        </pc:spChg>
        <pc:spChg chg="del">
          <ac:chgData name="sanem coşkun" userId="96ab4c1a3d41dea3" providerId="LiveId" clId="{9AFA092B-4472-4112-8766-7475417AC83F}" dt="2023-12-25T13:47:09.551" v="357" actId="478"/>
          <ac:spMkLst>
            <pc:docMk/>
            <pc:sldMk cId="859927137" sldId="401"/>
            <ac:spMk id="7" creationId="{78F77C72-7F9F-20B6-4E1D-E3C39CDC1CE5}"/>
          </ac:spMkLst>
        </pc:spChg>
        <pc:spChg chg="del">
          <ac:chgData name="sanem coşkun" userId="96ab4c1a3d41dea3" providerId="LiveId" clId="{9AFA092B-4472-4112-8766-7475417AC83F}" dt="2023-12-25T13:47:11.134" v="358" actId="478"/>
          <ac:spMkLst>
            <pc:docMk/>
            <pc:sldMk cId="859927137" sldId="401"/>
            <ac:spMk id="8" creationId="{A2885799-2A15-0875-42A9-B6904C4747DC}"/>
          </ac:spMkLst>
        </pc:spChg>
        <pc:spChg chg="del">
          <ac:chgData name="sanem coşkun" userId="96ab4c1a3d41dea3" providerId="LiveId" clId="{9AFA092B-4472-4112-8766-7475417AC83F}" dt="2023-12-25T13:47:06.022" v="355" actId="478"/>
          <ac:spMkLst>
            <pc:docMk/>
            <pc:sldMk cId="859927137" sldId="401"/>
            <ac:spMk id="9" creationId="{94A5A3D1-C863-9E4E-30B5-2D712BD58615}"/>
          </ac:spMkLst>
        </pc:spChg>
        <pc:spChg chg="del">
          <ac:chgData name="sanem coşkun" userId="96ab4c1a3d41dea3" providerId="LiveId" clId="{9AFA092B-4472-4112-8766-7475417AC83F}" dt="2023-12-25T13:47:06.861" v="356" actId="478"/>
          <ac:spMkLst>
            <pc:docMk/>
            <pc:sldMk cId="859927137" sldId="401"/>
            <ac:spMk id="10" creationId="{BDB78DA7-9C27-B662-EFE7-8292FE97647F}"/>
          </ac:spMkLst>
        </pc:spChg>
        <pc:spChg chg="del">
          <ac:chgData name="sanem coşkun" userId="96ab4c1a3d41dea3" providerId="LiveId" clId="{9AFA092B-4472-4112-8766-7475417AC83F}" dt="2023-12-25T13:47:00.973" v="351" actId="478"/>
          <ac:spMkLst>
            <pc:docMk/>
            <pc:sldMk cId="859927137" sldId="401"/>
            <ac:spMk id="11" creationId="{CBE45B8B-8F61-84E7-F04B-7CE1947490FF}"/>
          </ac:spMkLst>
        </pc:spChg>
        <pc:spChg chg="del">
          <ac:chgData name="sanem coşkun" userId="96ab4c1a3d41dea3" providerId="LiveId" clId="{9AFA092B-4472-4112-8766-7475417AC83F}" dt="2023-12-25T13:47:02.862" v="352" actId="478"/>
          <ac:spMkLst>
            <pc:docMk/>
            <pc:sldMk cId="859927137" sldId="401"/>
            <ac:spMk id="12" creationId="{ACBCC25B-51AF-01BC-1E66-591189AE13A3}"/>
          </ac:spMkLst>
        </pc:spChg>
        <pc:spChg chg="del">
          <ac:chgData name="sanem coşkun" userId="96ab4c1a3d41dea3" providerId="LiveId" clId="{9AFA092B-4472-4112-8766-7475417AC83F}" dt="2023-12-25T13:47:03.567" v="353" actId="478"/>
          <ac:spMkLst>
            <pc:docMk/>
            <pc:sldMk cId="859927137" sldId="401"/>
            <ac:spMk id="13" creationId="{6C09E1F6-1270-9BEC-B333-8AE1AFB6B3F8}"/>
          </ac:spMkLst>
        </pc:spChg>
        <pc:spChg chg="del">
          <ac:chgData name="sanem coşkun" userId="96ab4c1a3d41dea3" providerId="LiveId" clId="{9AFA092B-4472-4112-8766-7475417AC83F}" dt="2023-12-25T13:47:04.319" v="354" actId="478"/>
          <ac:spMkLst>
            <pc:docMk/>
            <pc:sldMk cId="859927137" sldId="401"/>
            <ac:spMk id="14" creationId="{8553E993-B8E0-9BEF-786D-19A4CB3DB657}"/>
          </ac:spMkLst>
        </pc:spChg>
        <pc:spChg chg="add mod">
          <ac:chgData name="sanem coşkun" userId="96ab4c1a3d41dea3" providerId="LiveId" clId="{9AFA092B-4472-4112-8766-7475417AC83F}" dt="2023-12-25T13:47:49.350" v="382" actId="1076"/>
          <ac:spMkLst>
            <pc:docMk/>
            <pc:sldMk cId="859927137" sldId="401"/>
            <ac:spMk id="18" creationId="{8982900F-1ABC-C28D-6F09-099059C547E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D42ED23-981A-47F0-A975-9F9DBE60B5D2}" type="datetime1">
              <a:rPr lang="tr-TR" smtClean="0"/>
              <a:t>25.12.2023</a:t>
            </a:fld>
            <a:endParaRPr lang="tr-TR"/>
          </a:p>
        </p:txBody>
      </p:sp>
      <p:sp>
        <p:nvSpPr>
          <p:cNvPr id="4" name="Alt Bilgi Yer Tutucusu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tr-TR" smtClean="0"/>
              <a:t>‹#›</a:t>
            </a:fld>
            <a:endParaRPr lang="tr-TR"/>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2F25B81-550B-4C70-AB0F-9B1B0907CDCD}" type="datetime1">
              <a:rPr lang="tr-TR" smtClean="0"/>
              <a:t>25.12.2023</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tr-TR" smtClean="0"/>
              <a:t>‹#›</a:t>
            </a:fld>
            <a:endParaRPr lang="tr-TR"/>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5"/>
          </p:nvPr>
        </p:nvSpPr>
        <p:spPr/>
        <p:txBody>
          <a:bodyPr rtlCol="0"/>
          <a:lstStyle/>
          <a:p>
            <a:pPr rtl="0"/>
            <a:fld id="{1983A999-5E0E-42CA-8400-604AE921FF7C}" type="slidenum">
              <a:rPr lang="tr-TR" smtClean="0"/>
              <a:t>1</a:t>
            </a:fld>
            <a:endParaRPr lang="tr-TR"/>
          </a:p>
        </p:txBody>
      </p:sp>
      <p:sp>
        <p:nvSpPr>
          <p:cNvPr id="5" name="Veri Yer Tutucusu 4">
            <a:extLst>
              <a:ext uri="{FF2B5EF4-FFF2-40B4-BE49-F238E27FC236}">
                <a16:creationId xmlns:a16="http://schemas.microsoft.com/office/drawing/2014/main" id="{B00949FC-ED65-4E56-A4EB-BA1B58DAD0E4}"/>
              </a:ext>
            </a:extLst>
          </p:cNvPr>
          <p:cNvSpPr>
            <a:spLocks noGrp="1"/>
          </p:cNvSpPr>
          <p:nvPr>
            <p:ph type="dt" idx="1"/>
          </p:nvPr>
        </p:nvSpPr>
        <p:spPr/>
        <p:txBody>
          <a:bodyPr/>
          <a:lstStyle/>
          <a:p>
            <a:pPr rtl="0"/>
            <a:fld id="{787A58C3-8901-492D-9376-01E59DACC57B}" type="datetime1">
              <a:rPr lang="tr-TR" smtClean="0"/>
              <a:t>25.12.2023</a:t>
            </a:fld>
            <a:endParaRPr lang="tr-TR"/>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5"/>
          </p:nvPr>
        </p:nvSpPr>
        <p:spPr/>
        <p:txBody>
          <a:bodyPr rtlCol="0"/>
          <a:lstStyle/>
          <a:p>
            <a:pPr rtl="0"/>
            <a:fld id="{1983A999-5E0E-42CA-8400-604AE921FF7C}" type="slidenum">
              <a:rPr lang="tr-TR" smtClean="0"/>
              <a:t>3</a:t>
            </a:fld>
            <a:endParaRPr lang="tr-TR"/>
          </a:p>
        </p:txBody>
      </p:sp>
      <p:sp>
        <p:nvSpPr>
          <p:cNvPr id="5" name="Veri Yer Tutucusu 4">
            <a:extLst>
              <a:ext uri="{FF2B5EF4-FFF2-40B4-BE49-F238E27FC236}">
                <a16:creationId xmlns:a16="http://schemas.microsoft.com/office/drawing/2014/main" id="{400E72E9-DEFC-4D8F-B629-ACDF7B1E1FD0}"/>
              </a:ext>
            </a:extLst>
          </p:cNvPr>
          <p:cNvSpPr>
            <a:spLocks noGrp="1"/>
          </p:cNvSpPr>
          <p:nvPr>
            <p:ph type="dt" idx="1"/>
          </p:nvPr>
        </p:nvSpPr>
        <p:spPr/>
        <p:txBody>
          <a:bodyPr/>
          <a:lstStyle/>
          <a:p>
            <a:pPr rtl="0"/>
            <a:fld id="{BB70F0F3-9AE8-4CF9-AA32-8CF1CD68D989}" type="datetime1">
              <a:rPr lang="tr-TR" smtClean="0"/>
              <a:t>25.12.2023</a:t>
            </a:fld>
            <a:endParaRPr lang="tr-TR"/>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10"/>
          </p:nvPr>
        </p:nvSpPr>
        <p:spPr/>
        <p:txBody>
          <a:bodyPr rtlCol="0"/>
          <a:lstStyle/>
          <a:p>
            <a:pPr rtl="0"/>
            <a:fld id="{32DC0559-D619-4E56-BF6F-3712370C2150}" type="slidenum">
              <a:rPr lang="tr-TR" smtClean="0"/>
              <a:t>9</a:t>
            </a:fld>
            <a:endParaRPr lang="tr-TR"/>
          </a:p>
        </p:txBody>
      </p:sp>
      <p:sp>
        <p:nvSpPr>
          <p:cNvPr id="5" name="Veri Yer Tutucusu 4">
            <a:extLst>
              <a:ext uri="{FF2B5EF4-FFF2-40B4-BE49-F238E27FC236}">
                <a16:creationId xmlns:a16="http://schemas.microsoft.com/office/drawing/2014/main" id="{C209875C-23D6-4005-833D-DF2B9A617D82}"/>
              </a:ext>
            </a:extLst>
          </p:cNvPr>
          <p:cNvSpPr>
            <a:spLocks noGrp="1"/>
          </p:cNvSpPr>
          <p:nvPr>
            <p:ph type="dt" idx="1"/>
          </p:nvPr>
        </p:nvSpPr>
        <p:spPr/>
        <p:txBody>
          <a:bodyPr/>
          <a:lstStyle/>
          <a:p>
            <a:pPr rtl="0"/>
            <a:fld id="{A137E650-F027-4B46-B269-21DBD303C954}" type="datetime1">
              <a:rPr lang="tr-TR" smtClean="0"/>
              <a:t>25.12.2023</a:t>
            </a:fld>
            <a:endParaRPr lang="tr-TR"/>
          </a:p>
        </p:txBody>
      </p:sp>
    </p:spTree>
    <p:extLst>
      <p:ext uri="{BB962C8B-B14F-4D97-AF65-F5344CB8AC3E}">
        <p14:creationId xmlns:p14="http://schemas.microsoft.com/office/powerpoint/2010/main" val="514541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5"/>
          </p:nvPr>
        </p:nvSpPr>
        <p:spPr/>
        <p:txBody>
          <a:bodyPr rtlCol="0"/>
          <a:lstStyle/>
          <a:p>
            <a:pPr rtl="0"/>
            <a:fld id="{1983A999-5E0E-42CA-8400-604AE921FF7C}" type="slidenum">
              <a:rPr lang="tr-TR" smtClean="0"/>
              <a:t>10</a:t>
            </a:fld>
            <a:endParaRPr lang="tr-TR"/>
          </a:p>
        </p:txBody>
      </p:sp>
      <p:sp>
        <p:nvSpPr>
          <p:cNvPr id="5" name="Veri Yer Tutucusu 4">
            <a:extLst>
              <a:ext uri="{FF2B5EF4-FFF2-40B4-BE49-F238E27FC236}">
                <a16:creationId xmlns:a16="http://schemas.microsoft.com/office/drawing/2014/main" id="{5CD71DC2-7E6D-4F05-8D04-ED51C642420B}"/>
              </a:ext>
            </a:extLst>
          </p:cNvPr>
          <p:cNvSpPr>
            <a:spLocks noGrp="1"/>
          </p:cNvSpPr>
          <p:nvPr>
            <p:ph type="dt" idx="1"/>
          </p:nvPr>
        </p:nvSpPr>
        <p:spPr/>
        <p:txBody>
          <a:bodyPr/>
          <a:lstStyle/>
          <a:p>
            <a:pPr rtl="0"/>
            <a:fld id="{BDFCC226-A822-4AD7-9D67-E05DD027647B}" type="datetime1">
              <a:rPr lang="tr-TR" smtClean="0"/>
              <a:t>25.12.2023</a:t>
            </a:fld>
            <a:endParaRPr lang="tr-TR"/>
          </a:p>
        </p:txBody>
      </p:sp>
    </p:spTree>
    <p:extLst>
      <p:ext uri="{BB962C8B-B14F-4D97-AF65-F5344CB8AC3E}">
        <p14:creationId xmlns:p14="http://schemas.microsoft.com/office/powerpoint/2010/main" val="404304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5"/>
          </p:nvPr>
        </p:nvSpPr>
        <p:spPr/>
        <p:txBody>
          <a:bodyPr rtlCol="0"/>
          <a:lstStyle/>
          <a:p>
            <a:pPr rtl="0"/>
            <a:fld id="{1983A999-5E0E-42CA-8400-604AE921FF7C}" type="slidenum">
              <a:rPr lang="tr-TR" smtClean="0"/>
              <a:t>12</a:t>
            </a:fld>
            <a:endParaRPr lang="tr-TR"/>
          </a:p>
        </p:txBody>
      </p:sp>
      <p:sp>
        <p:nvSpPr>
          <p:cNvPr id="5" name="Veri Yer Tutucusu 4">
            <a:extLst>
              <a:ext uri="{FF2B5EF4-FFF2-40B4-BE49-F238E27FC236}">
                <a16:creationId xmlns:a16="http://schemas.microsoft.com/office/drawing/2014/main" id="{2F3AB5F5-E1B7-4F1F-A88A-41A8D7031F70}"/>
              </a:ext>
            </a:extLst>
          </p:cNvPr>
          <p:cNvSpPr>
            <a:spLocks noGrp="1"/>
          </p:cNvSpPr>
          <p:nvPr>
            <p:ph type="dt" idx="1"/>
          </p:nvPr>
        </p:nvSpPr>
        <p:spPr/>
        <p:txBody>
          <a:bodyPr/>
          <a:lstStyle/>
          <a:p>
            <a:pPr rtl="0"/>
            <a:fld id="{4E9BB742-8793-433B-B0E0-891FBEC27B92}" type="datetime1">
              <a:rPr lang="tr-TR" smtClean="0"/>
              <a:t>25.12.2023</a:t>
            </a:fld>
            <a:endParaRPr lang="tr-TR"/>
          </a:p>
        </p:txBody>
      </p:sp>
    </p:spTree>
    <p:extLst>
      <p:ext uri="{BB962C8B-B14F-4D97-AF65-F5344CB8AC3E}">
        <p14:creationId xmlns:p14="http://schemas.microsoft.com/office/powerpoint/2010/main" val="4150892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5"/>
          </p:nvPr>
        </p:nvSpPr>
        <p:spPr/>
        <p:txBody>
          <a:bodyPr rtlCol="0"/>
          <a:lstStyle/>
          <a:p>
            <a:pPr rtl="0"/>
            <a:fld id="{1983A999-5E0E-42CA-8400-604AE921FF7C}" type="slidenum">
              <a:rPr lang="tr-TR" smtClean="0"/>
              <a:t>24</a:t>
            </a:fld>
            <a:endParaRPr lang="tr-TR"/>
          </a:p>
        </p:txBody>
      </p:sp>
      <p:sp>
        <p:nvSpPr>
          <p:cNvPr id="5" name="Veri Yer Tutucusu 4">
            <a:extLst>
              <a:ext uri="{FF2B5EF4-FFF2-40B4-BE49-F238E27FC236}">
                <a16:creationId xmlns:a16="http://schemas.microsoft.com/office/drawing/2014/main" id="{779C45FF-DF13-4EE8-A00E-FAFD76A60A1A}"/>
              </a:ext>
            </a:extLst>
          </p:cNvPr>
          <p:cNvSpPr>
            <a:spLocks noGrp="1"/>
          </p:cNvSpPr>
          <p:nvPr>
            <p:ph type="dt" idx="1"/>
          </p:nvPr>
        </p:nvSpPr>
        <p:spPr/>
        <p:txBody>
          <a:bodyPr/>
          <a:lstStyle/>
          <a:p>
            <a:pPr rtl="0"/>
            <a:fld id="{5D1BE5B8-54D2-407D-AD80-5CE2C2C5E153}" type="datetime1">
              <a:rPr lang="tr-TR" smtClean="0"/>
              <a:t>25.12.2023</a:t>
            </a:fld>
            <a:endParaRPr lang="tr-TR"/>
          </a:p>
        </p:txBody>
      </p:sp>
    </p:spTree>
    <p:extLst>
      <p:ext uri="{BB962C8B-B14F-4D97-AF65-F5344CB8AC3E}">
        <p14:creationId xmlns:p14="http://schemas.microsoft.com/office/powerpoint/2010/main" val="39633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aşlık">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tr-TR" sz="4800"/>
              <a:t>3DFloat</a:t>
            </a:r>
          </a:p>
        </p:txBody>
      </p:sp>
      <p:sp>
        <p:nvSpPr>
          <p:cNvPr id="14" name="Resim Yer Tutucusu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n-US"/>
              <a:t>Click icon to add picture</a:t>
            </a:r>
            <a:endParaRPr lang="tr-T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grpSp>
        <p:nvGrpSpPr>
          <p:cNvPr id="9" name="Gr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Serbest Biçim: Şekil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grpSp>
      <p:sp>
        <p:nvSpPr>
          <p:cNvPr id="3" name="Metin Yer Tutucusu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İçerik 3 sütunu">
    <p:spTree>
      <p:nvGrpSpPr>
        <p:cNvPr id="1" name=""/>
        <p:cNvGrpSpPr/>
        <p:nvPr/>
      </p:nvGrpSpPr>
      <p:grpSpPr>
        <a:xfrm>
          <a:off x="0" y="0"/>
          <a:ext cx="0" cy="0"/>
          <a:chOff x="0" y="0"/>
          <a:chExt cx="0" cy="0"/>
        </a:xfrm>
      </p:grpSpPr>
      <p:grpSp>
        <p:nvGrpSpPr>
          <p:cNvPr id="34" name="Gr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Serbest Form: Şekil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tr-TR" dirty="0"/>
            </a:p>
          </p:txBody>
        </p:sp>
        <p:sp>
          <p:nvSpPr>
            <p:cNvPr id="36" name="Serbest Biçim: Şekil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tr-TR"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grpSp>
      <p:sp>
        <p:nvSpPr>
          <p:cNvPr id="19" name="Serbest Biçim: Şekil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15" name="Başlık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tr-TR" sz="4800" dirty="0"/>
            </a:lvl1pPr>
          </a:lstStyle>
          <a:p>
            <a:pPr lvl="0" rtl="0">
              <a:lnSpc>
                <a:spcPct val="100000"/>
              </a:lnSpc>
            </a:pPr>
            <a:r>
              <a:rPr lang="en-US"/>
              <a:t>Click to edit Master title style</a:t>
            </a:r>
            <a:endParaRPr lang="tr-TR"/>
          </a:p>
        </p:txBody>
      </p:sp>
      <p:sp>
        <p:nvSpPr>
          <p:cNvPr id="16" name="Metin Yer Tutucusu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17" name="İçerik Yer Tutucusu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tr-TR"/>
          </a:p>
        </p:txBody>
      </p:sp>
      <p:sp>
        <p:nvSpPr>
          <p:cNvPr id="22" name="Metin Yer Tutucusu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tr-TR" sz="2000" b="0" cap="all" spc="200" baseline="0" dirty="0">
                <a:solidFill>
                  <a:schemeClr val="tx1"/>
                </a:solidFill>
              </a:defRPr>
            </a:lvl1pPr>
          </a:lstStyle>
          <a:p>
            <a:pPr marL="228600" lvl="0" indent="-228600" rtl="0"/>
            <a:r>
              <a:rPr lang="en-US"/>
              <a:t>Click to edit Master text styles</a:t>
            </a:r>
          </a:p>
        </p:txBody>
      </p:sp>
      <p:sp>
        <p:nvSpPr>
          <p:cNvPr id="23" name="İçerik Yer Tutucusu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tr-TR"/>
          </a:p>
        </p:txBody>
      </p:sp>
      <p:sp>
        <p:nvSpPr>
          <p:cNvPr id="18" name="Metin Yer Tutucusu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tr-TR" sz="2000" b="0" cap="all" spc="200" baseline="0" dirty="0">
                <a:solidFill>
                  <a:schemeClr val="tx1"/>
                </a:solidFill>
              </a:defRPr>
            </a:lvl1pPr>
          </a:lstStyle>
          <a:p>
            <a:pPr marL="228600" lvl="0" indent="-228600" rtl="0"/>
            <a:r>
              <a:rPr lang="tr-TR"/>
              <a:t>DÜZENLEMEK için tıklayın</a:t>
            </a:r>
          </a:p>
        </p:txBody>
      </p:sp>
      <p:sp>
        <p:nvSpPr>
          <p:cNvPr id="21" name="İçerik Yer Tutucusu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tr-TR"/>
          </a:p>
        </p:txBody>
      </p:sp>
      <p:sp>
        <p:nvSpPr>
          <p:cNvPr id="4" name="Tarih Yer Tutucusu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tr-TR"/>
              <a:t>2 Şubat 20XX, Salı</a:t>
            </a:r>
            <a:endParaRPr lang="tr-TR" dirty="0"/>
          </a:p>
        </p:txBody>
      </p:sp>
      <p:sp>
        <p:nvSpPr>
          <p:cNvPr id="5" name="Alt Bilgi Yer Tutucusu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tr-TR"/>
              <a:t>Örnek Alt Bilgi Metni</a:t>
            </a:r>
          </a:p>
        </p:txBody>
      </p:sp>
      <p:sp>
        <p:nvSpPr>
          <p:cNvPr id="6" name="Slayt Numarası Yer Tutucusu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tr-TR" smtClean="0"/>
              <a:t>‹#›</a:t>
            </a:fld>
            <a:endParaRPr lang="tr-TR"/>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Özet">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n-US"/>
              <a:t>Click to edit Master title style</a:t>
            </a:r>
            <a:endParaRPr lang="tr-TR"/>
          </a:p>
        </p:txBody>
      </p:sp>
      <p:sp>
        <p:nvSpPr>
          <p:cNvPr id="10" name="Resim Yer Tutucusu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n-US"/>
              <a:t>Click icon to add picture</a:t>
            </a:r>
            <a:endParaRPr lang="tr-TR"/>
          </a:p>
        </p:txBody>
      </p:sp>
      <p:sp>
        <p:nvSpPr>
          <p:cNvPr id="7" name="İçerik Yer Tutucusu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
        <p:nvSpPr>
          <p:cNvPr id="2" name="Tarih Yer Tutucusu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tr-TR"/>
              <a:t>2 Şubat 20XX, Salı</a:t>
            </a:r>
          </a:p>
        </p:txBody>
      </p:sp>
      <p:sp>
        <p:nvSpPr>
          <p:cNvPr id="3" name="Alt Bilgi Yer Tutucusu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tr-TR"/>
              <a:t>Örnek Alt Bilgi Metni</a:t>
            </a:r>
          </a:p>
        </p:txBody>
      </p:sp>
      <p:sp>
        <p:nvSpPr>
          <p:cNvPr id="4" name="Slayt Numarası Yer Tutucusu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tr-TR" smtClean="0"/>
              <a:t>‹#›</a:t>
            </a:fld>
            <a:endParaRPr lang="tr-TR"/>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Kapanış">
    <p:spTree>
      <p:nvGrpSpPr>
        <p:cNvPr id="1" name=""/>
        <p:cNvGrpSpPr/>
        <p:nvPr/>
      </p:nvGrpSpPr>
      <p:grpSpPr>
        <a:xfrm>
          <a:off x="0" y="0"/>
          <a:ext cx="0" cy="0"/>
          <a:chOff x="0" y="0"/>
          <a:chExt cx="0" cy="0"/>
        </a:xfrm>
      </p:grpSpPr>
      <p:sp>
        <p:nvSpPr>
          <p:cNvPr id="28" name="Başlık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n-US"/>
              <a:t>Click to edit Master title style</a:t>
            </a:r>
            <a:endParaRPr lang="tr-TR" dirty="0"/>
          </a:p>
        </p:txBody>
      </p:sp>
      <p:sp>
        <p:nvSpPr>
          <p:cNvPr id="31" name="Alt Başlık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tr-TR" dirty="0">
              <a:solidFill>
                <a:schemeClr val="tx1">
                  <a:alpha val="60000"/>
                </a:schemeClr>
              </a:solidFill>
            </a:endParaRPr>
          </a:p>
        </p:txBody>
      </p:sp>
      <p:sp>
        <p:nvSpPr>
          <p:cNvPr id="40" name="Resim Yer Tutucusu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n-US"/>
              <a:t>Click icon to add picture</a:t>
            </a:r>
            <a:endParaRPr lang="tr-TR" dirty="0"/>
          </a:p>
        </p:txBody>
      </p:sp>
      <p:sp>
        <p:nvSpPr>
          <p:cNvPr id="42" name="Resim Yer Tutucusu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n-US"/>
              <a:t>Click icon to add picture</a:t>
            </a:r>
            <a:endParaRPr lang="tr-TR"/>
          </a:p>
        </p:txBody>
      </p:sp>
      <p:grpSp>
        <p:nvGrpSpPr>
          <p:cNvPr id="43" name="Gr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Serbest Biçim: Şekil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46" name="Serbest Biçim: Şekil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a:solidFill>
                  <a:schemeClr val="tx1"/>
                </a:solidFill>
              </a:endParaRPr>
            </a:p>
          </p:txBody>
        </p:sp>
      </p:grpSp>
      <p:grpSp>
        <p:nvGrpSpPr>
          <p:cNvPr id="15" name="Gr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Serbest Biçim: Şekil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grpSp>
      <p:sp>
        <p:nvSpPr>
          <p:cNvPr id="5" name="Tarih Yer Tutucusu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tr-TR"/>
              <a:t>2 Şubat 20XX, Salı</a:t>
            </a:r>
          </a:p>
        </p:txBody>
      </p:sp>
      <p:sp>
        <p:nvSpPr>
          <p:cNvPr id="6" name="Alt Bilgi Yer Tutucusu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tr-TR"/>
              <a:t>Örnek Alt Bilgi Metni</a:t>
            </a:r>
          </a:p>
        </p:txBody>
      </p:sp>
      <p:sp>
        <p:nvSpPr>
          <p:cNvPr id="7" name="Slayt Numarası Yer Tutucusu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tr-TR" smtClean="0"/>
              <a:t>‹#›</a:t>
            </a:fld>
            <a:endParaRPr lang="tr-TR"/>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en-US"/>
              <a:t>Click to edit Master title style</a:t>
            </a:r>
            <a:endParaRPr lang="tr-TR" dirty="0"/>
          </a:p>
        </p:txBody>
      </p:sp>
      <p:sp>
        <p:nvSpPr>
          <p:cNvPr id="3" name="Alt Başlık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tr-TR" dirty="0"/>
          </a:p>
        </p:txBody>
      </p:sp>
      <p:sp>
        <p:nvSpPr>
          <p:cNvPr id="4" name="Tarih Yer Tutucusu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tr-TR"/>
              <a:t>2 Şubat 20XX, Salı</a:t>
            </a:r>
            <a:endParaRPr lang="tr-TR" dirty="0"/>
          </a:p>
        </p:txBody>
      </p:sp>
      <p:sp>
        <p:nvSpPr>
          <p:cNvPr id="5" name="Alt Bilgi Yer Tutucusu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tr-TR"/>
              <a:t>Örnek Alt Bilgi Metni</a:t>
            </a:r>
          </a:p>
        </p:txBody>
      </p:sp>
      <p:sp>
        <p:nvSpPr>
          <p:cNvPr id="6" name="Slayt Numarası Yer Tutucusu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tr-TR" smtClean="0"/>
              <a:t>‹#›</a:t>
            </a:fld>
            <a:endParaRPr lang="tr-TR"/>
          </a:p>
        </p:txBody>
      </p:sp>
      <p:sp>
        <p:nvSpPr>
          <p:cNvPr id="19" name="Serbest Biçim: Şekil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grpSp>
        <p:nvGrpSpPr>
          <p:cNvPr id="34" name="Gr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Serbest Form: Şekil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tr-TR" dirty="0"/>
            </a:p>
          </p:txBody>
        </p:sp>
        <p:sp>
          <p:nvSpPr>
            <p:cNvPr id="36" name="Serbest Biçim: Şekil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tr-TR"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grpSp>
        <p:nvGrpSpPr>
          <p:cNvPr id="13" name="Gr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Serbest Biçim: Şekil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grpSp>
      <p:sp>
        <p:nvSpPr>
          <p:cNvPr id="2" name="Başlık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en-US"/>
              <a:t>Click to edit Master title style</a:t>
            </a:r>
            <a:endParaRPr lang="tr-TR" dirty="0"/>
          </a:p>
        </p:txBody>
      </p:sp>
      <p:sp>
        <p:nvSpPr>
          <p:cNvPr id="3" name="İçerik Yer Tutucusu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tr-TR" dirty="0"/>
          </a:p>
        </p:txBody>
      </p:sp>
      <p:sp>
        <p:nvSpPr>
          <p:cNvPr id="4" name="İçerik Yer Tutucusu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tr-TR" dirty="0"/>
          </a:p>
        </p:txBody>
      </p:sp>
      <p:sp>
        <p:nvSpPr>
          <p:cNvPr id="5" name="Tarih Yer Tutucusu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tr-TR"/>
              <a:t>2 Şubat 20XX, Salı</a:t>
            </a:r>
          </a:p>
        </p:txBody>
      </p:sp>
      <p:sp>
        <p:nvSpPr>
          <p:cNvPr id="6" name="Alt Bilgi Yer Tutucusu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tr-TR"/>
              <a:t>Örnek Alt Bilgi Metni</a:t>
            </a:r>
          </a:p>
        </p:txBody>
      </p:sp>
      <p:sp>
        <p:nvSpPr>
          <p:cNvPr id="7" name="Slayt Numarası Yer Tutucusu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tr-TR" smtClean="0"/>
              <a:t>‹#›</a:t>
            </a:fld>
            <a:endParaRPr lang="tr-TR"/>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tr-TR"/>
              <a:t>2 Şubat 20XX, Salı</a:t>
            </a:r>
          </a:p>
        </p:txBody>
      </p:sp>
      <p:sp>
        <p:nvSpPr>
          <p:cNvPr id="3" name="Alt Bilgi Yer Tutucusu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tr-TR"/>
              <a:t>Örnek Alt Bilgi Metni</a:t>
            </a:r>
          </a:p>
        </p:txBody>
      </p:sp>
      <p:sp>
        <p:nvSpPr>
          <p:cNvPr id="4" name="Slayt Numarası Yer Tutucusu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tr-TR" smtClean="0"/>
              <a:t>‹#›</a:t>
            </a:fld>
            <a:endParaRPr lang="tr-TR"/>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grpSp>
        <p:nvGrpSpPr>
          <p:cNvPr id="8" name="Gr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Serbest Biçim: Şekil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grpSp>
      <p:sp>
        <p:nvSpPr>
          <p:cNvPr id="2" name="Başlık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en-US"/>
              <a:t>Click to edit Master title style</a:t>
            </a:r>
            <a:endParaRPr lang="tr-TR" dirty="0"/>
          </a:p>
        </p:txBody>
      </p:sp>
      <p:sp>
        <p:nvSpPr>
          <p:cNvPr id="3" name="İçerik Yer Tutucusu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tr-TR" dirty="0"/>
          </a:p>
        </p:txBody>
      </p:sp>
      <p:sp>
        <p:nvSpPr>
          <p:cNvPr id="4" name="Metin Yer Tutucusu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Tarih Yer Tutucusu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tr-TR"/>
              <a:t>2 Şubat 20XX, Salı</a:t>
            </a:r>
          </a:p>
        </p:txBody>
      </p:sp>
      <p:sp>
        <p:nvSpPr>
          <p:cNvPr id="6" name="Alt Bilgi Yer Tutucusu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tr-TR"/>
              <a:t>Örnek Alt Bilgi Metni</a:t>
            </a:r>
          </a:p>
        </p:txBody>
      </p:sp>
      <p:sp>
        <p:nvSpPr>
          <p:cNvPr id="7" name="Slayt Numarası Yer Tutucusu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tr-TR" smtClean="0"/>
              <a:t>‹#›</a:t>
            </a:fld>
            <a:endParaRPr lang="tr-TR"/>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Gündem">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tr-TR"/>
              <a:t>Başlık eklemek için tıklayın</a:t>
            </a:r>
          </a:p>
        </p:txBody>
      </p:sp>
      <p:sp>
        <p:nvSpPr>
          <p:cNvPr id="7" name="İçerik Yer Tutucusu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tr-TR" sz="1600"/>
              <a:t>Metin eklemek için tıklayın</a:t>
            </a:r>
          </a:p>
        </p:txBody>
      </p:sp>
      <p:sp>
        <p:nvSpPr>
          <p:cNvPr id="17" name="Resim Yer Tutucusu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n-US"/>
              <a:t>Click icon to add picture</a:t>
            </a:r>
            <a:endParaRPr lang="tr-TR"/>
          </a:p>
        </p:txBody>
      </p:sp>
      <p:sp>
        <p:nvSpPr>
          <p:cNvPr id="22" name="Resim Yer Tutucusu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n-US"/>
              <a:t>Click icon to add picture</a:t>
            </a:r>
            <a:endParaRPr lang="tr-TR"/>
          </a:p>
        </p:txBody>
      </p:sp>
      <p:sp>
        <p:nvSpPr>
          <p:cNvPr id="25" name="Resim Yer Tutucusu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n-US"/>
              <a:t>Click icon to add picture</a:t>
            </a:r>
            <a:endParaRPr lang="tr-TR"/>
          </a:p>
        </p:txBody>
      </p:sp>
      <p:sp>
        <p:nvSpPr>
          <p:cNvPr id="2" name="Tarih Yer Tutucusu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tr-TR"/>
              <a:t>2 Şubat 20XX, Salı</a:t>
            </a:r>
          </a:p>
        </p:txBody>
      </p:sp>
      <p:sp>
        <p:nvSpPr>
          <p:cNvPr id="3" name="Alt Bilgi Yer Tutucusu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tr-TR"/>
              <a:t>Örnek Alt Bilgi Metni</a:t>
            </a:r>
          </a:p>
        </p:txBody>
      </p:sp>
      <p:sp>
        <p:nvSpPr>
          <p:cNvPr id="4" name="Slayt Numarası Yer Tutucusu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tr-TR" smtClean="0"/>
              <a:t>‹#›</a:t>
            </a:fld>
            <a:endParaRPr lang="tr-TR"/>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grpSp>
        <p:nvGrpSpPr>
          <p:cNvPr id="10" name="Gr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Serbest Biçim: Şekil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Giriş">
    <p:spTree>
      <p:nvGrpSpPr>
        <p:cNvPr id="1" name=""/>
        <p:cNvGrpSpPr/>
        <p:nvPr/>
      </p:nvGrpSpPr>
      <p:grpSpPr>
        <a:xfrm>
          <a:off x="0" y="0"/>
          <a:ext cx="0" cy="0"/>
          <a:chOff x="0" y="0"/>
          <a:chExt cx="0" cy="0"/>
        </a:xfrm>
      </p:grpSpPr>
      <p:sp>
        <p:nvSpPr>
          <p:cNvPr id="9" name="Başlık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n-US"/>
              <a:t>Click to edit Master title style</a:t>
            </a:r>
            <a:endParaRPr lang="tr-TR" dirty="0"/>
          </a:p>
        </p:txBody>
      </p:sp>
      <p:sp>
        <p:nvSpPr>
          <p:cNvPr id="12" name="Resim Yer Tutucusu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n-US"/>
              <a:t>Click icon to add picture</a:t>
            </a:r>
            <a:endParaRPr lang="tr-TR"/>
          </a:p>
        </p:txBody>
      </p:sp>
      <p:sp>
        <p:nvSpPr>
          <p:cNvPr id="18" name="Resim Yer Tutucusu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n-US"/>
              <a:t>Click icon to add picture</a:t>
            </a:r>
            <a:endParaRPr lang="tr-TR"/>
          </a:p>
        </p:txBody>
      </p:sp>
      <p:sp>
        <p:nvSpPr>
          <p:cNvPr id="19" name="Resim Yer Tutucusu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n-US"/>
              <a:t>Click icon to add picture</a:t>
            </a:r>
            <a:endParaRPr lang="tr-TR"/>
          </a:p>
        </p:txBody>
      </p:sp>
      <p:sp>
        <p:nvSpPr>
          <p:cNvPr id="20" name="Resim Yer Tutucusu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n-US"/>
              <a:t>Click icon to add picture</a:t>
            </a:r>
            <a:endParaRPr lang="tr-TR"/>
          </a:p>
        </p:txBody>
      </p:sp>
      <p:sp>
        <p:nvSpPr>
          <p:cNvPr id="2" name="Tarih Yer Tutucusu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tr-TR"/>
              <a:t>2 Şubat 20XX, Salı</a:t>
            </a:r>
          </a:p>
        </p:txBody>
      </p:sp>
      <p:sp>
        <p:nvSpPr>
          <p:cNvPr id="3" name="Alt Bilgi Yer Tutucusu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tr-TR"/>
              <a:t>Örnek Alt Bilgi Metni</a:t>
            </a:r>
          </a:p>
        </p:txBody>
      </p:sp>
      <p:sp>
        <p:nvSpPr>
          <p:cNvPr id="4" name="Slayt Numarası Yer Tutucusu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tr-TR" smtClean="0"/>
              <a:t>‹#›</a:t>
            </a:fld>
            <a:endParaRPr lang="tr-TR"/>
          </a:p>
        </p:txBody>
      </p:sp>
      <p:sp>
        <p:nvSpPr>
          <p:cNvPr id="11" name="İçerik Yer Tutucusu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Bölüm sonu">
    <p:bg>
      <p:bgRef idx="1001">
        <a:schemeClr val="bg1"/>
      </p:bgRef>
    </p:bg>
    <p:spTree>
      <p:nvGrpSpPr>
        <p:cNvPr id="1" name=""/>
        <p:cNvGrpSpPr/>
        <p:nvPr/>
      </p:nvGrpSpPr>
      <p:grpSpPr>
        <a:xfrm>
          <a:off x="0" y="0"/>
          <a:ext cx="0" cy="0"/>
          <a:chOff x="0" y="0"/>
          <a:chExt cx="0" cy="0"/>
        </a:xfrm>
      </p:grpSpPr>
      <p:sp>
        <p:nvSpPr>
          <p:cNvPr id="8" name="Resim Yer Tutucusu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n-US"/>
              <a:t>Click icon to add picture</a:t>
            </a:r>
            <a:endParaRPr lang="tr-TR"/>
          </a:p>
        </p:txBody>
      </p:sp>
      <p:sp>
        <p:nvSpPr>
          <p:cNvPr id="4" name="Tarih Yer Tutucusu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tr-TR"/>
              <a:t>2 Şubat 20XX, Salı</a:t>
            </a:r>
          </a:p>
        </p:txBody>
      </p:sp>
      <p:sp>
        <p:nvSpPr>
          <p:cNvPr id="5" name="Alt Bilgi Yer Tutucusu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tr-TR"/>
              <a:t>Örnek Alt Bilgi Metni</a:t>
            </a:r>
          </a:p>
        </p:txBody>
      </p:sp>
      <p:sp>
        <p:nvSpPr>
          <p:cNvPr id="6" name="Slayt Numarası Yer Tutucusu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tr-TR" smtClean="0"/>
              <a:t>‹#›</a:t>
            </a:fld>
            <a:endParaRPr lang="tr-TR"/>
          </a:p>
        </p:txBody>
      </p:sp>
      <p:sp>
        <p:nvSpPr>
          <p:cNvPr id="13" name="Dikdörtgen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a:p>
        </p:txBody>
      </p:sp>
      <p:sp>
        <p:nvSpPr>
          <p:cNvPr id="14" name="Dikdörtgen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a:p>
        </p:txBody>
      </p:sp>
      <p:sp>
        <p:nvSpPr>
          <p:cNvPr id="15" name="Başlık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n-US"/>
              <a:t>Click to edit Master title style</a:t>
            </a:r>
            <a:endParaRPr lang="tr-TR" dirty="0"/>
          </a:p>
        </p:txBody>
      </p:sp>
      <p:sp>
        <p:nvSpPr>
          <p:cNvPr id="16" name="Alt Başlık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tr-TR"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ölüm sonu">
    <p:bg>
      <p:bgRef idx="1001">
        <a:schemeClr val="bg1"/>
      </p:bgRef>
    </p:bg>
    <p:spTree>
      <p:nvGrpSpPr>
        <p:cNvPr id="1" name=""/>
        <p:cNvGrpSpPr/>
        <p:nvPr/>
      </p:nvGrpSpPr>
      <p:grpSpPr>
        <a:xfrm>
          <a:off x="0" y="0"/>
          <a:ext cx="0" cy="0"/>
          <a:chOff x="0" y="0"/>
          <a:chExt cx="0" cy="0"/>
        </a:xfrm>
      </p:grpSpPr>
      <p:sp>
        <p:nvSpPr>
          <p:cNvPr id="8" name="Resim Yer Tutucusu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n-US"/>
              <a:t>Click icon to add picture</a:t>
            </a:r>
            <a:endParaRPr lang="tr-TR"/>
          </a:p>
        </p:txBody>
      </p:sp>
      <p:sp>
        <p:nvSpPr>
          <p:cNvPr id="16" name="Alt Başlık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n-US">
                <a:solidFill>
                  <a:schemeClr val="tx1">
                    <a:alpha val="60000"/>
                  </a:schemeClr>
                </a:solidFill>
              </a:rPr>
              <a:t>Click to edit Master subtitle style</a:t>
            </a:r>
            <a:endParaRPr lang="tr-TR" dirty="0">
              <a:solidFill>
                <a:schemeClr val="tx1">
                  <a:alpha val="60000"/>
                </a:schemeClr>
              </a:solidFill>
            </a:endParaRPr>
          </a:p>
        </p:txBody>
      </p:sp>
      <p:sp>
        <p:nvSpPr>
          <p:cNvPr id="15" name="Başlık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n-US"/>
              <a:t>Click to edit Master title style</a:t>
            </a:r>
            <a:endParaRPr lang="tr-TR"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Grafik Tablosu Zaman Çizelgesi">
    <p:spTree>
      <p:nvGrpSpPr>
        <p:cNvPr id="1" name=""/>
        <p:cNvGrpSpPr/>
        <p:nvPr/>
      </p:nvGrpSpPr>
      <p:grpSpPr>
        <a:xfrm>
          <a:off x="0" y="0"/>
          <a:ext cx="0" cy="0"/>
          <a:chOff x="0" y="0"/>
          <a:chExt cx="0" cy="0"/>
        </a:xfrm>
      </p:grpSpPr>
      <p:grpSp>
        <p:nvGrpSpPr>
          <p:cNvPr id="12" name="Gr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Serbest Biçim: Şekil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tr-TR"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16" name="Serbest Biçim: Şekil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tr-TR" dirty="0">
                <a:solidFill>
                  <a:schemeClr val="tx1"/>
                </a:solidFill>
              </a:endParaRPr>
            </a:p>
          </p:txBody>
        </p:sp>
      </p:grpSp>
      <p:sp>
        <p:nvSpPr>
          <p:cNvPr id="2" name="Başlık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tr-TR" dirty="0"/>
            </a:lvl1pPr>
          </a:lstStyle>
          <a:p>
            <a:pPr lvl="0" rtl="0">
              <a:lnSpc>
                <a:spcPct val="100000"/>
              </a:lnSpc>
            </a:pPr>
            <a:r>
              <a:rPr lang="en-US"/>
              <a:t>Click to edit Master title style</a:t>
            </a:r>
            <a:endParaRPr lang="tr-TR"/>
          </a:p>
        </p:txBody>
      </p:sp>
      <p:sp>
        <p:nvSpPr>
          <p:cNvPr id="3" name="İçerik Yer Tutucusu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tr-TR" dirty="0"/>
          </a:p>
        </p:txBody>
      </p:sp>
      <p:sp>
        <p:nvSpPr>
          <p:cNvPr id="4" name="Tarih Yer Tutucusu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tr-TR"/>
              <a:t>2 Şubat 20XX, Salı</a:t>
            </a:r>
          </a:p>
        </p:txBody>
      </p:sp>
      <p:sp>
        <p:nvSpPr>
          <p:cNvPr id="5" name="Alt Bilgi Yer Tutucusu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tr-TR"/>
              <a:t>Örnek Alt Bilgi Metni</a:t>
            </a:r>
          </a:p>
        </p:txBody>
      </p:sp>
      <p:sp>
        <p:nvSpPr>
          <p:cNvPr id="6" name="Slayt Numarası Yer Tutucusu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tr-TR" smtClean="0"/>
              <a:t>‹#›</a:t>
            </a:fld>
            <a:endParaRPr lang="tr-TR"/>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Alıntı">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n-US"/>
              <a:t>Click to edit Master title style</a:t>
            </a:r>
            <a:endParaRPr lang="tr-TR" dirty="0"/>
          </a:p>
        </p:txBody>
      </p:sp>
      <p:grpSp>
        <p:nvGrpSpPr>
          <p:cNvPr id="8" name="Gr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Serbest 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10" name="Serbest 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11" name="Serbest 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17" name="İçerik Yer Tutucusu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n-US"/>
              <a:t>Click to edit Master text styles</a:t>
            </a:r>
          </a:p>
        </p:txBody>
      </p:sp>
      <p:sp>
        <p:nvSpPr>
          <p:cNvPr id="15" name="Resim Yer Tutucusu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n-US"/>
              <a:t>Click icon to add picture</a:t>
            </a:r>
            <a:endParaRPr lang="tr-TR"/>
          </a:p>
        </p:txBody>
      </p:sp>
      <p:sp>
        <p:nvSpPr>
          <p:cNvPr id="2" name="Tarih Yer Tutucusu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tr-TR"/>
              <a:t>2 Şubat 20XX, Salı</a:t>
            </a:r>
          </a:p>
        </p:txBody>
      </p:sp>
      <p:sp>
        <p:nvSpPr>
          <p:cNvPr id="3" name="Alt Bilgi Yer Tutucusu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tr-TR"/>
              <a:t>Örnek Alt Bilgi Metni</a:t>
            </a:r>
          </a:p>
        </p:txBody>
      </p:sp>
      <p:sp>
        <p:nvSpPr>
          <p:cNvPr id="4" name="Slayt Numarası Yer Tutucusu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tr-TR" smtClean="0"/>
              <a:t>‹#›</a:t>
            </a:fld>
            <a:endParaRPr lang="tr-TR"/>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Ekip">
    <p:spTree>
      <p:nvGrpSpPr>
        <p:cNvPr id="1" name=""/>
        <p:cNvGrpSpPr/>
        <p:nvPr/>
      </p:nvGrpSpPr>
      <p:grpSpPr>
        <a:xfrm>
          <a:off x="0" y="0"/>
          <a:ext cx="0" cy="0"/>
          <a:chOff x="0" y="0"/>
          <a:chExt cx="0" cy="0"/>
        </a:xfrm>
      </p:grpSpPr>
      <p:sp>
        <p:nvSpPr>
          <p:cNvPr id="16" name="Dikdörtgen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tr-TR"/>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40" name="Başlık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tr-TR"/>
              <a:t>Ekip</a:t>
            </a:r>
          </a:p>
        </p:txBody>
      </p:sp>
      <p:grpSp>
        <p:nvGrpSpPr>
          <p:cNvPr id="51" name="Gr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Serbest Biçim: Şekil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tr-TR"/>
            </a:p>
          </p:txBody>
        </p:sp>
        <p:sp>
          <p:nvSpPr>
            <p:cNvPr id="53" name="Serbest Biçim: Şekil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tr-TR">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grpSp>
      <p:sp>
        <p:nvSpPr>
          <p:cNvPr id="56" name="Resim Yer Tutucusu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n-US"/>
              <a:t>Click icon to add picture</a:t>
            </a:r>
            <a:endParaRPr lang="tr-TR"/>
          </a:p>
        </p:txBody>
      </p:sp>
      <p:sp>
        <p:nvSpPr>
          <p:cNvPr id="57" name="Resim Yer Tutucusu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n-US"/>
              <a:t>Click icon to add picture</a:t>
            </a:r>
            <a:endParaRPr lang="tr-TR"/>
          </a:p>
        </p:txBody>
      </p:sp>
      <p:sp>
        <p:nvSpPr>
          <p:cNvPr id="58" name="Resim Yer Tutucusu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n-US"/>
              <a:t>Click icon to add picture</a:t>
            </a:r>
            <a:endParaRPr lang="tr-TR" dirty="0"/>
          </a:p>
        </p:txBody>
      </p:sp>
      <p:sp>
        <p:nvSpPr>
          <p:cNvPr id="59" name="Resim Yer Tutucusu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n-US"/>
              <a:t>Click icon to add picture</a:t>
            </a:r>
            <a:endParaRPr lang="tr-TR"/>
          </a:p>
        </p:txBody>
      </p:sp>
      <p:sp>
        <p:nvSpPr>
          <p:cNvPr id="63" name="Metin Yer Tutucusu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tr-TR"/>
              <a:t>Ad</a:t>
            </a:r>
          </a:p>
        </p:txBody>
      </p:sp>
      <p:sp>
        <p:nvSpPr>
          <p:cNvPr id="61" name="Metin Yer Tutucusu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tr-TR"/>
              <a:t>Başlık</a:t>
            </a:r>
          </a:p>
        </p:txBody>
      </p:sp>
      <p:sp>
        <p:nvSpPr>
          <p:cNvPr id="65" name="Metin Yer Tutucusu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tr-TR"/>
              <a:t>Ad</a:t>
            </a:r>
          </a:p>
        </p:txBody>
      </p:sp>
      <p:sp>
        <p:nvSpPr>
          <p:cNvPr id="64" name="Metin Yer Tutucusu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tr-TR"/>
              <a:t>Başlık</a:t>
            </a:r>
          </a:p>
        </p:txBody>
      </p:sp>
      <p:sp>
        <p:nvSpPr>
          <p:cNvPr id="67" name="Metin Yer Tutucusu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tr-TR"/>
              <a:t>Ad</a:t>
            </a:r>
          </a:p>
        </p:txBody>
      </p:sp>
      <p:sp>
        <p:nvSpPr>
          <p:cNvPr id="66" name="Metin Yer Tutucusu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tr-TR"/>
              <a:t>Başlık</a:t>
            </a:r>
          </a:p>
        </p:txBody>
      </p:sp>
      <p:sp>
        <p:nvSpPr>
          <p:cNvPr id="69" name="Metin Yer Tutucusu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tr-TR"/>
              <a:t>Ad</a:t>
            </a:r>
          </a:p>
        </p:txBody>
      </p:sp>
      <p:sp>
        <p:nvSpPr>
          <p:cNvPr id="68" name="Metin Yer Tutucusu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tr-TR"/>
              <a:t>Başlık</a:t>
            </a:r>
          </a:p>
        </p:txBody>
      </p:sp>
      <p:sp>
        <p:nvSpPr>
          <p:cNvPr id="4" name="Tarih Yer Tutucusu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tr-TR"/>
              <a:t>2 Şubat 20XX, Salı</a:t>
            </a:r>
            <a:endParaRPr lang="tr-TR" dirty="0"/>
          </a:p>
        </p:txBody>
      </p:sp>
      <p:sp>
        <p:nvSpPr>
          <p:cNvPr id="5" name="Alt Bilgi Yer Tutucusu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tr-TR"/>
              <a:t>Örnek Alt Bilgi Metni</a:t>
            </a:r>
          </a:p>
        </p:txBody>
      </p:sp>
      <p:sp>
        <p:nvSpPr>
          <p:cNvPr id="6" name="Slayt Numarası Yer Tutucusu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tr-TR" smtClean="0"/>
              <a:t>‹#›</a:t>
            </a:fld>
            <a:endParaRPr lang="tr-TR"/>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İçerik 2 sütunu (karşılaştırma slaydı)">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11" name="Dikdörtgen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tr-TR"/>
          </a:p>
        </p:txBody>
      </p:sp>
      <p:sp>
        <p:nvSpPr>
          <p:cNvPr id="2" name="Başlık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tr-TR" sz="4800" dirty="0"/>
            </a:lvl1pPr>
          </a:lstStyle>
          <a:p>
            <a:pPr lvl="0" rtl="0">
              <a:lnSpc>
                <a:spcPct val="100000"/>
              </a:lnSpc>
            </a:pPr>
            <a:r>
              <a:rPr lang="en-US"/>
              <a:t>Click to edit Master title style</a:t>
            </a:r>
            <a:endParaRPr lang="tr-TR"/>
          </a:p>
        </p:txBody>
      </p:sp>
      <p:sp>
        <p:nvSpPr>
          <p:cNvPr id="3" name="Metin Yer Tutucusu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İçerik Yer Tutucusu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tr-TR"/>
          </a:p>
        </p:txBody>
      </p:sp>
      <p:sp>
        <p:nvSpPr>
          <p:cNvPr id="5" name="Metin Yer Tutucusu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tr-TR" sz="1400" b="0" cap="all" spc="200" baseline="0" dirty="0">
                <a:solidFill>
                  <a:schemeClr val="tx1"/>
                </a:solidFill>
              </a:defRPr>
            </a:lvl1pPr>
          </a:lstStyle>
          <a:p>
            <a:pPr marL="228600" lvl="0" indent="-228600" rtl="0"/>
            <a:r>
              <a:rPr lang="en-US"/>
              <a:t>Click to edit Master text styles</a:t>
            </a:r>
          </a:p>
        </p:txBody>
      </p:sp>
      <p:sp>
        <p:nvSpPr>
          <p:cNvPr id="6" name="İçerik Yer Tutucusu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tr-TR"/>
          </a:p>
        </p:txBody>
      </p:sp>
      <p:sp>
        <p:nvSpPr>
          <p:cNvPr id="7" name="Tarih Yer Tutucusu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tr-TR"/>
              <a:t>2 Şubat 20XX, Salı</a:t>
            </a:r>
          </a:p>
        </p:txBody>
      </p:sp>
      <p:sp>
        <p:nvSpPr>
          <p:cNvPr id="8" name="Alt Bilgi Yer Tutucusu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tr-TR"/>
              <a:t>Örnek Alt Bilgi Metni</a:t>
            </a:r>
          </a:p>
        </p:txBody>
      </p:sp>
      <p:sp>
        <p:nvSpPr>
          <p:cNvPr id="9" name="Slayt Numarası Yer Tutucusu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tr-TR" smtClean="0"/>
              <a:t>‹#›</a:t>
            </a:fld>
            <a:endParaRPr lang="tr-TR"/>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tr-TR" dirty="0"/>
              <a:t>Asıl başlık stilini düzenlemek için tıklayın</a:t>
            </a:r>
          </a:p>
        </p:txBody>
      </p:sp>
      <p:sp>
        <p:nvSpPr>
          <p:cNvPr id="3" name="Metin Yer Tutucusu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p>
        </p:txBody>
      </p:sp>
      <p:sp>
        <p:nvSpPr>
          <p:cNvPr id="4" name="Tarih Yer Tutucusu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tr-TR"/>
              <a:t>2 Şubat 20XX, Salı</a:t>
            </a:r>
            <a:endParaRPr lang="tr-TR" dirty="0"/>
          </a:p>
        </p:txBody>
      </p:sp>
      <p:sp>
        <p:nvSpPr>
          <p:cNvPr id="5" name="Alt Bilgi Yer Tutucusu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tr-TR"/>
              <a:t>Örnek Alt Bilgi Metni</a:t>
            </a:r>
            <a:endParaRPr lang="tr-TR" dirty="0"/>
          </a:p>
        </p:txBody>
      </p:sp>
      <p:sp>
        <p:nvSpPr>
          <p:cNvPr id="6" name="Slayt Numarası Yer Tutucusu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tr-TR" smtClean="0"/>
              <a:pPr/>
              <a:t>‹#›</a:t>
            </a:fld>
            <a:endParaRPr lang="tr-TR"/>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tr-TR" sz="4800" kern="1200" dirty="0">
          <a:solidFill>
            <a:schemeClr val="tx1"/>
          </a:solidFill>
          <a:latin typeface="Times New Roman" panose="02020603050405020304" pitchFamily="18" charset="0"/>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D9A11267-FC52-4990-8D98-010AFABA5544}"/>
              </a:ext>
            </a:extLst>
          </p:cNvPr>
          <p:cNvSpPr>
            <a:spLocks noGrp="1"/>
          </p:cNvSpPr>
          <p:nvPr>
            <p:ph type="subTitle" idx="1"/>
          </p:nvPr>
        </p:nvSpPr>
        <p:spPr>
          <a:xfrm>
            <a:off x="3506888" y="2977864"/>
            <a:ext cx="5437187" cy="2265216"/>
          </a:xfrm>
        </p:spPr>
        <p:txBody>
          <a:bodyPr wrap="square" rtlCol="0">
            <a:normAutofit/>
          </a:bodyPr>
          <a:lstStyle/>
          <a:p>
            <a:pPr rtl="0"/>
            <a:r>
              <a:rPr lang="tr-TR" dirty="0"/>
              <a:t>       </a:t>
            </a:r>
          </a:p>
          <a:p>
            <a:pPr rtl="0"/>
            <a:r>
              <a:rPr lang="tr-TR" dirty="0"/>
              <a:t>          SİSTEM ANALİZİ VE TASARIMI</a:t>
            </a:r>
          </a:p>
        </p:txBody>
      </p:sp>
      <p:sp>
        <p:nvSpPr>
          <p:cNvPr id="23" name="Slide Number Placeholder 7">
            <a:extLst>
              <a:ext uri="{FF2B5EF4-FFF2-40B4-BE49-F238E27FC236}">
                <a16:creationId xmlns:a16="http://schemas.microsoft.com/office/drawing/2014/main" id="{95F6D901-2A87-0BF8-E751-39DFA96D8D57}"/>
              </a:ext>
            </a:extLst>
          </p:cNvPr>
          <p:cNvSpPr>
            <a:spLocks noGrp="1"/>
          </p:cNvSpPr>
          <p:nvPr>
            <p:ph type="sldNum" sz="quarter" idx="12"/>
          </p:nvPr>
        </p:nvSpPr>
        <p:spPr>
          <a:xfrm>
            <a:off x="9948863" y="6507212"/>
            <a:ext cx="1692274" cy="153888"/>
          </a:xfrm>
        </p:spPr>
        <p:txBody>
          <a:bodyPr wrap="square" anchor="ctr">
            <a:normAutofit/>
          </a:bodyPr>
          <a:lstStyle/>
          <a:p>
            <a:pPr rtl="0">
              <a:spcAft>
                <a:spcPts val="600"/>
              </a:spcAft>
            </a:pPr>
            <a:fld id="{DBA1B0FB-D917-4C8C-928F-313BD683BF39}" type="slidenum">
              <a:rPr lang="tr-TR" smtClean="0"/>
              <a:pPr rtl="0">
                <a:spcAft>
                  <a:spcPts val="600"/>
                </a:spcAft>
              </a:pPr>
              <a:t>1</a:t>
            </a:fld>
            <a:endParaRPr lang="tr-TR"/>
          </a:p>
        </p:txBody>
      </p:sp>
      <p:sp>
        <p:nvSpPr>
          <p:cNvPr id="17" name="TextBox 16">
            <a:extLst>
              <a:ext uri="{FF2B5EF4-FFF2-40B4-BE49-F238E27FC236}">
                <a16:creationId xmlns:a16="http://schemas.microsoft.com/office/drawing/2014/main" id="{1DB84B4C-AF5E-CA2C-21C5-78CBEA5E14C0}"/>
              </a:ext>
            </a:extLst>
          </p:cNvPr>
          <p:cNvSpPr txBox="1"/>
          <p:nvPr/>
        </p:nvSpPr>
        <p:spPr>
          <a:xfrm>
            <a:off x="3506888" y="1305342"/>
            <a:ext cx="6645391" cy="2123658"/>
          </a:xfrm>
          <a:prstGeom prst="rect">
            <a:avLst/>
          </a:prstGeom>
          <a:noFill/>
        </p:spPr>
        <p:txBody>
          <a:bodyPr wrap="square" rtlCol="0">
            <a:spAutoFit/>
          </a:bodyPr>
          <a:lstStyle/>
          <a:p>
            <a:r>
              <a:rPr lang="tr-TR" sz="6600" dirty="0">
                <a:latin typeface="+mj-lt"/>
              </a:rPr>
              <a:t>  ONLİNE  DİL EĞİTİM SİSTEMİ</a:t>
            </a:r>
          </a:p>
        </p:txBody>
      </p:sp>
    </p:spTree>
    <p:extLst>
      <p:ext uri="{BB962C8B-B14F-4D97-AF65-F5344CB8AC3E}">
        <p14:creationId xmlns:p14="http://schemas.microsoft.com/office/powerpoint/2010/main" val="7528142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55">
        <p15:prstTrans prst="wind"/>
      </p:transition>
    </mc:Choice>
    <mc:Fallback xmlns="">
      <p:transition spd="slow" advTm="255">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Serbest Biçim: Şekil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grpSp>
      <p:sp>
        <p:nvSpPr>
          <p:cNvPr id="4" name="Tarih Yer Tutucusu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tr-TR"/>
              <a:t>2 Şubat 20XX, Salı</a:t>
            </a:r>
            <a:endParaRPr lang="tr-TR" dirty="0"/>
          </a:p>
        </p:txBody>
      </p:sp>
      <p:sp>
        <p:nvSpPr>
          <p:cNvPr id="5" name="Alt Bilgi Yer Tutucusu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tr-TR"/>
              <a:t>Örnek Alt Bilgi Metni</a:t>
            </a:r>
          </a:p>
        </p:txBody>
      </p:sp>
      <p:sp>
        <p:nvSpPr>
          <p:cNvPr id="6" name="Slayt Numarası Yer Tutucusu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tr-TR" smtClean="0"/>
              <a:pPr rtl="0"/>
              <a:t>10</a:t>
            </a:fld>
            <a:endParaRPr lang="tr-TR"/>
          </a:p>
        </p:txBody>
      </p:sp>
      <p:sp>
        <p:nvSpPr>
          <p:cNvPr id="22" name="Serbest Biçim: Şekil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graphicFrame>
        <p:nvGraphicFramePr>
          <p:cNvPr id="20" name="Table 19">
            <a:extLst>
              <a:ext uri="{FF2B5EF4-FFF2-40B4-BE49-F238E27FC236}">
                <a16:creationId xmlns:a16="http://schemas.microsoft.com/office/drawing/2014/main" id="{B9D89280-0919-9339-71A2-0F7C3CC698E0}"/>
              </a:ext>
            </a:extLst>
          </p:cNvPr>
          <p:cNvGraphicFramePr>
            <a:graphicFrameLocks noGrp="1"/>
          </p:cNvGraphicFramePr>
          <p:nvPr>
            <p:extLst>
              <p:ext uri="{D42A27DB-BD31-4B8C-83A1-F6EECF244321}">
                <p14:modId xmlns:p14="http://schemas.microsoft.com/office/powerpoint/2010/main" val="3157597852"/>
              </p:ext>
            </p:extLst>
          </p:nvPr>
        </p:nvGraphicFramePr>
        <p:xfrm>
          <a:off x="3269673" y="581891"/>
          <a:ext cx="5772727" cy="5846655"/>
        </p:xfrm>
        <a:graphic>
          <a:graphicData uri="http://schemas.openxmlformats.org/drawingml/2006/table">
            <a:tbl>
              <a:tblPr>
                <a:tableStyleId>{5C22544A-7EE6-4342-B048-85BDC9FD1C3A}</a:tableStyleId>
              </a:tblPr>
              <a:tblGrid>
                <a:gridCol w="1158919">
                  <a:extLst>
                    <a:ext uri="{9D8B030D-6E8A-4147-A177-3AD203B41FA5}">
                      <a16:colId xmlns:a16="http://schemas.microsoft.com/office/drawing/2014/main" val="1773610428"/>
                    </a:ext>
                  </a:extLst>
                </a:gridCol>
                <a:gridCol w="549104">
                  <a:extLst>
                    <a:ext uri="{9D8B030D-6E8A-4147-A177-3AD203B41FA5}">
                      <a16:colId xmlns:a16="http://schemas.microsoft.com/office/drawing/2014/main" val="3432871943"/>
                    </a:ext>
                  </a:extLst>
                </a:gridCol>
                <a:gridCol w="1234154">
                  <a:extLst>
                    <a:ext uri="{9D8B030D-6E8A-4147-A177-3AD203B41FA5}">
                      <a16:colId xmlns:a16="http://schemas.microsoft.com/office/drawing/2014/main" val="1093484638"/>
                    </a:ext>
                  </a:extLst>
                </a:gridCol>
                <a:gridCol w="1166771">
                  <a:extLst>
                    <a:ext uri="{9D8B030D-6E8A-4147-A177-3AD203B41FA5}">
                      <a16:colId xmlns:a16="http://schemas.microsoft.com/office/drawing/2014/main" val="3381194639"/>
                    </a:ext>
                  </a:extLst>
                </a:gridCol>
                <a:gridCol w="1663779">
                  <a:extLst>
                    <a:ext uri="{9D8B030D-6E8A-4147-A177-3AD203B41FA5}">
                      <a16:colId xmlns:a16="http://schemas.microsoft.com/office/drawing/2014/main" val="2317992852"/>
                    </a:ext>
                  </a:extLst>
                </a:gridCol>
              </a:tblGrid>
              <a:tr h="5062213">
                <a:tc>
                  <a:txBody>
                    <a:bodyPr/>
                    <a:lstStyle/>
                    <a:p>
                      <a:pPr>
                        <a:lnSpc>
                          <a:spcPct val="115000"/>
                        </a:lnSpc>
                        <a:spcBef>
                          <a:spcPts val="200"/>
                        </a:spcBef>
                        <a:spcAft>
                          <a:spcPts val="200"/>
                        </a:spcAft>
                      </a:pPr>
                      <a:r>
                        <a:rPr lang="tr-TR" sz="1100" kern="100">
                          <a:effectLst/>
                        </a:rPr>
                        <a:t>Yasal Fizibilite</a:t>
                      </a:r>
                      <a:endParaRPr lang="tr-TR" sz="1100" kern="100">
                        <a:effectLst/>
                        <a:latin typeface="Arial" panose="020B0604020202020204" pitchFamily="34" charset="0"/>
                        <a:ea typeface="Times New Roman" panose="02020603050405020304" pitchFamily="18" charset="0"/>
                        <a:cs typeface="Times New Roman" panose="02020603050405020304" pitchFamily="18" charset="0"/>
                      </a:endParaRPr>
                    </a:p>
                  </a:txBody>
                  <a:tcPr marL="50237" marR="50237" marT="0" marB="0">
                    <a:solidFill>
                      <a:srgbClr val="D9EAFE"/>
                    </a:solidFill>
                  </a:tcPr>
                </a:tc>
                <a:tc>
                  <a:txBody>
                    <a:bodyPr/>
                    <a:lstStyle/>
                    <a:p>
                      <a:pPr marL="228600">
                        <a:lnSpc>
                          <a:spcPct val="115000"/>
                        </a:lnSpc>
                        <a:spcBef>
                          <a:spcPts val="500"/>
                        </a:spcBef>
                        <a:spcAft>
                          <a:spcPts val="1000"/>
                        </a:spcAft>
                      </a:pPr>
                      <a:r>
                        <a:rPr lang="tr-TR" sz="1100" kern="100">
                          <a:effectLst/>
                        </a:rPr>
                        <a:t> </a:t>
                      </a:r>
                    </a:p>
                    <a:p>
                      <a:pPr marL="228600">
                        <a:lnSpc>
                          <a:spcPct val="115000"/>
                        </a:lnSpc>
                        <a:spcBef>
                          <a:spcPts val="500"/>
                        </a:spcBef>
                        <a:spcAft>
                          <a:spcPts val="1000"/>
                        </a:spcAft>
                      </a:pPr>
                      <a:r>
                        <a:rPr lang="tr-TR" sz="1100" kern="100">
                          <a:effectLst/>
                        </a:rPr>
                        <a:t> </a:t>
                      </a:r>
                    </a:p>
                    <a:p>
                      <a:pPr>
                        <a:lnSpc>
                          <a:spcPct val="115000"/>
                        </a:lnSpc>
                        <a:spcBef>
                          <a:spcPts val="500"/>
                        </a:spcBef>
                        <a:spcAft>
                          <a:spcPts val="1000"/>
                        </a:spcAft>
                      </a:pPr>
                      <a:r>
                        <a:rPr lang="tr-TR" sz="1100" kern="100">
                          <a:effectLst/>
                        </a:rPr>
                        <a:t>%5</a:t>
                      </a:r>
                      <a:endParaRPr lang="tr-TR" sz="1100" kern="100">
                        <a:effectLst/>
                        <a:latin typeface="Arial" panose="020B0604020202020204" pitchFamily="34" charset="0"/>
                        <a:ea typeface="Times New Roman" panose="02020603050405020304" pitchFamily="18" charset="0"/>
                        <a:cs typeface="Times New Roman" panose="02020603050405020304" pitchFamily="18" charset="0"/>
                      </a:endParaRPr>
                    </a:p>
                  </a:txBody>
                  <a:tcPr marL="50237" marR="50237" marT="0" marB="0">
                    <a:solidFill>
                      <a:srgbClr val="D9EAFE"/>
                    </a:solidFill>
                  </a:tcPr>
                </a:tc>
                <a:tc>
                  <a:txBody>
                    <a:bodyPr/>
                    <a:lstStyle/>
                    <a:p>
                      <a:pPr>
                        <a:lnSpc>
                          <a:spcPct val="115000"/>
                        </a:lnSpc>
                        <a:spcBef>
                          <a:spcPts val="500"/>
                        </a:spcBef>
                        <a:spcAft>
                          <a:spcPts val="1000"/>
                        </a:spcAft>
                      </a:pPr>
                      <a:r>
                        <a:rPr lang="tr-TR" sz="1100" kern="100">
                          <a:effectLst/>
                        </a:rPr>
                        <a:t>Eğitim sektörüne yönelik kanun ve yönetmeliklere uyumludur.</a:t>
                      </a:r>
                    </a:p>
                    <a:p>
                      <a:pPr>
                        <a:lnSpc>
                          <a:spcPct val="115000"/>
                        </a:lnSpc>
                        <a:spcBef>
                          <a:spcPts val="500"/>
                        </a:spcBef>
                        <a:spcAft>
                          <a:spcPts val="1000"/>
                        </a:spcAft>
                      </a:pPr>
                      <a:r>
                        <a:rPr lang="tr-TR" sz="1100" kern="100">
                          <a:effectLst/>
                        </a:rPr>
                        <a:t>Öğrenme materyallerin için gerekli lisansların teminine ihtiyaç vardır</a:t>
                      </a:r>
                    </a:p>
                    <a:p>
                      <a:pPr>
                        <a:lnSpc>
                          <a:spcPct val="115000"/>
                        </a:lnSpc>
                        <a:spcBef>
                          <a:spcPts val="500"/>
                        </a:spcBef>
                        <a:spcAft>
                          <a:spcPts val="1000"/>
                        </a:spcAft>
                      </a:pPr>
                      <a:r>
                        <a:rPr lang="tr-TR" sz="1100" kern="100">
                          <a:effectLst/>
                        </a:rPr>
                        <a:t>Öğrenci bilgileri gizliliği gibi konulara özen gösterilmiştir</a:t>
                      </a:r>
                    </a:p>
                    <a:p>
                      <a:pPr>
                        <a:lnSpc>
                          <a:spcPct val="115000"/>
                        </a:lnSpc>
                        <a:spcBef>
                          <a:spcPts val="500"/>
                        </a:spcBef>
                        <a:spcAft>
                          <a:spcPts val="1000"/>
                        </a:spcAft>
                      </a:pPr>
                      <a:r>
                        <a:rPr lang="tr-TR" sz="1100" kern="100">
                          <a:effectLst/>
                        </a:rPr>
                        <a:t> </a:t>
                      </a:r>
                    </a:p>
                    <a:p>
                      <a:pPr>
                        <a:lnSpc>
                          <a:spcPct val="115000"/>
                        </a:lnSpc>
                        <a:spcBef>
                          <a:spcPts val="500"/>
                        </a:spcBef>
                        <a:spcAft>
                          <a:spcPts val="1000"/>
                        </a:spcAft>
                      </a:pPr>
                      <a:r>
                        <a:rPr lang="tr-TR" sz="1100" kern="100">
                          <a:effectLst/>
                        </a:rPr>
                        <a:t>Puan:70</a:t>
                      </a:r>
                      <a:endParaRPr lang="tr-TR" sz="1100" kern="100">
                        <a:effectLst/>
                        <a:latin typeface="Arial" panose="020B0604020202020204" pitchFamily="34" charset="0"/>
                        <a:ea typeface="Times New Roman" panose="02020603050405020304" pitchFamily="18" charset="0"/>
                        <a:cs typeface="Times New Roman" panose="02020603050405020304" pitchFamily="18" charset="0"/>
                      </a:endParaRPr>
                    </a:p>
                  </a:txBody>
                  <a:tcPr marL="50237" marR="50237" marT="0" marB="0">
                    <a:solidFill>
                      <a:srgbClr val="D9EAFE"/>
                    </a:solidFill>
                  </a:tcPr>
                </a:tc>
                <a:tc>
                  <a:txBody>
                    <a:bodyPr/>
                    <a:lstStyle/>
                    <a:p>
                      <a:pPr>
                        <a:lnSpc>
                          <a:spcPct val="115000"/>
                        </a:lnSpc>
                        <a:spcBef>
                          <a:spcPts val="500"/>
                        </a:spcBef>
                        <a:spcAft>
                          <a:spcPts val="1000"/>
                        </a:spcAft>
                      </a:pPr>
                      <a:r>
                        <a:rPr lang="tr-TR" sz="1100" kern="100">
                          <a:effectLst/>
                        </a:rPr>
                        <a:t>Web site erişilebilirlik standartlarına uygundur. Kullanıcı sözleşmeleri hakkında bilgilendirmeler içerir.</a:t>
                      </a:r>
                    </a:p>
                    <a:p>
                      <a:pPr>
                        <a:lnSpc>
                          <a:spcPct val="115000"/>
                        </a:lnSpc>
                        <a:spcBef>
                          <a:spcPts val="500"/>
                        </a:spcBef>
                        <a:spcAft>
                          <a:spcPts val="1000"/>
                        </a:spcAft>
                      </a:pPr>
                      <a:r>
                        <a:rPr lang="tr-TR" sz="1100" kern="100">
                          <a:effectLst/>
                        </a:rPr>
                        <a:t>İçerikler için gerekli lisanslar temin edilir.</a:t>
                      </a:r>
                    </a:p>
                    <a:p>
                      <a:pPr>
                        <a:lnSpc>
                          <a:spcPct val="115000"/>
                        </a:lnSpc>
                        <a:spcBef>
                          <a:spcPts val="500"/>
                        </a:spcBef>
                        <a:spcAft>
                          <a:spcPts val="1000"/>
                        </a:spcAft>
                      </a:pPr>
                      <a:r>
                        <a:rPr lang="tr-TR" sz="1100" kern="100">
                          <a:effectLst/>
                        </a:rPr>
                        <a:t>Çevrimiçi eğitim için gizlilik politikalarına, güvenliğe, tüketici haklarına dikkat edilir.</a:t>
                      </a:r>
                    </a:p>
                    <a:p>
                      <a:pPr>
                        <a:lnSpc>
                          <a:spcPct val="115000"/>
                        </a:lnSpc>
                        <a:spcBef>
                          <a:spcPts val="500"/>
                        </a:spcBef>
                        <a:spcAft>
                          <a:spcPts val="1000"/>
                        </a:spcAft>
                      </a:pPr>
                      <a:r>
                        <a:rPr lang="tr-TR" sz="1100" kern="100">
                          <a:effectLst/>
                        </a:rPr>
                        <a:t>İşletme ile yapılan anlaşmalara uyumludur</a:t>
                      </a:r>
                    </a:p>
                    <a:p>
                      <a:pPr>
                        <a:lnSpc>
                          <a:spcPct val="115000"/>
                        </a:lnSpc>
                        <a:spcBef>
                          <a:spcPts val="500"/>
                        </a:spcBef>
                        <a:spcAft>
                          <a:spcPts val="1000"/>
                        </a:spcAft>
                      </a:pPr>
                      <a:r>
                        <a:rPr lang="tr-TR" sz="1100" kern="100">
                          <a:effectLst/>
                        </a:rPr>
                        <a:t>Fikri mülkiyet haklarını ihlal etmemektedir</a:t>
                      </a:r>
                    </a:p>
                    <a:p>
                      <a:pPr>
                        <a:lnSpc>
                          <a:spcPct val="115000"/>
                        </a:lnSpc>
                        <a:spcBef>
                          <a:spcPts val="500"/>
                        </a:spcBef>
                        <a:spcAft>
                          <a:spcPts val="1000"/>
                        </a:spcAft>
                      </a:pPr>
                      <a:r>
                        <a:rPr lang="tr-TR" sz="1100" kern="100">
                          <a:effectLst/>
                        </a:rPr>
                        <a:t>Puan:90</a:t>
                      </a:r>
                      <a:endParaRPr lang="tr-TR" sz="1100" kern="100">
                        <a:effectLst/>
                        <a:latin typeface="Arial" panose="020B0604020202020204" pitchFamily="34" charset="0"/>
                        <a:ea typeface="Times New Roman" panose="02020603050405020304" pitchFamily="18" charset="0"/>
                        <a:cs typeface="Times New Roman" panose="02020603050405020304" pitchFamily="18" charset="0"/>
                      </a:endParaRPr>
                    </a:p>
                  </a:txBody>
                  <a:tcPr marL="50237" marR="50237" marT="0" marB="0">
                    <a:solidFill>
                      <a:srgbClr val="D9EAFE"/>
                    </a:solidFill>
                  </a:tcPr>
                </a:tc>
                <a:tc>
                  <a:txBody>
                    <a:bodyPr/>
                    <a:lstStyle/>
                    <a:p>
                      <a:pPr>
                        <a:lnSpc>
                          <a:spcPct val="115000"/>
                        </a:lnSpc>
                        <a:spcBef>
                          <a:spcPts val="500"/>
                        </a:spcBef>
                        <a:spcAft>
                          <a:spcPts val="1000"/>
                        </a:spcAft>
                      </a:pPr>
                      <a:r>
                        <a:rPr lang="tr-TR" sz="1100" kern="100" dirty="0">
                          <a:effectLst/>
                        </a:rPr>
                        <a:t>İçerikler için gerekli lisanslar temin edilir.</a:t>
                      </a:r>
                    </a:p>
                    <a:p>
                      <a:pPr>
                        <a:lnSpc>
                          <a:spcPct val="115000"/>
                        </a:lnSpc>
                        <a:spcBef>
                          <a:spcPts val="500"/>
                        </a:spcBef>
                        <a:spcAft>
                          <a:spcPts val="1000"/>
                        </a:spcAft>
                      </a:pPr>
                      <a:r>
                        <a:rPr lang="tr-TR" sz="1100" kern="100" dirty="0">
                          <a:effectLst/>
                        </a:rPr>
                        <a:t>Çevrimiçi eğitim için gizlilik politikalarına, güvenliğe, tüketici haklarına dikkat edilir.</a:t>
                      </a:r>
                    </a:p>
                    <a:p>
                      <a:pPr>
                        <a:lnSpc>
                          <a:spcPct val="115000"/>
                        </a:lnSpc>
                        <a:spcBef>
                          <a:spcPts val="500"/>
                        </a:spcBef>
                        <a:spcAft>
                          <a:spcPts val="1000"/>
                        </a:spcAft>
                      </a:pPr>
                      <a:r>
                        <a:rPr lang="tr-TR" sz="1100" kern="100" dirty="0">
                          <a:effectLst/>
                        </a:rPr>
                        <a:t>İşletme ile yapılan anlaşmalara uyumludur</a:t>
                      </a:r>
                    </a:p>
                    <a:p>
                      <a:pPr>
                        <a:lnSpc>
                          <a:spcPct val="115000"/>
                        </a:lnSpc>
                        <a:spcBef>
                          <a:spcPts val="500"/>
                        </a:spcBef>
                        <a:spcAft>
                          <a:spcPts val="1000"/>
                        </a:spcAft>
                      </a:pPr>
                      <a:r>
                        <a:rPr lang="tr-TR" sz="1100" kern="100" dirty="0">
                          <a:effectLst/>
                        </a:rPr>
                        <a:t>Fikri mülkiyet haklarını ihlal etmemektedir</a:t>
                      </a:r>
                    </a:p>
                    <a:p>
                      <a:pPr>
                        <a:lnSpc>
                          <a:spcPct val="115000"/>
                        </a:lnSpc>
                        <a:spcBef>
                          <a:spcPts val="500"/>
                        </a:spcBef>
                        <a:spcAft>
                          <a:spcPts val="1000"/>
                        </a:spcAft>
                      </a:pPr>
                      <a:r>
                        <a:rPr lang="tr-TR" sz="1100" kern="100" dirty="0">
                          <a:effectLst/>
                        </a:rPr>
                        <a:t>Puan:80</a:t>
                      </a:r>
                      <a:endParaRPr lang="tr-TR" sz="1100" kern="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0237" marR="50237" marT="0" marB="0">
                    <a:solidFill>
                      <a:srgbClr val="D9EAFE"/>
                    </a:solidFill>
                  </a:tcPr>
                </a:tc>
                <a:extLst>
                  <a:ext uri="{0D108BD9-81ED-4DB2-BD59-A6C34878D82A}">
                    <a16:rowId xmlns:a16="http://schemas.microsoft.com/office/drawing/2014/main" val="2585869933"/>
                  </a:ext>
                </a:extLst>
              </a:tr>
              <a:tr h="282467">
                <a:tc>
                  <a:txBody>
                    <a:bodyPr/>
                    <a:lstStyle/>
                    <a:p>
                      <a:pPr>
                        <a:lnSpc>
                          <a:spcPct val="115000"/>
                        </a:lnSpc>
                        <a:spcBef>
                          <a:spcPts val="200"/>
                        </a:spcBef>
                        <a:spcAft>
                          <a:spcPts val="200"/>
                        </a:spcAft>
                      </a:pPr>
                      <a:r>
                        <a:rPr lang="tr-TR" sz="1100" kern="100">
                          <a:effectLst/>
                        </a:rPr>
                        <a:t>Sıralama</a:t>
                      </a:r>
                      <a:endParaRPr lang="tr-TR" sz="1100" kern="100">
                        <a:effectLst/>
                        <a:latin typeface="Arial" panose="020B0604020202020204" pitchFamily="34" charset="0"/>
                        <a:ea typeface="Times New Roman" panose="02020603050405020304" pitchFamily="18" charset="0"/>
                        <a:cs typeface="Times New Roman" panose="02020603050405020304" pitchFamily="18" charset="0"/>
                      </a:endParaRPr>
                    </a:p>
                  </a:txBody>
                  <a:tcPr marL="50237" marR="50237" marT="0" marB="0">
                    <a:solidFill>
                      <a:srgbClr val="D9EAFE"/>
                    </a:solidFill>
                  </a:tcPr>
                </a:tc>
                <a:tc>
                  <a:txBody>
                    <a:bodyPr/>
                    <a:lstStyle/>
                    <a:p>
                      <a:pPr>
                        <a:lnSpc>
                          <a:spcPct val="115000"/>
                        </a:lnSpc>
                        <a:spcBef>
                          <a:spcPts val="500"/>
                        </a:spcBef>
                        <a:spcAft>
                          <a:spcPts val="1000"/>
                        </a:spcAft>
                      </a:pPr>
                      <a:r>
                        <a:rPr lang="tr-TR" sz="1100" kern="100">
                          <a:effectLst/>
                        </a:rPr>
                        <a:t>%100</a:t>
                      </a:r>
                      <a:endParaRPr lang="tr-TR" sz="1100" kern="100">
                        <a:effectLst/>
                        <a:latin typeface="Arial" panose="020B0604020202020204" pitchFamily="34" charset="0"/>
                        <a:ea typeface="Times New Roman" panose="02020603050405020304" pitchFamily="18" charset="0"/>
                        <a:cs typeface="Times New Roman" panose="02020603050405020304" pitchFamily="18" charset="0"/>
                      </a:endParaRPr>
                    </a:p>
                  </a:txBody>
                  <a:tcPr marL="50237" marR="50237" marT="0" marB="0">
                    <a:solidFill>
                      <a:srgbClr val="D9EAFE"/>
                    </a:solidFill>
                  </a:tcPr>
                </a:tc>
                <a:tc>
                  <a:txBody>
                    <a:bodyPr/>
                    <a:lstStyle/>
                    <a:p>
                      <a:pPr>
                        <a:lnSpc>
                          <a:spcPct val="115000"/>
                        </a:lnSpc>
                        <a:spcBef>
                          <a:spcPts val="500"/>
                        </a:spcBef>
                        <a:spcAft>
                          <a:spcPts val="1000"/>
                        </a:spcAft>
                      </a:pPr>
                      <a:r>
                        <a:rPr lang="tr-TR" sz="1100" kern="100">
                          <a:effectLst/>
                        </a:rPr>
                        <a:t>            59</a:t>
                      </a:r>
                      <a:endParaRPr lang="tr-TR" sz="1100" kern="100">
                        <a:effectLst/>
                        <a:latin typeface="Arial" panose="020B0604020202020204" pitchFamily="34" charset="0"/>
                        <a:ea typeface="Times New Roman" panose="02020603050405020304" pitchFamily="18" charset="0"/>
                        <a:cs typeface="Times New Roman" panose="02020603050405020304" pitchFamily="18" charset="0"/>
                      </a:endParaRPr>
                    </a:p>
                  </a:txBody>
                  <a:tcPr marL="50237" marR="50237" marT="0" marB="0">
                    <a:solidFill>
                      <a:srgbClr val="D9EAFE"/>
                    </a:solidFill>
                  </a:tcPr>
                </a:tc>
                <a:tc>
                  <a:txBody>
                    <a:bodyPr/>
                    <a:lstStyle/>
                    <a:p>
                      <a:pPr>
                        <a:lnSpc>
                          <a:spcPct val="115000"/>
                        </a:lnSpc>
                        <a:spcBef>
                          <a:spcPts val="500"/>
                        </a:spcBef>
                        <a:spcAft>
                          <a:spcPts val="1000"/>
                        </a:spcAft>
                      </a:pPr>
                      <a:r>
                        <a:rPr lang="tr-TR" sz="1100" kern="100">
                          <a:effectLst/>
                        </a:rPr>
                        <a:t>         92,75</a:t>
                      </a:r>
                      <a:endParaRPr lang="tr-TR" sz="1100" kern="100">
                        <a:effectLst/>
                        <a:latin typeface="Arial" panose="020B0604020202020204" pitchFamily="34" charset="0"/>
                        <a:ea typeface="Times New Roman" panose="02020603050405020304" pitchFamily="18" charset="0"/>
                        <a:cs typeface="Times New Roman" panose="02020603050405020304" pitchFamily="18" charset="0"/>
                      </a:endParaRPr>
                    </a:p>
                  </a:txBody>
                  <a:tcPr marL="50237" marR="50237" marT="0" marB="0">
                    <a:solidFill>
                      <a:srgbClr val="D9EAFE"/>
                    </a:solidFill>
                  </a:tcPr>
                </a:tc>
                <a:tc>
                  <a:txBody>
                    <a:bodyPr/>
                    <a:lstStyle/>
                    <a:p>
                      <a:pPr>
                        <a:lnSpc>
                          <a:spcPct val="115000"/>
                        </a:lnSpc>
                        <a:spcBef>
                          <a:spcPts val="500"/>
                        </a:spcBef>
                        <a:spcAft>
                          <a:spcPts val="1000"/>
                        </a:spcAft>
                      </a:pPr>
                      <a:r>
                        <a:rPr lang="tr-TR" sz="1100" kern="100" dirty="0">
                          <a:effectLst/>
                        </a:rPr>
                        <a:t>              72</a:t>
                      </a:r>
                      <a:endParaRPr lang="tr-TR" sz="1100" kern="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0237" marR="50237" marT="0" marB="0">
                    <a:solidFill>
                      <a:srgbClr val="D9EAFE"/>
                    </a:solidFill>
                  </a:tcPr>
                </a:tc>
                <a:extLst>
                  <a:ext uri="{0D108BD9-81ED-4DB2-BD59-A6C34878D82A}">
                    <a16:rowId xmlns:a16="http://schemas.microsoft.com/office/drawing/2014/main" val="1795614664"/>
                  </a:ext>
                </a:extLst>
              </a:tr>
            </a:tbl>
          </a:graphicData>
        </a:graphic>
      </p:graphicFrame>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ayt Numarası Yer Tutucusu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tr-TR" smtClean="0"/>
              <a:pPr rtl="0"/>
              <a:t>11</a:t>
            </a:fld>
            <a:endParaRPr lang="tr-TR"/>
          </a:p>
        </p:txBody>
      </p:sp>
      <p:pic>
        <p:nvPicPr>
          <p:cNvPr id="24" name="Content Placeholder 23" descr="A screenshot of a spreadsheet&#10;&#10;Description automatically generated">
            <a:extLst>
              <a:ext uri="{FF2B5EF4-FFF2-40B4-BE49-F238E27FC236}">
                <a16:creationId xmlns:a16="http://schemas.microsoft.com/office/drawing/2014/main" id="{DDC1C6AC-BD98-8F32-DEE1-FE4197205C24}"/>
              </a:ext>
            </a:extLst>
          </p:cNvPr>
          <p:cNvPicPr>
            <a:picLocks noGrp="1" noChangeAspect="1"/>
          </p:cNvPicPr>
          <p:nvPr>
            <p:ph sz="half" idx="2"/>
          </p:nvPr>
        </p:nvPicPr>
        <p:blipFill>
          <a:blip r:embed="rId2"/>
          <a:stretch>
            <a:fillRect/>
          </a:stretch>
        </p:blipFill>
        <p:spPr>
          <a:xfrm>
            <a:off x="6003636" y="2466914"/>
            <a:ext cx="5379533" cy="3656726"/>
          </a:xfrm>
        </p:spPr>
      </p:pic>
      <p:sp>
        <p:nvSpPr>
          <p:cNvPr id="34" name="Title 33">
            <a:extLst>
              <a:ext uri="{FF2B5EF4-FFF2-40B4-BE49-F238E27FC236}">
                <a16:creationId xmlns:a16="http://schemas.microsoft.com/office/drawing/2014/main" id="{CF802018-4E87-3B7C-A0BD-976ACE9E0312}"/>
              </a:ext>
            </a:extLst>
          </p:cNvPr>
          <p:cNvSpPr>
            <a:spLocks noGrp="1"/>
          </p:cNvSpPr>
          <p:nvPr>
            <p:ph type="title"/>
          </p:nvPr>
        </p:nvSpPr>
        <p:spPr>
          <a:xfrm>
            <a:off x="3903662" y="275815"/>
            <a:ext cx="4906963" cy="1332000"/>
          </a:xfrm>
        </p:spPr>
        <p:txBody>
          <a:bodyPr/>
          <a:lstStyle/>
          <a:p>
            <a:r>
              <a:rPr lang="tr-TR" dirty="0" err="1"/>
              <a:t>Gantt</a:t>
            </a:r>
            <a:r>
              <a:rPr lang="tr-TR" dirty="0"/>
              <a:t> Diyagramı</a:t>
            </a:r>
          </a:p>
        </p:txBody>
      </p:sp>
      <p:pic>
        <p:nvPicPr>
          <p:cNvPr id="2" name="Picture 1" descr="A diagram of a project&#10;&#10;Description automatically generated">
            <a:extLst>
              <a:ext uri="{FF2B5EF4-FFF2-40B4-BE49-F238E27FC236}">
                <a16:creationId xmlns:a16="http://schemas.microsoft.com/office/drawing/2014/main" id="{9D558518-16D8-681C-FBDF-FDC5E82CF3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2526" y="2466914"/>
            <a:ext cx="4974641" cy="3620285"/>
          </a:xfrm>
          <a:prstGeom prst="rect">
            <a:avLst/>
          </a:prstGeom>
          <a:noFill/>
          <a:ln>
            <a:noFill/>
          </a:ln>
        </p:spPr>
      </p:pic>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screenshot of a computer&#10;&#10;Description automatically generated">
            <a:extLst>
              <a:ext uri="{FF2B5EF4-FFF2-40B4-BE49-F238E27FC236}">
                <a16:creationId xmlns:a16="http://schemas.microsoft.com/office/drawing/2014/main" id="{87E02359-0779-AD23-1116-7601654871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1771" y="113117"/>
            <a:ext cx="5760720" cy="4045585"/>
          </a:xfrm>
          <a:prstGeom prst="rect">
            <a:avLst/>
          </a:prstGeom>
          <a:noFill/>
          <a:ln>
            <a:noFill/>
          </a:ln>
        </p:spPr>
      </p:pic>
      <p:pic>
        <p:nvPicPr>
          <p:cNvPr id="2" name="Content Placeholder 25" descr="A screenshot of a computer&#10;&#10;Description automatically generated">
            <a:extLst>
              <a:ext uri="{FF2B5EF4-FFF2-40B4-BE49-F238E27FC236}">
                <a16:creationId xmlns:a16="http://schemas.microsoft.com/office/drawing/2014/main" id="{08F0CCBA-1110-8319-1888-FD8F71BF9B2E}"/>
              </a:ext>
            </a:extLst>
          </p:cNvPr>
          <p:cNvPicPr>
            <a:picLocks noChangeAspect="1"/>
          </p:cNvPicPr>
          <p:nvPr/>
        </p:nvPicPr>
        <p:blipFill>
          <a:blip r:embed="rId4"/>
          <a:stretch>
            <a:fillRect/>
          </a:stretch>
        </p:blipFill>
        <p:spPr>
          <a:xfrm>
            <a:off x="6307139" y="3145546"/>
            <a:ext cx="5410199" cy="3515554"/>
          </a:xfrm>
          <a:prstGeom prst="rect">
            <a:avLst/>
          </a:prstGeom>
        </p:spPr>
      </p:pic>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F0FC3-F720-3785-6E59-EFB4F8501714}"/>
              </a:ext>
            </a:extLst>
          </p:cNvPr>
          <p:cNvSpPr>
            <a:spLocks noGrp="1"/>
          </p:cNvSpPr>
          <p:nvPr>
            <p:ph type="ctrTitle"/>
          </p:nvPr>
        </p:nvSpPr>
        <p:spPr>
          <a:xfrm>
            <a:off x="4541908" y="0"/>
            <a:ext cx="3108184" cy="1253041"/>
          </a:xfrm>
        </p:spPr>
        <p:txBody>
          <a:bodyPr/>
          <a:lstStyle/>
          <a:p>
            <a:r>
              <a:rPr lang="tr-TR" dirty="0"/>
              <a:t>USE CASE</a:t>
            </a:r>
          </a:p>
        </p:txBody>
      </p:sp>
      <p:sp>
        <p:nvSpPr>
          <p:cNvPr id="17" name="Slide Number Placeholder 16">
            <a:extLst>
              <a:ext uri="{FF2B5EF4-FFF2-40B4-BE49-F238E27FC236}">
                <a16:creationId xmlns:a16="http://schemas.microsoft.com/office/drawing/2014/main" id="{9BE669A1-5D28-05EB-6D54-3498D2AC600D}"/>
              </a:ext>
            </a:extLst>
          </p:cNvPr>
          <p:cNvSpPr>
            <a:spLocks noGrp="1"/>
          </p:cNvSpPr>
          <p:nvPr>
            <p:ph type="sldNum" sz="quarter" idx="12"/>
          </p:nvPr>
        </p:nvSpPr>
        <p:spPr/>
        <p:txBody>
          <a:bodyPr/>
          <a:lstStyle/>
          <a:p>
            <a:pPr rtl="0"/>
            <a:fld id="{DBA1B0FB-D917-4C8C-928F-313BD683BF39}" type="slidenum">
              <a:rPr lang="tr-TR" smtClean="0"/>
              <a:t>13</a:t>
            </a:fld>
            <a:endParaRPr lang="tr-TR"/>
          </a:p>
        </p:txBody>
      </p:sp>
      <p:pic>
        <p:nvPicPr>
          <p:cNvPr id="18" name="Picture 17" descr="A diagram of a flowchart&#10;&#10;Description automatically generated">
            <a:extLst>
              <a:ext uri="{FF2B5EF4-FFF2-40B4-BE49-F238E27FC236}">
                <a16:creationId xmlns:a16="http://schemas.microsoft.com/office/drawing/2014/main" id="{1D9E98CB-47A5-C1FB-8BF4-FEC0CD0A01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9763" y="668129"/>
            <a:ext cx="6205451" cy="5916027"/>
          </a:xfrm>
          <a:prstGeom prst="rect">
            <a:avLst/>
          </a:prstGeom>
          <a:noFill/>
          <a:ln>
            <a:noFill/>
          </a:ln>
        </p:spPr>
      </p:pic>
    </p:spTree>
    <p:extLst>
      <p:ext uri="{BB962C8B-B14F-4D97-AF65-F5344CB8AC3E}">
        <p14:creationId xmlns:p14="http://schemas.microsoft.com/office/powerpoint/2010/main" val="3574749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B184EBC6-4CF5-3FEA-C690-80822E5D4B91}"/>
              </a:ext>
            </a:extLst>
          </p:cNvPr>
          <p:cNvSpPr>
            <a:spLocks noGrp="1"/>
          </p:cNvSpPr>
          <p:nvPr>
            <p:ph type="sldNum" sz="quarter" idx="12"/>
          </p:nvPr>
        </p:nvSpPr>
        <p:spPr/>
        <p:txBody>
          <a:bodyPr/>
          <a:lstStyle/>
          <a:p>
            <a:pPr rtl="0"/>
            <a:fld id="{DBA1B0FB-D917-4C8C-928F-313BD683BF39}" type="slidenum">
              <a:rPr lang="tr-TR" smtClean="0"/>
              <a:t>14</a:t>
            </a:fld>
            <a:endParaRPr lang="tr-TR"/>
          </a:p>
        </p:txBody>
      </p:sp>
      <p:sp>
        <p:nvSpPr>
          <p:cNvPr id="18" name="TextBox 17">
            <a:extLst>
              <a:ext uri="{FF2B5EF4-FFF2-40B4-BE49-F238E27FC236}">
                <a16:creationId xmlns:a16="http://schemas.microsoft.com/office/drawing/2014/main" id="{43E31493-EAB3-35DB-7A71-30C3D4C4EBF9}"/>
              </a:ext>
            </a:extLst>
          </p:cNvPr>
          <p:cNvSpPr txBox="1"/>
          <p:nvPr/>
        </p:nvSpPr>
        <p:spPr>
          <a:xfrm>
            <a:off x="2419927" y="196900"/>
            <a:ext cx="7878618" cy="707886"/>
          </a:xfrm>
          <a:prstGeom prst="rect">
            <a:avLst/>
          </a:prstGeom>
          <a:noFill/>
        </p:spPr>
        <p:txBody>
          <a:bodyPr wrap="square" rtlCol="0">
            <a:spAutoFit/>
          </a:bodyPr>
          <a:lstStyle/>
          <a:p>
            <a:r>
              <a:rPr lang="tr-TR" sz="4000" b="1" kern="0" dirty="0">
                <a:effectLst/>
                <a:latin typeface="Times New Roman" panose="02020603050405020304" pitchFamily="18" charset="0"/>
                <a:ea typeface="Calibri" panose="020F0502020204030204" pitchFamily="34" charset="0"/>
                <a:cs typeface="Times New Roman" panose="02020603050405020304" pitchFamily="18" charset="0"/>
              </a:rPr>
              <a:t> VERİ AKIŞ  DİYAGRAMLARI</a:t>
            </a:r>
            <a:endParaRPr lang="tr-TR" sz="4000" dirty="0">
              <a:latin typeface="Times New Roman" panose="02020603050405020304" pitchFamily="18" charset="0"/>
              <a:cs typeface="Times New Roman" panose="02020603050405020304" pitchFamily="18" charset="0"/>
            </a:endParaRPr>
          </a:p>
        </p:txBody>
      </p:sp>
      <p:pic>
        <p:nvPicPr>
          <p:cNvPr id="19" name="Picture 18" descr="A diagram of a diagram&#10;&#10;Description automatically generated">
            <a:extLst>
              <a:ext uri="{FF2B5EF4-FFF2-40B4-BE49-F238E27FC236}">
                <a16:creationId xmlns:a16="http://schemas.microsoft.com/office/drawing/2014/main" id="{F43D0AC4-2CFA-63DB-F0C1-EE4FA2CAA0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1633855"/>
            <a:ext cx="7414941" cy="4319270"/>
          </a:xfrm>
          <a:prstGeom prst="rect">
            <a:avLst/>
          </a:prstGeom>
          <a:noFill/>
          <a:ln>
            <a:noFill/>
          </a:ln>
        </p:spPr>
      </p:pic>
      <p:sp>
        <p:nvSpPr>
          <p:cNvPr id="20" name="TextBox 19">
            <a:extLst>
              <a:ext uri="{FF2B5EF4-FFF2-40B4-BE49-F238E27FC236}">
                <a16:creationId xmlns:a16="http://schemas.microsoft.com/office/drawing/2014/main" id="{F0CB4562-BA42-D32B-41B6-E86144552D09}"/>
              </a:ext>
            </a:extLst>
          </p:cNvPr>
          <p:cNvSpPr txBox="1"/>
          <p:nvPr/>
        </p:nvSpPr>
        <p:spPr>
          <a:xfrm>
            <a:off x="2628900" y="1136907"/>
            <a:ext cx="3769744" cy="369332"/>
          </a:xfrm>
          <a:prstGeom prst="rect">
            <a:avLst/>
          </a:prstGeom>
          <a:noFill/>
        </p:spPr>
        <p:txBody>
          <a:bodyPr wrap="square" rtlCol="0">
            <a:spAutoFit/>
          </a:bodyPr>
          <a:lstStyle/>
          <a:p>
            <a:r>
              <a:rPr lang="tr-TR" dirty="0"/>
              <a:t>VAD 0</a:t>
            </a:r>
          </a:p>
        </p:txBody>
      </p:sp>
    </p:spTree>
    <p:extLst>
      <p:ext uri="{BB962C8B-B14F-4D97-AF65-F5344CB8AC3E}">
        <p14:creationId xmlns:p14="http://schemas.microsoft.com/office/powerpoint/2010/main" val="4288679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49B8317C-663E-A164-B9BF-8D06EE5F58FA}"/>
              </a:ext>
            </a:extLst>
          </p:cNvPr>
          <p:cNvSpPr>
            <a:spLocks noGrp="1"/>
          </p:cNvSpPr>
          <p:nvPr>
            <p:ph type="sldNum" sz="quarter" idx="12"/>
          </p:nvPr>
        </p:nvSpPr>
        <p:spPr/>
        <p:txBody>
          <a:bodyPr/>
          <a:lstStyle/>
          <a:p>
            <a:pPr rtl="0"/>
            <a:fld id="{DBA1B0FB-D917-4C8C-928F-313BD683BF39}" type="slidenum">
              <a:rPr lang="tr-TR" smtClean="0"/>
              <a:t>15</a:t>
            </a:fld>
            <a:endParaRPr lang="tr-TR"/>
          </a:p>
        </p:txBody>
      </p:sp>
      <p:pic>
        <p:nvPicPr>
          <p:cNvPr id="9" name="Picture 8" descr="A white background with black lines&#10;&#10;Description automatically generated">
            <a:extLst>
              <a:ext uri="{FF2B5EF4-FFF2-40B4-BE49-F238E27FC236}">
                <a16:creationId xmlns:a16="http://schemas.microsoft.com/office/drawing/2014/main" id="{FD6BC0E1-6071-3B22-561E-A4E15EA6B2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6377" y="1298710"/>
            <a:ext cx="10473513" cy="5055908"/>
          </a:xfrm>
          <a:prstGeom prst="rect">
            <a:avLst/>
          </a:prstGeom>
          <a:noFill/>
          <a:ln>
            <a:noFill/>
          </a:ln>
        </p:spPr>
      </p:pic>
      <p:sp>
        <p:nvSpPr>
          <p:cNvPr id="10" name="TextBox 9">
            <a:extLst>
              <a:ext uri="{FF2B5EF4-FFF2-40B4-BE49-F238E27FC236}">
                <a16:creationId xmlns:a16="http://schemas.microsoft.com/office/drawing/2014/main" id="{05AF5215-1E1C-410D-2F9C-756F3AF5B000}"/>
              </a:ext>
            </a:extLst>
          </p:cNvPr>
          <p:cNvSpPr txBox="1"/>
          <p:nvPr/>
        </p:nvSpPr>
        <p:spPr>
          <a:xfrm>
            <a:off x="776377" y="679005"/>
            <a:ext cx="4359563" cy="369332"/>
          </a:xfrm>
          <a:prstGeom prst="rect">
            <a:avLst/>
          </a:prstGeom>
          <a:noFill/>
        </p:spPr>
        <p:txBody>
          <a:bodyPr wrap="square" rtlCol="0">
            <a:spAutoFit/>
          </a:bodyPr>
          <a:lstStyle/>
          <a:p>
            <a:r>
              <a:rPr lang="tr-TR" dirty="0"/>
              <a:t>VAD 1</a:t>
            </a:r>
          </a:p>
        </p:txBody>
      </p:sp>
    </p:spTree>
    <p:extLst>
      <p:ext uri="{BB962C8B-B14F-4D97-AF65-F5344CB8AC3E}">
        <p14:creationId xmlns:p14="http://schemas.microsoft.com/office/powerpoint/2010/main" val="3963399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0DFF4FAC-82DB-59BE-E4E0-F46EDC0999AB}"/>
              </a:ext>
            </a:extLst>
          </p:cNvPr>
          <p:cNvSpPr>
            <a:spLocks noGrp="1"/>
          </p:cNvSpPr>
          <p:nvPr>
            <p:ph type="sldNum" sz="quarter" idx="12"/>
          </p:nvPr>
        </p:nvSpPr>
        <p:spPr/>
        <p:txBody>
          <a:bodyPr/>
          <a:lstStyle/>
          <a:p>
            <a:pPr rtl="0"/>
            <a:fld id="{DBA1B0FB-D917-4C8C-928F-313BD683BF39}" type="slidenum">
              <a:rPr lang="tr-TR" smtClean="0"/>
              <a:t>16</a:t>
            </a:fld>
            <a:endParaRPr lang="tr-TR"/>
          </a:p>
        </p:txBody>
      </p:sp>
      <p:pic>
        <p:nvPicPr>
          <p:cNvPr id="18" name="Picture 17" descr="A diagram of a computer system&#10;&#10;Description automatically generated with medium confidence">
            <a:extLst>
              <a:ext uri="{FF2B5EF4-FFF2-40B4-BE49-F238E27FC236}">
                <a16:creationId xmlns:a16="http://schemas.microsoft.com/office/drawing/2014/main" id="{9A9FEE23-FD97-35FD-B693-E37A9D7723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5539" y="617465"/>
            <a:ext cx="9782442" cy="5966691"/>
          </a:xfrm>
          <a:prstGeom prst="rect">
            <a:avLst/>
          </a:prstGeom>
          <a:noFill/>
          <a:ln>
            <a:noFill/>
          </a:ln>
        </p:spPr>
      </p:pic>
      <p:sp>
        <p:nvSpPr>
          <p:cNvPr id="19" name="TextBox 18">
            <a:extLst>
              <a:ext uri="{FF2B5EF4-FFF2-40B4-BE49-F238E27FC236}">
                <a16:creationId xmlns:a16="http://schemas.microsoft.com/office/drawing/2014/main" id="{A45EF337-FBE3-058E-35D1-6F8B7105CA36}"/>
              </a:ext>
            </a:extLst>
          </p:cNvPr>
          <p:cNvSpPr txBox="1"/>
          <p:nvPr/>
        </p:nvSpPr>
        <p:spPr>
          <a:xfrm>
            <a:off x="920194" y="85595"/>
            <a:ext cx="4433455" cy="369332"/>
          </a:xfrm>
          <a:prstGeom prst="rect">
            <a:avLst/>
          </a:prstGeom>
          <a:noFill/>
        </p:spPr>
        <p:txBody>
          <a:bodyPr wrap="square" rtlCol="0">
            <a:spAutoFit/>
          </a:bodyPr>
          <a:lstStyle/>
          <a:p>
            <a:r>
              <a:rPr lang="tr-TR" dirty="0"/>
              <a:t>VAD 2</a:t>
            </a:r>
          </a:p>
        </p:txBody>
      </p:sp>
    </p:spTree>
    <p:extLst>
      <p:ext uri="{BB962C8B-B14F-4D97-AF65-F5344CB8AC3E}">
        <p14:creationId xmlns:p14="http://schemas.microsoft.com/office/powerpoint/2010/main" val="4232528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C11F8D4-D357-0507-9F25-DD1987C4055A}"/>
              </a:ext>
            </a:extLst>
          </p:cNvPr>
          <p:cNvSpPr>
            <a:spLocks noGrp="1"/>
          </p:cNvSpPr>
          <p:nvPr>
            <p:ph type="sldNum" sz="quarter" idx="12"/>
          </p:nvPr>
        </p:nvSpPr>
        <p:spPr/>
        <p:txBody>
          <a:bodyPr/>
          <a:lstStyle/>
          <a:p>
            <a:pPr rtl="0"/>
            <a:fld id="{DBA1B0FB-D917-4C8C-928F-313BD683BF39}" type="slidenum">
              <a:rPr lang="tr-TR" smtClean="0"/>
              <a:t>17</a:t>
            </a:fld>
            <a:endParaRPr lang="tr-TR"/>
          </a:p>
        </p:txBody>
      </p:sp>
      <p:sp>
        <p:nvSpPr>
          <p:cNvPr id="10" name="TextBox 9">
            <a:extLst>
              <a:ext uri="{FF2B5EF4-FFF2-40B4-BE49-F238E27FC236}">
                <a16:creationId xmlns:a16="http://schemas.microsoft.com/office/drawing/2014/main" id="{46BCCB32-3A35-7BA9-D560-87145EA096F1}"/>
              </a:ext>
            </a:extLst>
          </p:cNvPr>
          <p:cNvSpPr txBox="1"/>
          <p:nvPr/>
        </p:nvSpPr>
        <p:spPr>
          <a:xfrm>
            <a:off x="3851563" y="196900"/>
            <a:ext cx="5153891" cy="707886"/>
          </a:xfrm>
          <a:prstGeom prst="rect">
            <a:avLst/>
          </a:prstGeom>
          <a:noFill/>
        </p:spPr>
        <p:txBody>
          <a:bodyPr wrap="square" rtlCol="0">
            <a:spAutoFit/>
          </a:bodyPr>
          <a:lstStyle/>
          <a:p>
            <a:r>
              <a:rPr lang="tr-TR" sz="4000" b="1" kern="0" dirty="0">
                <a:effectLst/>
                <a:latin typeface="Times New Roman" panose="02020603050405020304" pitchFamily="18" charset="0"/>
                <a:ea typeface="Calibri" panose="020F0502020204030204" pitchFamily="34" charset="0"/>
                <a:cs typeface="Times New Roman" panose="02020603050405020304" pitchFamily="18" charset="0"/>
              </a:rPr>
              <a:t>YAPI   DİYAGRAMI </a:t>
            </a:r>
            <a:endParaRPr lang="tr-TR" sz="4000" dirty="0">
              <a:latin typeface="Times New Roman" panose="02020603050405020304" pitchFamily="18" charset="0"/>
              <a:cs typeface="Times New Roman" panose="02020603050405020304" pitchFamily="18" charset="0"/>
            </a:endParaRPr>
          </a:p>
        </p:txBody>
      </p:sp>
      <p:pic>
        <p:nvPicPr>
          <p:cNvPr id="11" name="Picture 10" descr="A diagram of a triangle&#10;&#10;Description automatically generated">
            <a:extLst>
              <a:ext uri="{FF2B5EF4-FFF2-40B4-BE49-F238E27FC236}">
                <a16:creationId xmlns:a16="http://schemas.microsoft.com/office/drawing/2014/main" id="{1096ADA2-3DCD-94F2-6EC9-0A9D605C5BC5}"/>
              </a:ext>
            </a:extLst>
          </p:cNvPr>
          <p:cNvPicPr>
            <a:picLocks noChangeAspect="1"/>
          </p:cNvPicPr>
          <p:nvPr/>
        </p:nvPicPr>
        <p:blipFill>
          <a:blip r:embed="rId2"/>
          <a:stretch>
            <a:fillRect/>
          </a:stretch>
        </p:blipFill>
        <p:spPr>
          <a:xfrm>
            <a:off x="299403" y="1166349"/>
            <a:ext cx="11142412" cy="5239069"/>
          </a:xfrm>
          <a:prstGeom prst="rect">
            <a:avLst/>
          </a:prstGeom>
        </p:spPr>
      </p:pic>
    </p:spTree>
    <p:extLst>
      <p:ext uri="{BB962C8B-B14F-4D97-AF65-F5344CB8AC3E}">
        <p14:creationId xmlns:p14="http://schemas.microsoft.com/office/powerpoint/2010/main" val="859649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tr-TR" smtClean="0"/>
              <a:pPr rtl="0"/>
              <a:t>18</a:t>
            </a:fld>
            <a:endParaRPr lang="tr-TR"/>
          </a:p>
        </p:txBody>
      </p:sp>
      <p:pic>
        <p:nvPicPr>
          <p:cNvPr id="13" name="Picture 12" descr="A diagram of a diagram&#10;&#10;Description automatically generated">
            <a:extLst>
              <a:ext uri="{FF2B5EF4-FFF2-40B4-BE49-F238E27FC236}">
                <a16:creationId xmlns:a16="http://schemas.microsoft.com/office/drawing/2014/main" id="{EA7242C5-4508-479D-6A25-9ED37C2F5C16}"/>
              </a:ext>
            </a:extLst>
          </p:cNvPr>
          <p:cNvPicPr>
            <a:picLocks noChangeAspect="1"/>
          </p:cNvPicPr>
          <p:nvPr/>
        </p:nvPicPr>
        <p:blipFill>
          <a:blip r:embed="rId2"/>
          <a:stretch>
            <a:fillRect/>
          </a:stretch>
        </p:blipFill>
        <p:spPr>
          <a:xfrm>
            <a:off x="683491" y="247241"/>
            <a:ext cx="10668000" cy="6271213"/>
          </a:xfrm>
          <a:prstGeom prst="rect">
            <a:avLst/>
          </a:prstGeom>
        </p:spPr>
      </p:pic>
    </p:spTree>
    <p:extLst>
      <p:ext uri="{BB962C8B-B14F-4D97-AF65-F5344CB8AC3E}">
        <p14:creationId xmlns:p14="http://schemas.microsoft.com/office/powerpoint/2010/main" val="3247798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4EE7198A-B2FA-043D-C3BA-B8FFE0095CE9}"/>
              </a:ext>
            </a:extLst>
          </p:cNvPr>
          <p:cNvSpPr>
            <a:spLocks noGrp="1"/>
          </p:cNvSpPr>
          <p:nvPr>
            <p:ph type="sldNum" sz="quarter" idx="12"/>
          </p:nvPr>
        </p:nvSpPr>
        <p:spPr/>
        <p:txBody>
          <a:bodyPr/>
          <a:lstStyle/>
          <a:p>
            <a:pPr rtl="0"/>
            <a:fld id="{DBA1B0FB-D917-4C8C-928F-313BD683BF39}" type="slidenum">
              <a:rPr lang="tr-TR" smtClean="0"/>
              <a:t>19</a:t>
            </a:fld>
            <a:endParaRPr lang="tr-TR"/>
          </a:p>
        </p:txBody>
      </p:sp>
      <p:pic>
        <p:nvPicPr>
          <p:cNvPr id="9" name="Picture 8" descr="A diagram of a company&#10;&#10;Description automatically generated">
            <a:extLst>
              <a:ext uri="{FF2B5EF4-FFF2-40B4-BE49-F238E27FC236}">
                <a16:creationId xmlns:a16="http://schemas.microsoft.com/office/drawing/2014/main" id="{DF991A78-B5A6-DF19-E071-94190A0DB065}"/>
              </a:ext>
            </a:extLst>
          </p:cNvPr>
          <p:cNvPicPr>
            <a:picLocks noChangeAspect="1"/>
          </p:cNvPicPr>
          <p:nvPr/>
        </p:nvPicPr>
        <p:blipFill>
          <a:blip r:embed="rId2"/>
          <a:stretch>
            <a:fillRect/>
          </a:stretch>
        </p:blipFill>
        <p:spPr>
          <a:xfrm>
            <a:off x="406402" y="447866"/>
            <a:ext cx="11149722" cy="5962268"/>
          </a:xfrm>
          <a:prstGeom prst="rect">
            <a:avLst/>
          </a:prstGeom>
        </p:spPr>
      </p:pic>
    </p:spTree>
    <p:extLst>
      <p:ext uri="{BB962C8B-B14F-4D97-AF65-F5344CB8AC3E}">
        <p14:creationId xmlns:p14="http://schemas.microsoft.com/office/powerpoint/2010/main" val="2504901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262440"/>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46426E-F6F6-4A7C-9181-8C3090996261}"/>
              </a:ext>
            </a:extLst>
          </p:cNvPr>
          <p:cNvSpPr>
            <a:spLocks noGrp="1"/>
          </p:cNvSpPr>
          <p:nvPr>
            <p:ph type="title"/>
          </p:nvPr>
        </p:nvSpPr>
        <p:spPr>
          <a:xfrm>
            <a:off x="550863" y="-233753"/>
            <a:ext cx="4125912" cy="1997855"/>
          </a:xfrm>
        </p:spPr>
        <p:txBody>
          <a:bodyPr rtlCol="0"/>
          <a:lstStyle/>
          <a:p>
            <a:pPr rtl="0"/>
            <a:r>
              <a:rPr lang="tr-TR" dirty="0"/>
              <a:t>İÇİNDEKİLER</a:t>
            </a:r>
          </a:p>
        </p:txBody>
      </p:sp>
      <p:sp>
        <p:nvSpPr>
          <p:cNvPr id="3" name="İçerik Yer Tutucusu 2">
            <a:extLst>
              <a:ext uri="{FF2B5EF4-FFF2-40B4-BE49-F238E27FC236}">
                <a16:creationId xmlns:a16="http://schemas.microsoft.com/office/drawing/2014/main" id="{D3B60D6F-4D0F-4D33-B2A7-159C8583FF00}"/>
              </a:ext>
            </a:extLst>
          </p:cNvPr>
          <p:cNvSpPr>
            <a:spLocks noGrp="1"/>
          </p:cNvSpPr>
          <p:nvPr>
            <p:ph idx="1"/>
          </p:nvPr>
        </p:nvSpPr>
        <p:spPr>
          <a:xfrm>
            <a:off x="550863" y="2178542"/>
            <a:ext cx="3565525" cy="3415519"/>
          </a:xfrm>
        </p:spPr>
        <p:txBody>
          <a:bodyPr rtlCol="0"/>
          <a:lstStyle/>
          <a:p>
            <a:pPr rtl="0"/>
            <a:r>
              <a:rPr lang="tr-TR" dirty="0"/>
              <a:t>Proje Ekip Şeması</a:t>
            </a:r>
          </a:p>
          <a:p>
            <a:pPr rtl="0"/>
            <a:r>
              <a:rPr lang="tr-TR" dirty="0"/>
              <a:t>Müşteri Raporları</a:t>
            </a:r>
          </a:p>
          <a:p>
            <a:pPr rtl="0"/>
            <a:r>
              <a:rPr lang="tr-TR" dirty="0"/>
              <a:t>Fizibilite çalışması</a:t>
            </a:r>
          </a:p>
          <a:p>
            <a:pPr rtl="0"/>
            <a:r>
              <a:rPr lang="tr-TR" dirty="0" err="1"/>
              <a:t>Gantt</a:t>
            </a:r>
            <a:r>
              <a:rPr lang="tr-TR" dirty="0"/>
              <a:t> Diyagramı</a:t>
            </a:r>
          </a:p>
          <a:p>
            <a:pPr rtl="0"/>
            <a:r>
              <a:rPr lang="tr-TR" dirty="0" err="1"/>
              <a:t>Use</a:t>
            </a:r>
            <a:r>
              <a:rPr lang="tr-TR" dirty="0"/>
              <a:t> Case</a:t>
            </a:r>
          </a:p>
          <a:p>
            <a:r>
              <a:rPr lang="tr-TR" dirty="0"/>
              <a:t>Veri Akış Diyagramı</a:t>
            </a:r>
          </a:p>
          <a:p>
            <a:pPr rtl="0"/>
            <a:endParaRPr lang="tr-TR" dirty="0"/>
          </a:p>
        </p:txBody>
      </p:sp>
      <p:sp>
        <p:nvSpPr>
          <p:cNvPr id="15" name="Slayt Numarası Yer Tutucusu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tr-TR" smtClean="0"/>
              <a:pPr/>
              <a:t>2</a:t>
            </a:fld>
            <a:endParaRPr lang="tr-TR"/>
          </a:p>
        </p:txBody>
      </p:sp>
      <p:sp>
        <p:nvSpPr>
          <p:cNvPr id="18" name="İçerik Yer Tutucusu 2">
            <a:extLst>
              <a:ext uri="{FF2B5EF4-FFF2-40B4-BE49-F238E27FC236}">
                <a16:creationId xmlns:a16="http://schemas.microsoft.com/office/drawing/2014/main" id="{92BAA594-8D55-B57A-1D3D-1E33A098B829}"/>
              </a:ext>
            </a:extLst>
          </p:cNvPr>
          <p:cNvSpPr txBox="1">
            <a:spLocks/>
          </p:cNvSpPr>
          <p:nvPr/>
        </p:nvSpPr>
        <p:spPr>
          <a:xfrm>
            <a:off x="5173663" y="2158829"/>
            <a:ext cx="3565525" cy="3415519"/>
          </a:xfrm>
          <a:prstGeom prst="rect">
            <a:avLst/>
          </a:prstGeom>
        </p:spPr>
        <p:txBody>
          <a:bodyPr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t>Yapı Diyagramı</a:t>
            </a:r>
          </a:p>
          <a:p>
            <a:r>
              <a:rPr lang="tr-TR" dirty="0"/>
              <a:t>Sınıf Diyagramı</a:t>
            </a:r>
          </a:p>
          <a:p>
            <a:r>
              <a:rPr lang="tr-TR" dirty="0"/>
              <a:t>Ardışıl Diyagram</a:t>
            </a:r>
          </a:p>
          <a:p>
            <a:r>
              <a:rPr lang="tr-TR" dirty="0"/>
              <a:t>E-R Diyagram</a:t>
            </a:r>
          </a:p>
          <a:p>
            <a:endParaRPr lang="tr-TR" dirty="0"/>
          </a:p>
        </p:txBody>
      </p:sp>
    </p:spTree>
    <p:extLst>
      <p:ext uri="{BB962C8B-B14F-4D97-AF65-F5344CB8AC3E}">
        <p14:creationId xmlns:p14="http://schemas.microsoft.com/office/powerpoint/2010/main" val="2313234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837CEC9-5777-E13E-6D1D-4A7F0C371B7D}"/>
              </a:ext>
            </a:extLst>
          </p:cNvPr>
          <p:cNvSpPr>
            <a:spLocks noGrp="1"/>
          </p:cNvSpPr>
          <p:nvPr>
            <p:ph type="sldNum" sz="quarter" idx="12"/>
          </p:nvPr>
        </p:nvSpPr>
        <p:spPr/>
        <p:txBody>
          <a:bodyPr/>
          <a:lstStyle/>
          <a:p>
            <a:pPr rtl="0"/>
            <a:fld id="{DBA1B0FB-D917-4C8C-928F-313BD683BF39}" type="slidenum">
              <a:rPr lang="tr-TR" smtClean="0"/>
              <a:t>20</a:t>
            </a:fld>
            <a:endParaRPr lang="tr-TR"/>
          </a:p>
        </p:txBody>
      </p:sp>
      <p:pic>
        <p:nvPicPr>
          <p:cNvPr id="9" name="Picture 8" descr="A diagram of a diagram&#10;&#10;Description automatically generated">
            <a:extLst>
              <a:ext uri="{FF2B5EF4-FFF2-40B4-BE49-F238E27FC236}">
                <a16:creationId xmlns:a16="http://schemas.microsoft.com/office/drawing/2014/main" id="{1FDD3666-2549-2D0B-B271-3B38169E52DF}"/>
              </a:ext>
            </a:extLst>
          </p:cNvPr>
          <p:cNvPicPr>
            <a:picLocks noChangeAspect="1"/>
          </p:cNvPicPr>
          <p:nvPr/>
        </p:nvPicPr>
        <p:blipFill>
          <a:blip r:embed="rId2"/>
          <a:stretch>
            <a:fillRect/>
          </a:stretch>
        </p:blipFill>
        <p:spPr>
          <a:xfrm>
            <a:off x="550863" y="618535"/>
            <a:ext cx="11170082" cy="5661380"/>
          </a:xfrm>
          <a:prstGeom prst="rect">
            <a:avLst/>
          </a:prstGeom>
        </p:spPr>
      </p:pic>
    </p:spTree>
    <p:extLst>
      <p:ext uri="{BB962C8B-B14F-4D97-AF65-F5344CB8AC3E}">
        <p14:creationId xmlns:p14="http://schemas.microsoft.com/office/powerpoint/2010/main" val="965413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627D3FC9-99CD-2A25-4B95-9DF1FCE18374}"/>
              </a:ext>
            </a:extLst>
          </p:cNvPr>
          <p:cNvSpPr>
            <a:spLocks noGrp="1"/>
          </p:cNvSpPr>
          <p:nvPr>
            <p:ph type="dt" sz="half" idx="10"/>
          </p:nvPr>
        </p:nvSpPr>
        <p:spPr/>
        <p:txBody>
          <a:bodyPr/>
          <a:lstStyle/>
          <a:p>
            <a:pPr rtl="0"/>
            <a:r>
              <a:rPr lang="tr-TR"/>
              <a:t>2 Şubat 20XX, Salı</a:t>
            </a:r>
          </a:p>
        </p:txBody>
      </p:sp>
      <p:sp>
        <p:nvSpPr>
          <p:cNvPr id="7" name="Footer Placeholder 6">
            <a:extLst>
              <a:ext uri="{FF2B5EF4-FFF2-40B4-BE49-F238E27FC236}">
                <a16:creationId xmlns:a16="http://schemas.microsoft.com/office/drawing/2014/main" id="{31775D08-2AD7-82CE-CF02-B47BB22382FD}"/>
              </a:ext>
            </a:extLst>
          </p:cNvPr>
          <p:cNvSpPr>
            <a:spLocks noGrp="1"/>
          </p:cNvSpPr>
          <p:nvPr>
            <p:ph type="ftr" sz="quarter" idx="11"/>
          </p:nvPr>
        </p:nvSpPr>
        <p:spPr/>
        <p:txBody>
          <a:bodyPr/>
          <a:lstStyle/>
          <a:p>
            <a:pPr rtl="0"/>
            <a:r>
              <a:rPr lang="tr-TR"/>
              <a:t>Örnek Alt Bilgi Metni</a:t>
            </a:r>
          </a:p>
        </p:txBody>
      </p:sp>
      <p:sp>
        <p:nvSpPr>
          <p:cNvPr id="8" name="Slide Number Placeholder 7">
            <a:extLst>
              <a:ext uri="{FF2B5EF4-FFF2-40B4-BE49-F238E27FC236}">
                <a16:creationId xmlns:a16="http://schemas.microsoft.com/office/drawing/2014/main" id="{AFEED048-D725-9969-1C64-D2D5EDC0E84B}"/>
              </a:ext>
            </a:extLst>
          </p:cNvPr>
          <p:cNvSpPr>
            <a:spLocks noGrp="1"/>
          </p:cNvSpPr>
          <p:nvPr>
            <p:ph type="sldNum" sz="quarter" idx="12"/>
          </p:nvPr>
        </p:nvSpPr>
        <p:spPr/>
        <p:txBody>
          <a:bodyPr/>
          <a:lstStyle/>
          <a:p>
            <a:pPr rtl="0"/>
            <a:fld id="{DBA1B0FB-D917-4C8C-928F-313BD683BF39}" type="slidenum">
              <a:rPr lang="tr-TR" smtClean="0"/>
              <a:t>21</a:t>
            </a:fld>
            <a:endParaRPr lang="tr-TR"/>
          </a:p>
        </p:txBody>
      </p:sp>
      <p:pic>
        <p:nvPicPr>
          <p:cNvPr id="9" name="Picture 8" descr="A diagram of a computer program&#10;&#10;Description automatically generated with medium confidence">
            <a:extLst>
              <a:ext uri="{FF2B5EF4-FFF2-40B4-BE49-F238E27FC236}">
                <a16:creationId xmlns:a16="http://schemas.microsoft.com/office/drawing/2014/main" id="{7FA01673-273A-337D-447F-BD4FB878094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510" y="261764"/>
            <a:ext cx="9145220" cy="6465484"/>
          </a:xfrm>
          <a:prstGeom prst="rect">
            <a:avLst/>
          </a:prstGeom>
          <a:noFill/>
          <a:ln>
            <a:noFill/>
          </a:ln>
        </p:spPr>
      </p:pic>
      <p:sp>
        <p:nvSpPr>
          <p:cNvPr id="10" name="TextBox 9">
            <a:extLst>
              <a:ext uri="{FF2B5EF4-FFF2-40B4-BE49-F238E27FC236}">
                <a16:creationId xmlns:a16="http://schemas.microsoft.com/office/drawing/2014/main" id="{9377051A-5117-2EEA-792C-1EF5B9D0B96A}"/>
              </a:ext>
            </a:extLst>
          </p:cNvPr>
          <p:cNvSpPr txBox="1"/>
          <p:nvPr/>
        </p:nvSpPr>
        <p:spPr>
          <a:xfrm>
            <a:off x="9596582" y="1496291"/>
            <a:ext cx="2312908" cy="2308324"/>
          </a:xfrm>
          <a:prstGeom prst="rect">
            <a:avLst/>
          </a:prstGeom>
          <a:noFill/>
        </p:spPr>
        <p:txBody>
          <a:bodyPr wrap="square" rtlCol="0">
            <a:spAutoFit/>
          </a:bodyPr>
          <a:lstStyle/>
          <a:p>
            <a:r>
              <a:rPr lang="tr-TR" sz="4800" dirty="0">
                <a:latin typeface="Times New Roman" panose="02020603050405020304" pitchFamily="18" charset="0"/>
                <a:cs typeface="Times New Roman" panose="02020603050405020304" pitchFamily="18" charset="0"/>
              </a:rPr>
              <a:t>SINIF</a:t>
            </a:r>
          </a:p>
          <a:p>
            <a:r>
              <a:rPr lang="tr-TR" sz="4800" dirty="0">
                <a:latin typeface="Times New Roman" panose="02020603050405020304" pitchFamily="18" charset="0"/>
                <a:cs typeface="Times New Roman" panose="02020603050405020304" pitchFamily="18" charset="0"/>
              </a:rPr>
              <a:t>DİYAGRAMI</a:t>
            </a:r>
          </a:p>
        </p:txBody>
      </p:sp>
    </p:spTree>
    <p:extLst>
      <p:ext uri="{BB962C8B-B14F-4D97-AF65-F5344CB8AC3E}">
        <p14:creationId xmlns:p14="http://schemas.microsoft.com/office/powerpoint/2010/main" val="1384107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0596883-4E92-B4E1-2FF8-A37C4D578BEC}"/>
              </a:ext>
            </a:extLst>
          </p:cNvPr>
          <p:cNvSpPr>
            <a:spLocks noGrp="1"/>
          </p:cNvSpPr>
          <p:nvPr>
            <p:ph type="sldNum" sz="quarter" idx="12"/>
          </p:nvPr>
        </p:nvSpPr>
        <p:spPr/>
        <p:txBody>
          <a:bodyPr/>
          <a:lstStyle/>
          <a:p>
            <a:pPr rtl="0"/>
            <a:fld id="{DBA1B0FB-D917-4C8C-928F-313BD683BF39}" type="slidenum">
              <a:rPr lang="tr-TR" smtClean="0"/>
              <a:t>22</a:t>
            </a:fld>
            <a:endParaRPr lang="tr-TR"/>
          </a:p>
        </p:txBody>
      </p:sp>
      <p:pic>
        <p:nvPicPr>
          <p:cNvPr id="10" name="Picture 9" descr="A white paper with black lines&#10;&#10;Description automatically generated">
            <a:extLst>
              <a:ext uri="{FF2B5EF4-FFF2-40B4-BE49-F238E27FC236}">
                <a16:creationId xmlns:a16="http://schemas.microsoft.com/office/drawing/2014/main" id="{23411D6F-9B09-12BF-A084-A7531AB33697}"/>
              </a:ext>
            </a:extLst>
          </p:cNvPr>
          <p:cNvPicPr>
            <a:picLocks noChangeAspect="1"/>
          </p:cNvPicPr>
          <p:nvPr/>
        </p:nvPicPr>
        <p:blipFill>
          <a:blip r:embed="rId2"/>
          <a:stretch>
            <a:fillRect/>
          </a:stretch>
        </p:blipFill>
        <p:spPr>
          <a:xfrm>
            <a:off x="374073" y="1179682"/>
            <a:ext cx="11443854" cy="5052818"/>
          </a:xfrm>
          <a:prstGeom prst="rect">
            <a:avLst/>
          </a:prstGeom>
        </p:spPr>
      </p:pic>
      <p:sp>
        <p:nvSpPr>
          <p:cNvPr id="11" name="TextBox 10">
            <a:extLst>
              <a:ext uri="{FF2B5EF4-FFF2-40B4-BE49-F238E27FC236}">
                <a16:creationId xmlns:a16="http://schemas.microsoft.com/office/drawing/2014/main" id="{2621A314-325A-8D79-EF92-F93A4C9248F5}"/>
              </a:ext>
            </a:extLst>
          </p:cNvPr>
          <p:cNvSpPr txBox="1"/>
          <p:nvPr/>
        </p:nvSpPr>
        <p:spPr>
          <a:xfrm>
            <a:off x="3352800" y="196900"/>
            <a:ext cx="5486400" cy="707886"/>
          </a:xfrm>
          <a:prstGeom prst="rect">
            <a:avLst/>
          </a:prstGeom>
          <a:noFill/>
        </p:spPr>
        <p:txBody>
          <a:bodyPr wrap="square" rtlCol="0">
            <a:spAutoFit/>
          </a:bodyPr>
          <a:lstStyle/>
          <a:p>
            <a:r>
              <a:rPr lang="tr-TR" sz="4000" dirty="0">
                <a:latin typeface="Times New Roman" panose="02020603050405020304" pitchFamily="18" charset="0"/>
                <a:cs typeface="Times New Roman" panose="02020603050405020304" pitchFamily="18" charset="0"/>
              </a:rPr>
              <a:t>ARDIŞIL DİYAGRAM</a:t>
            </a:r>
          </a:p>
        </p:txBody>
      </p:sp>
    </p:spTree>
    <p:extLst>
      <p:ext uri="{BB962C8B-B14F-4D97-AF65-F5344CB8AC3E}">
        <p14:creationId xmlns:p14="http://schemas.microsoft.com/office/powerpoint/2010/main" val="1678016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7C7AC3D2-BFD3-FD6D-03D6-C630DB25E1A9}"/>
              </a:ext>
            </a:extLst>
          </p:cNvPr>
          <p:cNvSpPr>
            <a:spLocks noGrp="1"/>
          </p:cNvSpPr>
          <p:nvPr>
            <p:ph type="sldNum" sz="quarter" idx="12"/>
          </p:nvPr>
        </p:nvSpPr>
        <p:spPr/>
        <p:txBody>
          <a:bodyPr/>
          <a:lstStyle/>
          <a:p>
            <a:pPr rtl="0"/>
            <a:fld id="{DBA1B0FB-D917-4C8C-928F-313BD683BF39}" type="slidenum">
              <a:rPr lang="tr-TR" smtClean="0"/>
              <a:t>23</a:t>
            </a:fld>
            <a:endParaRPr lang="tr-TR"/>
          </a:p>
        </p:txBody>
      </p:sp>
      <p:pic>
        <p:nvPicPr>
          <p:cNvPr id="10" name="Picture 9" descr="A diagram of a network&#10;&#10;Description automatically generated">
            <a:extLst>
              <a:ext uri="{FF2B5EF4-FFF2-40B4-BE49-F238E27FC236}">
                <a16:creationId xmlns:a16="http://schemas.microsoft.com/office/drawing/2014/main" id="{78182A89-EF74-B96A-D096-AE588097739A}"/>
              </a:ext>
            </a:extLst>
          </p:cNvPr>
          <p:cNvPicPr>
            <a:picLocks noChangeAspect="1"/>
          </p:cNvPicPr>
          <p:nvPr/>
        </p:nvPicPr>
        <p:blipFill>
          <a:blip r:embed="rId2"/>
          <a:stretch>
            <a:fillRect/>
          </a:stretch>
        </p:blipFill>
        <p:spPr>
          <a:xfrm>
            <a:off x="212436" y="1146836"/>
            <a:ext cx="11822938" cy="4711396"/>
          </a:xfrm>
          <a:prstGeom prst="rect">
            <a:avLst/>
          </a:prstGeom>
        </p:spPr>
      </p:pic>
      <p:sp>
        <p:nvSpPr>
          <p:cNvPr id="11" name="TextBox 10">
            <a:extLst>
              <a:ext uri="{FF2B5EF4-FFF2-40B4-BE49-F238E27FC236}">
                <a16:creationId xmlns:a16="http://schemas.microsoft.com/office/drawing/2014/main" id="{FFD3D714-8363-97B7-751E-71414457A548}"/>
              </a:ext>
            </a:extLst>
          </p:cNvPr>
          <p:cNvSpPr txBox="1"/>
          <p:nvPr/>
        </p:nvSpPr>
        <p:spPr>
          <a:xfrm>
            <a:off x="4254128" y="196900"/>
            <a:ext cx="4589253" cy="769441"/>
          </a:xfrm>
          <a:prstGeom prst="rect">
            <a:avLst/>
          </a:prstGeom>
          <a:noFill/>
        </p:spPr>
        <p:txBody>
          <a:bodyPr wrap="square" rtlCol="0">
            <a:spAutoFit/>
          </a:bodyPr>
          <a:lstStyle/>
          <a:p>
            <a:r>
              <a:rPr lang="tr-TR" sz="4400" dirty="0">
                <a:latin typeface="Times New Roman" panose="02020603050405020304" pitchFamily="18" charset="0"/>
                <a:cs typeface="Times New Roman" panose="02020603050405020304" pitchFamily="18" charset="0"/>
              </a:rPr>
              <a:t>E-R DİYAGRAM</a:t>
            </a:r>
          </a:p>
        </p:txBody>
      </p:sp>
    </p:spTree>
    <p:extLst>
      <p:ext uri="{BB962C8B-B14F-4D97-AF65-F5344CB8AC3E}">
        <p14:creationId xmlns:p14="http://schemas.microsoft.com/office/powerpoint/2010/main" val="1945870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rtlCol="0"/>
          <a:lstStyle/>
          <a:p>
            <a:pPr rtl="0"/>
            <a:r>
              <a:rPr lang="tr-TR"/>
              <a:t>Ekip</a:t>
            </a:r>
          </a:p>
        </p:txBody>
      </p:sp>
      <p:sp>
        <p:nvSpPr>
          <p:cNvPr id="41" name="Metin Yer Tutucusu 40">
            <a:extLst>
              <a:ext uri="{FF2B5EF4-FFF2-40B4-BE49-F238E27FC236}">
                <a16:creationId xmlns:a16="http://schemas.microsoft.com/office/drawing/2014/main" id="{91181F6D-A54F-4289-8C36-80ECE3B2C8E2}"/>
              </a:ext>
            </a:extLst>
          </p:cNvPr>
          <p:cNvSpPr>
            <a:spLocks noGrp="1"/>
          </p:cNvSpPr>
          <p:nvPr>
            <p:ph type="body" sz="quarter" idx="18"/>
          </p:nvPr>
        </p:nvSpPr>
        <p:spPr>
          <a:xfrm>
            <a:off x="786202" y="2892904"/>
            <a:ext cx="1931119" cy="365760"/>
          </a:xfrm>
        </p:spPr>
        <p:txBody>
          <a:bodyPr rtlCol="0"/>
          <a:lstStyle/>
          <a:p>
            <a:pPr rtl="0"/>
            <a:r>
              <a:rPr lang="tr-TR" dirty="0"/>
              <a:t>EMİNE ŞENER</a:t>
            </a:r>
          </a:p>
        </p:txBody>
      </p:sp>
      <p:sp>
        <p:nvSpPr>
          <p:cNvPr id="43" name="Metin Yer Tutucusu 42">
            <a:extLst>
              <a:ext uri="{FF2B5EF4-FFF2-40B4-BE49-F238E27FC236}">
                <a16:creationId xmlns:a16="http://schemas.microsoft.com/office/drawing/2014/main" id="{E4387CED-5FBE-4AFF-B64D-975B5574F16F}"/>
              </a:ext>
            </a:extLst>
          </p:cNvPr>
          <p:cNvSpPr>
            <a:spLocks noGrp="1"/>
          </p:cNvSpPr>
          <p:nvPr>
            <p:ph type="body" sz="quarter" idx="20"/>
          </p:nvPr>
        </p:nvSpPr>
        <p:spPr>
          <a:xfrm>
            <a:off x="3614864" y="2892904"/>
            <a:ext cx="1711325" cy="365760"/>
          </a:xfrm>
        </p:spPr>
        <p:txBody>
          <a:bodyPr rtlCol="0"/>
          <a:lstStyle/>
          <a:p>
            <a:pPr rtl="0"/>
            <a:r>
              <a:rPr lang="tr-TR" dirty="0"/>
              <a:t>ALİ DARI</a:t>
            </a:r>
          </a:p>
        </p:txBody>
      </p:sp>
      <p:sp>
        <p:nvSpPr>
          <p:cNvPr id="45" name="Metin Yer Tutucusu 44">
            <a:extLst>
              <a:ext uri="{FF2B5EF4-FFF2-40B4-BE49-F238E27FC236}">
                <a16:creationId xmlns:a16="http://schemas.microsoft.com/office/drawing/2014/main" id="{FE5CD03B-066A-46AF-8FB8-E8A78074ABEF}"/>
              </a:ext>
            </a:extLst>
          </p:cNvPr>
          <p:cNvSpPr>
            <a:spLocks noGrp="1"/>
          </p:cNvSpPr>
          <p:nvPr>
            <p:ph type="body" sz="quarter" idx="22"/>
          </p:nvPr>
        </p:nvSpPr>
        <p:spPr>
          <a:xfrm>
            <a:off x="6395324" y="2892904"/>
            <a:ext cx="2351861" cy="365760"/>
          </a:xfrm>
        </p:spPr>
        <p:txBody>
          <a:bodyPr rtlCol="0"/>
          <a:lstStyle/>
          <a:p>
            <a:pPr rtl="0"/>
            <a:r>
              <a:rPr lang="tr-TR" dirty="0"/>
              <a:t>SANEM COŞKUN</a:t>
            </a:r>
          </a:p>
        </p:txBody>
      </p:sp>
      <p:sp>
        <p:nvSpPr>
          <p:cNvPr id="47" name="Metin Yer Tutucusu 46">
            <a:extLst>
              <a:ext uri="{FF2B5EF4-FFF2-40B4-BE49-F238E27FC236}">
                <a16:creationId xmlns:a16="http://schemas.microsoft.com/office/drawing/2014/main" id="{F4640D91-CB97-4FCC-8FEF-F4B22B844DC4}"/>
              </a:ext>
            </a:extLst>
          </p:cNvPr>
          <p:cNvSpPr>
            <a:spLocks noGrp="1"/>
          </p:cNvSpPr>
          <p:nvPr>
            <p:ph type="body" sz="quarter" idx="24"/>
          </p:nvPr>
        </p:nvSpPr>
        <p:spPr>
          <a:xfrm>
            <a:off x="9549442" y="2892904"/>
            <a:ext cx="2424022" cy="365760"/>
          </a:xfrm>
        </p:spPr>
        <p:txBody>
          <a:bodyPr rtlCol="0"/>
          <a:lstStyle/>
          <a:p>
            <a:pPr rtl="0"/>
            <a:r>
              <a:rPr lang="tr-TR" dirty="0"/>
              <a:t>M.YÜKSEL YILMAZ</a:t>
            </a:r>
          </a:p>
        </p:txBody>
      </p:sp>
      <p:sp>
        <p:nvSpPr>
          <p:cNvPr id="9" name="Slayt Numarası Yer Tutucusu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tr-TR" smtClean="0"/>
              <a:pPr rtl="0"/>
              <a:t>24</a:t>
            </a:fld>
            <a:endParaRPr lang="tr-TR"/>
          </a:p>
        </p:txBody>
      </p:sp>
    </p:spTree>
    <p:extLst>
      <p:ext uri="{BB962C8B-B14F-4D97-AF65-F5344CB8AC3E}">
        <p14:creationId xmlns:p14="http://schemas.microsoft.com/office/powerpoint/2010/main" val="2979876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B670DA0E-6D82-8C10-146E-BEBC5B6DEFA6}"/>
              </a:ext>
            </a:extLst>
          </p:cNvPr>
          <p:cNvSpPr>
            <a:spLocks noGrp="1"/>
          </p:cNvSpPr>
          <p:nvPr>
            <p:ph type="sldNum" sz="quarter" idx="12"/>
          </p:nvPr>
        </p:nvSpPr>
        <p:spPr/>
        <p:txBody>
          <a:bodyPr/>
          <a:lstStyle/>
          <a:p>
            <a:pPr rtl="0"/>
            <a:fld id="{DBA1B0FB-D917-4C8C-928F-313BD683BF39}" type="slidenum">
              <a:rPr lang="tr-TR" smtClean="0"/>
              <a:t>25</a:t>
            </a:fld>
            <a:endParaRPr lang="tr-TR"/>
          </a:p>
        </p:txBody>
      </p:sp>
      <p:sp>
        <p:nvSpPr>
          <p:cNvPr id="18" name="TextBox 17">
            <a:extLst>
              <a:ext uri="{FF2B5EF4-FFF2-40B4-BE49-F238E27FC236}">
                <a16:creationId xmlns:a16="http://schemas.microsoft.com/office/drawing/2014/main" id="{8982900F-1ABC-C28D-6F09-099059C547E2}"/>
              </a:ext>
            </a:extLst>
          </p:cNvPr>
          <p:cNvSpPr txBox="1"/>
          <p:nvPr/>
        </p:nvSpPr>
        <p:spPr>
          <a:xfrm>
            <a:off x="2562794" y="2355011"/>
            <a:ext cx="8232206" cy="1200329"/>
          </a:xfrm>
          <a:prstGeom prst="rect">
            <a:avLst/>
          </a:prstGeom>
          <a:noFill/>
        </p:spPr>
        <p:txBody>
          <a:bodyPr wrap="square" rtlCol="0">
            <a:spAutoFit/>
          </a:bodyPr>
          <a:lstStyle/>
          <a:p>
            <a:r>
              <a:rPr lang="tr-TR" sz="7200" dirty="0">
                <a:latin typeface="Times New Roman" panose="02020603050405020304" pitchFamily="18" charset="0"/>
                <a:cs typeface="Times New Roman" panose="02020603050405020304" pitchFamily="18" charset="0"/>
              </a:rPr>
              <a:t>TEŞEKKÜRLER</a:t>
            </a:r>
          </a:p>
        </p:txBody>
      </p:sp>
    </p:spTree>
    <p:extLst>
      <p:ext uri="{BB962C8B-B14F-4D97-AF65-F5344CB8AC3E}">
        <p14:creationId xmlns:p14="http://schemas.microsoft.com/office/powerpoint/2010/main" val="859927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4" name="Serbest Biçim: Şekil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grpSp>
        <p:nvGrpSpPr>
          <p:cNvPr id="40" name="Gr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Serbest Biçim: Şekil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a:p>
          </p:txBody>
        </p:sp>
        <p:sp>
          <p:nvSpPr>
            <p:cNvPr id="42" name="Serbest Biçim: Şekil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a:p>
          </p:txBody>
        </p:sp>
      </p:grpSp>
      <p:sp useBgFill="1">
        <p:nvSpPr>
          <p:cNvPr id="46" name="Dikdörtgen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a:p>
        </p:txBody>
      </p:sp>
      <p:sp>
        <p:nvSpPr>
          <p:cNvPr id="48" name="Dikdörtgen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a:p>
        </p:txBody>
      </p:sp>
      <p:sp>
        <p:nvSpPr>
          <p:cNvPr id="50" name="Dikdörtgen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a:p>
        </p:txBody>
      </p:sp>
      <p:sp>
        <p:nvSpPr>
          <p:cNvPr id="15" name="Başlık 14">
            <a:extLst>
              <a:ext uri="{FF2B5EF4-FFF2-40B4-BE49-F238E27FC236}">
                <a16:creationId xmlns:a16="http://schemas.microsoft.com/office/drawing/2014/main" id="{40F1DF5B-353A-4270-8C10-6A1509441174}"/>
              </a:ext>
            </a:extLst>
          </p:cNvPr>
          <p:cNvSpPr>
            <a:spLocks noGrp="1"/>
          </p:cNvSpPr>
          <p:nvPr>
            <p:ph type="ctrTitle"/>
          </p:nvPr>
        </p:nvSpPr>
        <p:spPr>
          <a:xfrm>
            <a:off x="3292655" y="-255961"/>
            <a:ext cx="5606689" cy="1288747"/>
          </a:xfrm>
        </p:spPr>
        <p:txBody>
          <a:bodyPr vert="horz" wrap="square" lIns="0" tIns="0" rIns="0" bIns="0" rtlCol="0" anchor="b" anchorCtr="0">
            <a:normAutofit fontScale="90000"/>
          </a:bodyPr>
          <a:lstStyle/>
          <a:p>
            <a:pPr rtl="0">
              <a:lnSpc>
                <a:spcPct val="100000"/>
              </a:lnSpc>
            </a:pPr>
            <a:r>
              <a:rPr lang="tr-TR" sz="6400" kern="1200" dirty="0">
                <a:solidFill>
                  <a:schemeClr val="tx1"/>
                </a:solidFill>
                <a:ea typeface="+mj-ea"/>
                <a:cs typeface="+mj-cs"/>
              </a:rPr>
              <a:t>Proje Ekip Şeması</a:t>
            </a:r>
          </a:p>
        </p:txBody>
      </p:sp>
      <p:sp>
        <p:nvSpPr>
          <p:cNvPr id="4" name="Slayt Numarası Yer Tutucusu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tr-TR" smtClean="0"/>
              <a:t>3</a:t>
            </a:fld>
            <a:endParaRPr lang="tr-TR"/>
          </a:p>
        </p:txBody>
      </p:sp>
      <p:pic>
        <p:nvPicPr>
          <p:cNvPr id="12" name="Picture 11" descr="A diagram of a company&#10;&#10;Description automatically generated">
            <a:extLst>
              <a:ext uri="{FF2B5EF4-FFF2-40B4-BE49-F238E27FC236}">
                <a16:creationId xmlns:a16="http://schemas.microsoft.com/office/drawing/2014/main" id="{1DD39F27-A661-CAC7-6A89-BB3AF39DB3F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5028" y="1288744"/>
            <a:ext cx="6773936" cy="4810125"/>
          </a:xfrm>
          <a:prstGeom prst="rect">
            <a:avLst/>
          </a:prstGeom>
          <a:noFill/>
          <a:ln>
            <a:noFill/>
          </a:ln>
        </p:spPr>
      </p:pic>
    </p:spTree>
    <p:extLst>
      <p:ext uri="{BB962C8B-B14F-4D97-AF65-F5344CB8AC3E}">
        <p14:creationId xmlns:p14="http://schemas.microsoft.com/office/powerpoint/2010/main" val="56002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6">
            <a:extLst>
              <a:ext uri="{FF2B5EF4-FFF2-40B4-BE49-F238E27FC236}">
                <a16:creationId xmlns:a16="http://schemas.microsoft.com/office/drawing/2014/main" id="{3E174092-82D3-44E0-8948-4096232ED0A7}"/>
              </a:ext>
            </a:extLst>
          </p:cNvPr>
          <p:cNvSpPr>
            <a:spLocks noGrp="1"/>
          </p:cNvSpPr>
          <p:nvPr>
            <p:ph type="title"/>
          </p:nvPr>
        </p:nvSpPr>
        <p:spPr>
          <a:xfrm>
            <a:off x="3934691" y="196900"/>
            <a:ext cx="4987636" cy="1332000"/>
          </a:xfrm>
        </p:spPr>
        <p:txBody>
          <a:bodyPr rtlCol="0"/>
          <a:lstStyle/>
          <a:p>
            <a:r>
              <a:rPr lang="tr-TR" dirty="0"/>
              <a:t>Müşteri Raporları</a:t>
            </a:r>
            <a:br>
              <a:rPr lang="tr-TR" dirty="0"/>
            </a:br>
            <a:endParaRPr lang="tr-TR" dirty="0"/>
          </a:p>
        </p:txBody>
      </p:sp>
      <p:sp>
        <p:nvSpPr>
          <p:cNvPr id="6" name="Slayt Numarası Yer Tutucusu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tr-TR" smtClean="0"/>
              <a:pPr rtl="0"/>
              <a:t>4</a:t>
            </a:fld>
            <a:endParaRPr lang="tr-TR"/>
          </a:p>
        </p:txBody>
      </p:sp>
      <p:sp>
        <p:nvSpPr>
          <p:cNvPr id="9" name="TextBox 8">
            <a:extLst>
              <a:ext uri="{FF2B5EF4-FFF2-40B4-BE49-F238E27FC236}">
                <a16:creationId xmlns:a16="http://schemas.microsoft.com/office/drawing/2014/main" id="{BB7F59A7-756C-79F1-C05B-6D5AB8E34FD4}"/>
              </a:ext>
            </a:extLst>
          </p:cNvPr>
          <p:cNvSpPr txBox="1"/>
          <p:nvPr/>
        </p:nvSpPr>
        <p:spPr>
          <a:xfrm>
            <a:off x="960582" y="947009"/>
            <a:ext cx="9919854" cy="5212132"/>
          </a:xfrm>
          <a:prstGeom prst="rect">
            <a:avLst/>
          </a:prstGeom>
          <a:noFill/>
        </p:spPr>
        <p:txBody>
          <a:bodyPr wrap="square" rtlCol="0">
            <a:spAutoFit/>
          </a:bodyPr>
          <a:lstStyle/>
          <a:p>
            <a:pPr algn="ctr">
              <a:lnSpc>
                <a:spcPct val="106000"/>
              </a:lnSpc>
              <a:spcAft>
                <a:spcPts val="800"/>
              </a:spcAft>
            </a:pPr>
            <a:r>
              <a:rPr lang="tr-TR" sz="1800" b="1" dirty="0">
                <a:effectLst/>
                <a:latin typeface="Calibri" panose="020F0502020204030204" pitchFamily="34" charset="0"/>
                <a:ea typeface="Calibri" panose="020F0502020204030204" pitchFamily="34" charset="0"/>
                <a:cs typeface="Times New Roman" panose="02020603050405020304" pitchFamily="18" charset="0"/>
              </a:rPr>
              <a:t>1.Müşteri Toplantısı Raporu</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Tarih: 12.12.2023</a:t>
            </a:r>
          </a:p>
          <a:p>
            <a:pPr>
              <a:lnSpc>
                <a:spcPct val="106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Yer: Şirket Toplantı Salonu</a:t>
            </a:r>
          </a:p>
          <a:p>
            <a:pPr>
              <a:lnSpc>
                <a:spcPct val="106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Konu: Sistem istekleri</a:t>
            </a:r>
          </a:p>
          <a:p>
            <a:pPr>
              <a:lnSpc>
                <a:spcPct val="106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tr-TR"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Soru: Elinizdeki sistemlerin temelleri nelerdir?</a:t>
            </a:r>
            <a:endParaRPr lang="tr-TR"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Cevap: Yurt dışından bulduğumuz eğitmenler ile şehrin merkezinde konumlanan Yabancı dil eğitim sistemimizi Çevrim içi bir platforma taşımak istiyoruz.</a:t>
            </a:r>
          </a:p>
          <a:p>
            <a:pPr>
              <a:lnSpc>
                <a:spcPct val="106000"/>
              </a:lnSpc>
              <a:spcAft>
                <a:spcPts val="800"/>
              </a:spcAft>
            </a:pPr>
            <a:r>
              <a:rPr lang="tr-TR"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Soru: Hazırlanmasını istediğiniz sistemi temel olarak tanımlar mısınız?</a:t>
            </a:r>
            <a:endParaRPr lang="tr-TR"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Cevap: Hazırlanmasını istediğimiz sistemimiz, öğrenci ve eğitmenlerin bulunduğu öğrencilerin yabancı dillerini interaktif bir şekilde geliştirmesini hedefleyen, eğitmenlerin öğrencilerle dinamik olarak etkileşimde bulunduğu bir web uygulamasıdır.</a:t>
            </a:r>
          </a:p>
          <a:p>
            <a:endParaRPr lang="tr-TR" dirty="0"/>
          </a:p>
        </p:txBody>
      </p:sp>
    </p:spTree>
    <p:extLst>
      <p:ext uri="{BB962C8B-B14F-4D97-AF65-F5344CB8AC3E}">
        <p14:creationId xmlns:p14="http://schemas.microsoft.com/office/powerpoint/2010/main" val="374028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ayt Numarası Yer Tutucusu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tr-TR" smtClean="0"/>
              <a:pPr rtl="0"/>
              <a:t>5</a:t>
            </a:fld>
            <a:endParaRPr lang="tr-TR"/>
          </a:p>
        </p:txBody>
      </p:sp>
      <p:sp>
        <p:nvSpPr>
          <p:cNvPr id="8" name="TextBox 7">
            <a:extLst>
              <a:ext uri="{FF2B5EF4-FFF2-40B4-BE49-F238E27FC236}">
                <a16:creationId xmlns:a16="http://schemas.microsoft.com/office/drawing/2014/main" id="{A1B50341-154B-5295-D784-F6BEF9E152FC}"/>
              </a:ext>
            </a:extLst>
          </p:cNvPr>
          <p:cNvSpPr txBox="1"/>
          <p:nvPr/>
        </p:nvSpPr>
        <p:spPr>
          <a:xfrm>
            <a:off x="448408" y="196900"/>
            <a:ext cx="11192728" cy="6768584"/>
          </a:xfrm>
          <a:prstGeom prst="rect">
            <a:avLst/>
          </a:prstGeom>
          <a:noFill/>
        </p:spPr>
        <p:txBody>
          <a:bodyPr wrap="square" rtlCol="0">
            <a:spAutoFit/>
          </a:bodyPr>
          <a:lstStyle/>
          <a:p>
            <a:pPr>
              <a:lnSpc>
                <a:spcPct val="106000"/>
              </a:lnSpc>
              <a:spcAft>
                <a:spcPts val="800"/>
              </a:spcAft>
            </a:pPr>
            <a:r>
              <a:rPr lang="tr-TR"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Soru: Var olan sisteminizde kursa yeni öğretmen alma ve verebileceği dersleri belirleme süreçleri nasıl gerçekleşiyordu, bunu hazırlanmasını istediğiniz yeni sistemde nasıl gerçekleştirilmesini istiyorsunuz?</a:t>
            </a:r>
            <a:endParaRPr lang="tr-TR"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Cevap: Var olan önceki sistemimizde ilanlar aracılığıyla başvuru şartlarını sağlayan eğitmen adaylarımızı yüz yüze mülakata davet edip arasından başarılı bulduklarımızı değerlendirip kabul ederiz. </a:t>
            </a:r>
          </a:p>
          <a:p>
            <a:pPr>
              <a:lnSpc>
                <a:spcPct val="106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Başvuru şartlarımızda; Eğitmen adayımızın uluslararası kabul almış bir belgeye sahip olması, yeterince vakit ayırabilmesi… Gibi şartlar bulunmaktadır</a:t>
            </a:r>
          </a:p>
          <a:p>
            <a:pPr>
              <a:lnSpc>
                <a:spcPct val="106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Hazırlanmasını istediğimiz sistemde ise uygun kriterlere sahip eğitmen olmak isteyen adayların sistemimize girerek “eğitmen başvuru bölümü”’ kısmından başvurusunu yapıp çevrimiçi mülakat ile değerlendirmesi sağlanır.</a:t>
            </a:r>
          </a:p>
          <a:p>
            <a:pPr>
              <a:lnSpc>
                <a:spcPct val="106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Verebileceği dersler ise şube koordinatörü tarafından yapılmış olan mülakatlar ve yüklenen beleğeler değerlendirerek belirlenecektir. Ardından eğitmenin kaydı sisteme yapılır ve gerekli bilgiler kendisine aktarılır.</a:t>
            </a:r>
          </a:p>
          <a:p>
            <a:pPr>
              <a:lnSpc>
                <a:spcPct val="106000"/>
              </a:lnSpc>
              <a:spcAft>
                <a:spcPts val="800"/>
              </a:spcAft>
            </a:pPr>
            <a:r>
              <a:rPr lang="tr-TR"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Soru: Var olan önceki sisteminizde kursa yeni öğrenci alma ve alabileceği dersleri belirleme süreçleri nasıl gerçekleşiyordu, bunu hazırlanmasını istediğiniz yeni sistemde nasıl gerçekleştirilmesini istiyorsunuz?</a:t>
            </a:r>
            <a:endParaRPr lang="tr-TR"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Cevap: Önceki sistemimizde öğrencilerimiz kurumumuzu gerek arayarak veya direkt olarak kurumumuza gelerek eğitimler hakkında bilgi alıyor ve kayıt olmak isteyen öğrencilere seviye tespit sınavı uygulanıp gerekli ücret sunuluyordu. Daha sonra ise devam etmek isteyen öğrencilere gerekli ders programı çıkartılıp eğitim sürecine başlanıyordu</a:t>
            </a:r>
          </a:p>
          <a:p>
            <a:pPr>
              <a:lnSpc>
                <a:spcPct val="106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Yeni sistemimizde ise buna benzer olarak öğrenciler web sitesinden eğitimlerimizi, sunduğumuz hizmetleri inceleyip eğitim başvurusunda bulunabilecektir. Ardından seviye tespit sınavına yönlendirilip sonuçlarına göre uygun paketler öğrenciye sunulacaktır.</a:t>
            </a:r>
          </a:p>
          <a:p>
            <a:endParaRPr lang="tr-TR" dirty="0"/>
          </a:p>
        </p:txBody>
      </p:sp>
    </p:spTree>
    <p:extLst>
      <p:ext uri="{BB962C8B-B14F-4D97-AF65-F5344CB8AC3E}">
        <p14:creationId xmlns:p14="http://schemas.microsoft.com/office/powerpoint/2010/main" val="2496947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B5B5-0339-14F1-EA0E-A64E123FF480}"/>
              </a:ext>
            </a:extLst>
          </p:cNvPr>
          <p:cNvSpPr>
            <a:spLocks noGrp="1"/>
          </p:cNvSpPr>
          <p:nvPr>
            <p:ph type="title"/>
          </p:nvPr>
        </p:nvSpPr>
        <p:spPr>
          <a:xfrm>
            <a:off x="4415495" y="196900"/>
            <a:ext cx="2808288" cy="383765"/>
          </a:xfrm>
        </p:spPr>
        <p:txBody>
          <a:bodyPr/>
          <a:lstStyle/>
          <a:p>
            <a:r>
              <a:rPr lang="tr-TR" sz="1800" b="1" dirty="0">
                <a:latin typeface="Calibri" panose="020F0502020204030204" pitchFamily="34" charset="0"/>
                <a:ea typeface="Calibri" panose="020F0502020204030204" pitchFamily="34" charset="0"/>
                <a:cs typeface="Times New Roman" panose="02020603050405020304" pitchFamily="18" charset="0"/>
              </a:rPr>
              <a:t>2</a:t>
            </a:r>
            <a:r>
              <a:rPr lang="tr-TR" sz="1800" b="1" dirty="0">
                <a:effectLst/>
                <a:latin typeface="Calibri" panose="020F0502020204030204" pitchFamily="34" charset="0"/>
                <a:ea typeface="Calibri" panose="020F0502020204030204" pitchFamily="34" charset="0"/>
                <a:cs typeface="Times New Roman" panose="02020603050405020304" pitchFamily="18" charset="0"/>
              </a:rPr>
              <a:t>.Müşteri Toplantısı Raporu</a:t>
            </a:r>
            <a:br>
              <a:rPr lang="tr-TR" sz="1800" dirty="0">
                <a:effectLst/>
                <a:latin typeface="Calibri" panose="020F0502020204030204" pitchFamily="34" charset="0"/>
                <a:ea typeface="Calibri" panose="020F0502020204030204" pitchFamily="34" charset="0"/>
                <a:cs typeface="Times New Roman" panose="02020603050405020304" pitchFamily="18" charset="0"/>
              </a:rPr>
            </a:br>
            <a:endParaRPr lang="tr-TR" sz="1800" dirty="0"/>
          </a:p>
        </p:txBody>
      </p:sp>
      <p:sp>
        <p:nvSpPr>
          <p:cNvPr id="6" name="Slide Number Placeholder 5">
            <a:extLst>
              <a:ext uri="{FF2B5EF4-FFF2-40B4-BE49-F238E27FC236}">
                <a16:creationId xmlns:a16="http://schemas.microsoft.com/office/drawing/2014/main" id="{A0C39397-3436-BB5E-2FEB-D20280407E36}"/>
              </a:ext>
            </a:extLst>
          </p:cNvPr>
          <p:cNvSpPr>
            <a:spLocks noGrp="1"/>
          </p:cNvSpPr>
          <p:nvPr>
            <p:ph type="sldNum" sz="quarter" idx="12"/>
          </p:nvPr>
        </p:nvSpPr>
        <p:spPr/>
        <p:txBody>
          <a:bodyPr/>
          <a:lstStyle/>
          <a:p>
            <a:pPr rtl="0"/>
            <a:fld id="{DBA1B0FB-D917-4C8C-928F-313BD683BF39}" type="slidenum">
              <a:rPr lang="tr-TR" smtClean="0"/>
              <a:t>6</a:t>
            </a:fld>
            <a:endParaRPr lang="tr-TR" dirty="0"/>
          </a:p>
        </p:txBody>
      </p:sp>
      <p:sp>
        <p:nvSpPr>
          <p:cNvPr id="10" name="TextBox 9">
            <a:extLst>
              <a:ext uri="{FF2B5EF4-FFF2-40B4-BE49-F238E27FC236}">
                <a16:creationId xmlns:a16="http://schemas.microsoft.com/office/drawing/2014/main" id="{083A1C25-E8F6-5602-6A74-D6904595FE54}"/>
              </a:ext>
            </a:extLst>
          </p:cNvPr>
          <p:cNvSpPr txBox="1"/>
          <p:nvPr/>
        </p:nvSpPr>
        <p:spPr>
          <a:xfrm>
            <a:off x="550863" y="512686"/>
            <a:ext cx="10803867" cy="5994526"/>
          </a:xfrm>
          <a:prstGeom prst="rect">
            <a:avLst/>
          </a:prstGeom>
          <a:noFill/>
        </p:spPr>
        <p:txBody>
          <a:bodyPr wrap="square">
            <a:spAutoFit/>
          </a:bodyPr>
          <a:lstStyle/>
          <a:p>
            <a:pPr>
              <a:lnSpc>
                <a:spcPct val="106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Tarih: 15.12.2023</a:t>
            </a:r>
          </a:p>
          <a:p>
            <a:pPr>
              <a:lnSpc>
                <a:spcPct val="106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Yer: Şirket Toplantı Salonu</a:t>
            </a:r>
          </a:p>
          <a:p>
            <a:pPr>
              <a:lnSpc>
                <a:spcPct val="106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Konu: Sistem istekleri</a:t>
            </a:r>
          </a:p>
          <a:p>
            <a:pPr>
              <a:lnSpc>
                <a:spcPct val="106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tr-TR"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Soru: Online dil eğitim sistemini neden istiyorsunuz? </a:t>
            </a:r>
            <a:r>
              <a:rPr lang="tr-TR" sz="1800" b="1"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Şuanki</a:t>
            </a:r>
            <a:r>
              <a:rPr lang="tr-TR"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sistemde gördüğünüz eksiklikleri online dil eğitim sisteminde nasıl kapatmayı düşünüyorsunuz?</a:t>
            </a:r>
            <a:endParaRPr lang="tr-TR"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Online dil eğitim sistemi erişilebilirlik ve esneklik bakımından oldukça elverişlidir.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Şuanki</a:t>
            </a:r>
            <a:r>
              <a:rPr lang="tr-TR" sz="1800" dirty="0">
                <a:effectLst/>
                <a:latin typeface="Calibri" panose="020F0502020204030204" pitchFamily="34" charset="0"/>
                <a:ea typeface="Calibri" panose="020F0502020204030204" pitchFamily="34" charset="0"/>
                <a:cs typeface="Times New Roman" panose="02020603050405020304" pitchFamily="18" charset="0"/>
              </a:rPr>
              <a:t> sistemimizde üyelerimizin eğitim binamıza gelişi ve zamanı yönetememesi sebebiyle gördüğümüz zorlukların online sistemle daha esnek saatler ile kapatılacağını düşünüyoruz.</a:t>
            </a:r>
          </a:p>
          <a:p>
            <a:pPr>
              <a:lnSpc>
                <a:spcPct val="106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tr-TR"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Soru: Var olan sisteminizde öğrenci-öğretmen iletişimi ve ödev süreçleri nasıl işliyordu? Şuan nasıl bir süreç bekliyorsunuz?</a:t>
            </a:r>
            <a:endParaRPr lang="tr-TR"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Var olan sistemimizde öğrenci - öğretmen arası iletişim kurum aracılığıyla ve kontrolünde olan sosyal medya gruplarında sağlanıyordu. Öğrenciye verilen ödevler kağıt üzerinde dağıtılır veyahut yazıp getirilmesi istenirdi</a:t>
            </a:r>
          </a:p>
          <a:p>
            <a:pPr>
              <a:lnSpc>
                <a:spcPct val="106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Online dil eğitim sistemi ile her öğrencinin öğretmene birebir şekilde ulaşmasını hedefliyoruz. Bu sayede öğretmenlerimiz öğrencilerin gelişimini daha net görecektir. Ödevlerimiz öğretmenlerimiz tarafından titizlikle hazırlanıp online olarak öğrencilerin yüklemesiyle gerçekleşmesini istiyoruz.</a:t>
            </a:r>
          </a:p>
        </p:txBody>
      </p:sp>
    </p:spTree>
    <p:extLst>
      <p:ext uri="{BB962C8B-B14F-4D97-AF65-F5344CB8AC3E}">
        <p14:creationId xmlns:p14="http://schemas.microsoft.com/office/powerpoint/2010/main" val="291416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516C22C-9399-0CF2-3322-E9DBA694AF2F}"/>
              </a:ext>
            </a:extLst>
          </p:cNvPr>
          <p:cNvSpPr>
            <a:spLocks noGrp="1"/>
          </p:cNvSpPr>
          <p:nvPr>
            <p:ph type="sldNum" sz="quarter" idx="12"/>
          </p:nvPr>
        </p:nvSpPr>
        <p:spPr/>
        <p:txBody>
          <a:bodyPr/>
          <a:lstStyle/>
          <a:p>
            <a:pPr rtl="0"/>
            <a:fld id="{DBA1B0FB-D917-4C8C-928F-313BD683BF39}" type="slidenum">
              <a:rPr lang="tr-TR" smtClean="0"/>
              <a:t>7</a:t>
            </a:fld>
            <a:endParaRPr lang="tr-TR"/>
          </a:p>
        </p:txBody>
      </p:sp>
      <p:sp>
        <p:nvSpPr>
          <p:cNvPr id="8" name="TextBox 7">
            <a:extLst>
              <a:ext uri="{FF2B5EF4-FFF2-40B4-BE49-F238E27FC236}">
                <a16:creationId xmlns:a16="http://schemas.microsoft.com/office/drawing/2014/main" id="{2ED4BDA2-8989-C199-3CB9-2DCD07377840}"/>
              </a:ext>
            </a:extLst>
          </p:cNvPr>
          <p:cNvSpPr txBox="1"/>
          <p:nvPr/>
        </p:nvSpPr>
        <p:spPr>
          <a:xfrm>
            <a:off x="550863" y="525087"/>
            <a:ext cx="10584610" cy="3631507"/>
          </a:xfrm>
          <a:prstGeom prst="rect">
            <a:avLst/>
          </a:prstGeom>
          <a:noFill/>
        </p:spPr>
        <p:txBody>
          <a:bodyPr wrap="square">
            <a:spAutoFit/>
          </a:bodyPr>
          <a:lstStyle/>
          <a:p>
            <a:pPr>
              <a:lnSpc>
                <a:spcPct val="106000"/>
              </a:lnSpc>
              <a:spcAft>
                <a:spcPts val="800"/>
              </a:spcAft>
            </a:pPr>
            <a:r>
              <a:rPr lang="tr-TR"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Soru: Var olan sisteminizde öğrencilerin ders süreçleri nasıl geçiyordu? Şuan nasıl bir süreç istiyorsunuz?</a:t>
            </a:r>
            <a:endParaRPr lang="tr-TR"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Var olan sistemimizde dersler sınıf ortamında gruplar halinde yapılıyor olup öğrenci derse sürekli bir devamsızlık göstermesi halinde telafisi öğretmenlerimizin yoğunluğu sebebiyle yapılamıyordu.</a:t>
            </a:r>
          </a:p>
          <a:p>
            <a:pPr>
              <a:lnSpc>
                <a:spcPct val="106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Online sistemle derslerin kayıt altına alınmış olması sebebiyle öğrencimizi de mağduriyete uğratmak istemiyoruz. Bu sayede kaçırdığı veya anlamakta güçlük çektiği konuları tekrar tekrar dinleyip anlayabilir ve öğretmenlerimizden ek ders talebinde bulunabilir.</a:t>
            </a:r>
          </a:p>
          <a:p>
            <a:pPr>
              <a:lnSpc>
                <a:spcPct val="106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tr-TR"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Soru: Var olan sisteminizde seviye atlama sınavları nasıl oluyordu? Şuan nasıl bir sistem bekliyorsunuz?</a:t>
            </a:r>
            <a:endParaRPr lang="tr-TR"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Var olan sistemimizde her kur geçişinde sınava tabi tutup belli bir puan almasıyla yeni kura geçişini sağlıyorduk.</a:t>
            </a:r>
          </a:p>
          <a:p>
            <a:pPr>
              <a:lnSpc>
                <a:spcPct val="106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Online sistemle birlikte sınavlarımız aşamalar halinde hazırlanacak ve ödevler puan hesabına dahil edilecektir. </a:t>
            </a:r>
          </a:p>
        </p:txBody>
      </p:sp>
    </p:spTree>
    <p:extLst>
      <p:ext uri="{BB962C8B-B14F-4D97-AF65-F5344CB8AC3E}">
        <p14:creationId xmlns:p14="http://schemas.microsoft.com/office/powerpoint/2010/main" val="150282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aşlık 13">
            <a:extLst>
              <a:ext uri="{FF2B5EF4-FFF2-40B4-BE49-F238E27FC236}">
                <a16:creationId xmlns:a16="http://schemas.microsoft.com/office/drawing/2014/main" id="{C15EE852-24F1-4643-8082-AB45CFF2BA10}"/>
              </a:ext>
            </a:extLst>
          </p:cNvPr>
          <p:cNvSpPr>
            <a:spLocks noGrp="1"/>
          </p:cNvSpPr>
          <p:nvPr>
            <p:ph type="title"/>
          </p:nvPr>
        </p:nvSpPr>
        <p:spPr>
          <a:xfrm>
            <a:off x="4818062" y="-63794"/>
            <a:ext cx="3106737" cy="919308"/>
          </a:xfrm>
        </p:spPr>
        <p:txBody>
          <a:bodyPr rtlCol="0">
            <a:normAutofit/>
          </a:bodyPr>
          <a:lstStyle/>
          <a:p>
            <a:pPr rtl="0"/>
            <a:r>
              <a:rPr lang="tr-TR" dirty="0"/>
              <a:t>Fizibilite</a:t>
            </a:r>
          </a:p>
        </p:txBody>
      </p:sp>
      <p:sp>
        <p:nvSpPr>
          <p:cNvPr id="20" name="Alt Bilgi Yer Tutucusu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rtlCol="0"/>
          <a:lstStyle/>
          <a:p>
            <a:pPr rtl="0"/>
            <a:r>
              <a:rPr lang="tr-TR"/>
              <a:t>Örnek Alt Bilgi Metni</a:t>
            </a:r>
          </a:p>
        </p:txBody>
      </p:sp>
      <p:sp>
        <p:nvSpPr>
          <p:cNvPr id="21" name="Slayt Numarası Yer Tutucusu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tr-TR" smtClean="0"/>
              <a:pPr rtl="0"/>
              <a:t>8</a:t>
            </a:fld>
            <a:endParaRPr lang="tr-TR"/>
          </a:p>
        </p:txBody>
      </p:sp>
      <p:graphicFrame>
        <p:nvGraphicFramePr>
          <p:cNvPr id="5" name="Table 4">
            <a:extLst>
              <a:ext uri="{FF2B5EF4-FFF2-40B4-BE49-F238E27FC236}">
                <a16:creationId xmlns:a16="http://schemas.microsoft.com/office/drawing/2014/main" id="{8505A8E1-B352-68D8-A11C-B79EA34F5CF5}"/>
              </a:ext>
            </a:extLst>
          </p:cNvPr>
          <p:cNvGraphicFramePr>
            <a:graphicFrameLocks noGrp="1"/>
          </p:cNvGraphicFramePr>
          <p:nvPr>
            <p:extLst>
              <p:ext uri="{D42A27DB-BD31-4B8C-83A1-F6EECF244321}">
                <p14:modId xmlns:p14="http://schemas.microsoft.com/office/powerpoint/2010/main" val="2106936742"/>
              </p:ext>
            </p:extLst>
          </p:nvPr>
        </p:nvGraphicFramePr>
        <p:xfrm>
          <a:off x="2789382" y="980110"/>
          <a:ext cx="6613236" cy="5705096"/>
        </p:xfrm>
        <a:graphic>
          <a:graphicData uri="http://schemas.openxmlformats.org/drawingml/2006/table">
            <a:tbl>
              <a:tblPr>
                <a:tableStyleId>{5C22544A-7EE6-4342-B048-85BDC9FD1C3A}</a:tableStyleId>
              </a:tblPr>
              <a:tblGrid>
                <a:gridCol w="1223087">
                  <a:extLst>
                    <a:ext uri="{9D8B030D-6E8A-4147-A177-3AD203B41FA5}">
                      <a16:colId xmlns:a16="http://schemas.microsoft.com/office/drawing/2014/main" val="3445038440"/>
                    </a:ext>
                  </a:extLst>
                </a:gridCol>
                <a:gridCol w="686140">
                  <a:extLst>
                    <a:ext uri="{9D8B030D-6E8A-4147-A177-3AD203B41FA5}">
                      <a16:colId xmlns:a16="http://schemas.microsoft.com/office/drawing/2014/main" val="2207858026"/>
                    </a:ext>
                  </a:extLst>
                </a:gridCol>
                <a:gridCol w="1542153">
                  <a:extLst>
                    <a:ext uri="{9D8B030D-6E8A-4147-A177-3AD203B41FA5}">
                      <a16:colId xmlns:a16="http://schemas.microsoft.com/office/drawing/2014/main" val="4230682869"/>
                    </a:ext>
                  </a:extLst>
                </a:gridCol>
                <a:gridCol w="1457955">
                  <a:extLst>
                    <a:ext uri="{9D8B030D-6E8A-4147-A177-3AD203B41FA5}">
                      <a16:colId xmlns:a16="http://schemas.microsoft.com/office/drawing/2014/main" val="368407591"/>
                    </a:ext>
                  </a:extLst>
                </a:gridCol>
                <a:gridCol w="1703901">
                  <a:extLst>
                    <a:ext uri="{9D8B030D-6E8A-4147-A177-3AD203B41FA5}">
                      <a16:colId xmlns:a16="http://schemas.microsoft.com/office/drawing/2014/main" val="1250894936"/>
                    </a:ext>
                  </a:extLst>
                </a:gridCol>
              </a:tblGrid>
              <a:tr h="128086">
                <a:tc>
                  <a:txBody>
                    <a:bodyPr/>
                    <a:lstStyle/>
                    <a:p>
                      <a:pPr>
                        <a:lnSpc>
                          <a:spcPct val="115000"/>
                        </a:lnSpc>
                        <a:spcBef>
                          <a:spcPts val="200"/>
                        </a:spcBef>
                        <a:spcAft>
                          <a:spcPts val="200"/>
                        </a:spcAft>
                      </a:pPr>
                      <a:r>
                        <a:rPr lang="tr-TR" sz="1100" kern="100">
                          <a:solidFill>
                            <a:schemeClr val="bg1"/>
                          </a:solidFill>
                          <a:effectLst/>
                        </a:rPr>
                        <a:t> </a:t>
                      </a:r>
                      <a:endParaRPr lang="tr-TR" sz="1100" kern="10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5084" marR="45084" marT="0" marB="0">
                    <a:solidFill>
                      <a:srgbClr val="D9EAFE"/>
                    </a:solidFill>
                  </a:tcPr>
                </a:tc>
                <a:tc>
                  <a:txBody>
                    <a:bodyPr/>
                    <a:lstStyle/>
                    <a:p>
                      <a:pPr>
                        <a:lnSpc>
                          <a:spcPct val="115000"/>
                        </a:lnSpc>
                        <a:spcBef>
                          <a:spcPts val="200"/>
                        </a:spcBef>
                        <a:spcAft>
                          <a:spcPts val="200"/>
                        </a:spcAft>
                      </a:pPr>
                      <a:r>
                        <a:rPr lang="tr-TR" sz="1100" kern="100">
                          <a:solidFill>
                            <a:schemeClr val="bg1"/>
                          </a:solidFill>
                          <a:effectLst/>
                        </a:rPr>
                        <a:t>Ağırlık</a:t>
                      </a:r>
                      <a:endParaRPr lang="tr-TR" sz="1100" kern="10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5084" marR="45084" marT="0" marB="0">
                    <a:solidFill>
                      <a:srgbClr val="D9EAFE"/>
                    </a:solidFill>
                  </a:tcPr>
                </a:tc>
                <a:tc>
                  <a:txBody>
                    <a:bodyPr/>
                    <a:lstStyle/>
                    <a:p>
                      <a:pPr>
                        <a:lnSpc>
                          <a:spcPct val="115000"/>
                        </a:lnSpc>
                        <a:spcBef>
                          <a:spcPts val="200"/>
                        </a:spcBef>
                        <a:spcAft>
                          <a:spcPts val="200"/>
                        </a:spcAft>
                      </a:pPr>
                      <a:r>
                        <a:rPr lang="tr-TR" sz="1100" kern="100">
                          <a:solidFill>
                            <a:schemeClr val="bg1"/>
                          </a:solidFill>
                          <a:effectLst/>
                        </a:rPr>
                        <a:t>Yüz yüze eğitim</a:t>
                      </a:r>
                      <a:endParaRPr lang="tr-TR" sz="1100" kern="10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5084" marR="45084" marT="0" marB="0">
                    <a:solidFill>
                      <a:srgbClr val="D9EAFE"/>
                    </a:solidFill>
                  </a:tcPr>
                </a:tc>
                <a:tc>
                  <a:txBody>
                    <a:bodyPr/>
                    <a:lstStyle/>
                    <a:p>
                      <a:pPr>
                        <a:lnSpc>
                          <a:spcPct val="115000"/>
                        </a:lnSpc>
                        <a:spcBef>
                          <a:spcPts val="200"/>
                        </a:spcBef>
                        <a:spcAft>
                          <a:spcPts val="200"/>
                        </a:spcAft>
                      </a:pPr>
                      <a:r>
                        <a:rPr lang="tr-TR" sz="1100" kern="100">
                          <a:solidFill>
                            <a:schemeClr val="bg1"/>
                          </a:solidFill>
                          <a:effectLst/>
                        </a:rPr>
                        <a:t>Web Sitesi</a:t>
                      </a:r>
                      <a:endParaRPr lang="tr-TR" sz="1100" kern="10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5084" marR="45084" marT="0" marB="0">
                    <a:solidFill>
                      <a:srgbClr val="D9EAFE"/>
                    </a:solidFill>
                  </a:tcPr>
                </a:tc>
                <a:tc>
                  <a:txBody>
                    <a:bodyPr/>
                    <a:lstStyle/>
                    <a:p>
                      <a:pPr>
                        <a:lnSpc>
                          <a:spcPct val="115000"/>
                        </a:lnSpc>
                        <a:spcBef>
                          <a:spcPts val="200"/>
                        </a:spcBef>
                        <a:spcAft>
                          <a:spcPts val="200"/>
                        </a:spcAft>
                      </a:pPr>
                      <a:r>
                        <a:rPr lang="tr-TR" sz="1100" kern="100">
                          <a:solidFill>
                            <a:schemeClr val="bg1"/>
                          </a:solidFill>
                          <a:effectLst/>
                        </a:rPr>
                        <a:t>Uygulama</a:t>
                      </a:r>
                      <a:endParaRPr lang="tr-TR" sz="1100" kern="10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5084" marR="45084" marT="0" marB="0">
                    <a:solidFill>
                      <a:srgbClr val="D9EAFE"/>
                    </a:solidFill>
                  </a:tcPr>
                </a:tc>
                <a:extLst>
                  <a:ext uri="{0D108BD9-81ED-4DB2-BD59-A6C34878D82A}">
                    <a16:rowId xmlns:a16="http://schemas.microsoft.com/office/drawing/2014/main" val="2817630315"/>
                  </a:ext>
                </a:extLst>
              </a:tr>
              <a:tr h="2476038">
                <a:tc>
                  <a:txBody>
                    <a:bodyPr/>
                    <a:lstStyle/>
                    <a:p>
                      <a:pPr>
                        <a:lnSpc>
                          <a:spcPct val="115000"/>
                        </a:lnSpc>
                        <a:spcBef>
                          <a:spcPts val="200"/>
                        </a:spcBef>
                        <a:spcAft>
                          <a:spcPts val="200"/>
                        </a:spcAft>
                      </a:pPr>
                      <a:r>
                        <a:rPr lang="tr-TR" sz="1100" kern="100" dirty="0">
                          <a:solidFill>
                            <a:schemeClr val="bg1"/>
                          </a:solidFill>
                          <a:effectLst/>
                        </a:rPr>
                        <a:t> </a:t>
                      </a:r>
                    </a:p>
                    <a:p>
                      <a:pPr>
                        <a:lnSpc>
                          <a:spcPct val="115000"/>
                        </a:lnSpc>
                        <a:spcBef>
                          <a:spcPts val="200"/>
                        </a:spcBef>
                        <a:spcAft>
                          <a:spcPts val="200"/>
                        </a:spcAft>
                      </a:pPr>
                      <a:r>
                        <a:rPr lang="tr-TR" sz="1100" kern="100" dirty="0">
                          <a:solidFill>
                            <a:schemeClr val="bg1"/>
                          </a:solidFill>
                          <a:effectLst/>
                        </a:rPr>
                        <a:t> </a:t>
                      </a:r>
                    </a:p>
                    <a:p>
                      <a:pPr>
                        <a:lnSpc>
                          <a:spcPct val="115000"/>
                        </a:lnSpc>
                        <a:spcBef>
                          <a:spcPts val="200"/>
                        </a:spcBef>
                        <a:spcAft>
                          <a:spcPts val="200"/>
                        </a:spcAft>
                      </a:pPr>
                      <a:r>
                        <a:rPr lang="tr-TR" sz="1100" kern="100" dirty="0">
                          <a:solidFill>
                            <a:schemeClr val="bg1"/>
                          </a:solidFill>
                          <a:effectLst/>
                        </a:rPr>
                        <a:t> </a:t>
                      </a:r>
                    </a:p>
                    <a:p>
                      <a:pPr>
                        <a:lnSpc>
                          <a:spcPct val="115000"/>
                        </a:lnSpc>
                        <a:spcBef>
                          <a:spcPts val="200"/>
                        </a:spcBef>
                        <a:spcAft>
                          <a:spcPts val="200"/>
                        </a:spcAft>
                      </a:pPr>
                      <a:r>
                        <a:rPr lang="tr-TR" sz="1100" kern="100" dirty="0">
                          <a:solidFill>
                            <a:schemeClr val="bg1"/>
                          </a:solidFill>
                          <a:effectLst/>
                        </a:rPr>
                        <a:t> </a:t>
                      </a:r>
                    </a:p>
                    <a:p>
                      <a:pPr>
                        <a:lnSpc>
                          <a:spcPct val="115000"/>
                        </a:lnSpc>
                        <a:spcBef>
                          <a:spcPts val="200"/>
                        </a:spcBef>
                        <a:spcAft>
                          <a:spcPts val="200"/>
                        </a:spcAft>
                      </a:pPr>
                      <a:r>
                        <a:rPr lang="tr-TR" sz="1100" kern="100" dirty="0">
                          <a:solidFill>
                            <a:schemeClr val="bg1"/>
                          </a:solidFill>
                          <a:effectLst/>
                        </a:rPr>
                        <a:t> </a:t>
                      </a:r>
                    </a:p>
                    <a:p>
                      <a:pPr>
                        <a:lnSpc>
                          <a:spcPct val="115000"/>
                        </a:lnSpc>
                        <a:spcBef>
                          <a:spcPts val="200"/>
                        </a:spcBef>
                        <a:spcAft>
                          <a:spcPts val="200"/>
                        </a:spcAft>
                      </a:pPr>
                      <a:r>
                        <a:rPr lang="tr-TR" sz="1100" kern="100" dirty="0">
                          <a:solidFill>
                            <a:schemeClr val="bg1"/>
                          </a:solidFill>
                          <a:effectLst/>
                        </a:rPr>
                        <a:t> </a:t>
                      </a:r>
                    </a:p>
                    <a:p>
                      <a:pPr>
                        <a:lnSpc>
                          <a:spcPct val="115000"/>
                        </a:lnSpc>
                        <a:spcBef>
                          <a:spcPts val="200"/>
                        </a:spcBef>
                        <a:spcAft>
                          <a:spcPts val="200"/>
                        </a:spcAft>
                      </a:pPr>
                      <a:r>
                        <a:rPr lang="tr-TR" sz="1100" kern="100" dirty="0">
                          <a:solidFill>
                            <a:schemeClr val="bg1"/>
                          </a:solidFill>
                          <a:effectLst/>
                        </a:rPr>
                        <a:t>Teknik Fizibilite</a:t>
                      </a:r>
                    </a:p>
                    <a:p>
                      <a:pPr>
                        <a:lnSpc>
                          <a:spcPct val="115000"/>
                        </a:lnSpc>
                        <a:spcBef>
                          <a:spcPts val="200"/>
                        </a:spcBef>
                        <a:spcAft>
                          <a:spcPts val="200"/>
                        </a:spcAft>
                      </a:pPr>
                      <a:r>
                        <a:rPr lang="tr-TR" sz="1100" kern="100" dirty="0">
                          <a:solidFill>
                            <a:schemeClr val="bg1"/>
                          </a:solidFill>
                          <a:effectLst/>
                        </a:rPr>
                        <a:t> </a:t>
                      </a:r>
                      <a:endParaRPr lang="tr-TR" sz="1100" kern="1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5084" marR="45084" marT="0" marB="0">
                    <a:solidFill>
                      <a:srgbClr val="D9EAFE"/>
                    </a:solidFill>
                  </a:tcPr>
                </a:tc>
                <a:tc>
                  <a:txBody>
                    <a:bodyPr/>
                    <a:lstStyle/>
                    <a:p>
                      <a:pPr marL="228600">
                        <a:lnSpc>
                          <a:spcPct val="115000"/>
                        </a:lnSpc>
                        <a:spcBef>
                          <a:spcPts val="500"/>
                        </a:spcBef>
                        <a:spcAft>
                          <a:spcPts val="1000"/>
                        </a:spcAft>
                      </a:pPr>
                      <a:r>
                        <a:rPr lang="tr-TR" sz="1100" kern="100" dirty="0">
                          <a:solidFill>
                            <a:schemeClr val="bg1"/>
                          </a:solidFill>
                          <a:effectLst/>
                        </a:rPr>
                        <a:t> </a:t>
                      </a:r>
                    </a:p>
                    <a:p>
                      <a:pPr marL="228600">
                        <a:lnSpc>
                          <a:spcPct val="115000"/>
                        </a:lnSpc>
                        <a:spcBef>
                          <a:spcPts val="500"/>
                        </a:spcBef>
                        <a:spcAft>
                          <a:spcPts val="1000"/>
                        </a:spcAft>
                      </a:pPr>
                      <a:r>
                        <a:rPr lang="tr-TR" sz="1100" kern="100" dirty="0">
                          <a:solidFill>
                            <a:schemeClr val="bg1"/>
                          </a:solidFill>
                          <a:effectLst/>
                        </a:rPr>
                        <a:t> </a:t>
                      </a:r>
                    </a:p>
                    <a:p>
                      <a:pPr marL="228600">
                        <a:lnSpc>
                          <a:spcPct val="115000"/>
                        </a:lnSpc>
                        <a:spcBef>
                          <a:spcPts val="500"/>
                        </a:spcBef>
                        <a:spcAft>
                          <a:spcPts val="1000"/>
                        </a:spcAft>
                      </a:pPr>
                      <a:r>
                        <a:rPr lang="tr-TR" sz="1100" kern="100" dirty="0">
                          <a:solidFill>
                            <a:schemeClr val="bg1"/>
                          </a:solidFill>
                          <a:effectLst/>
                        </a:rPr>
                        <a:t> </a:t>
                      </a:r>
                    </a:p>
                    <a:p>
                      <a:pPr>
                        <a:lnSpc>
                          <a:spcPct val="115000"/>
                        </a:lnSpc>
                        <a:spcBef>
                          <a:spcPts val="500"/>
                        </a:spcBef>
                        <a:spcAft>
                          <a:spcPts val="1000"/>
                        </a:spcAft>
                      </a:pPr>
                      <a:r>
                        <a:rPr lang="tr-TR" sz="1100" kern="100" dirty="0">
                          <a:solidFill>
                            <a:schemeClr val="bg1"/>
                          </a:solidFill>
                          <a:effectLst/>
                        </a:rPr>
                        <a:t>%20</a:t>
                      </a:r>
                      <a:endParaRPr lang="tr-TR" sz="1100" kern="1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5084" marR="45084" marT="0" marB="0">
                    <a:solidFill>
                      <a:srgbClr val="D9EAFE"/>
                    </a:solidFill>
                  </a:tcPr>
                </a:tc>
                <a:tc>
                  <a:txBody>
                    <a:bodyPr/>
                    <a:lstStyle/>
                    <a:p>
                      <a:pPr>
                        <a:lnSpc>
                          <a:spcPct val="115000"/>
                        </a:lnSpc>
                        <a:spcBef>
                          <a:spcPts val="500"/>
                        </a:spcBef>
                        <a:spcAft>
                          <a:spcPts val="1000"/>
                        </a:spcAft>
                      </a:pPr>
                      <a:r>
                        <a:rPr lang="tr-TR" sz="1100" kern="100" dirty="0">
                          <a:solidFill>
                            <a:schemeClr val="bg1"/>
                          </a:solidFill>
                          <a:effectLst/>
                        </a:rPr>
                        <a:t>Kullanılan ürün uzun yıllardır uygulanmış olup uygun fiziksel altyapıya sahiptir</a:t>
                      </a:r>
                    </a:p>
                    <a:p>
                      <a:pPr>
                        <a:lnSpc>
                          <a:spcPct val="115000"/>
                        </a:lnSpc>
                        <a:spcBef>
                          <a:spcPts val="500"/>
                        </a:spcBef>
                        <a:spcAft>
                          <a:spcPts val="1000"/>
                        </a:spcAft>
                      </a:pPr>
                      <a:r>
                        <a:rPr lang="tr-TR" sz="1100" kern="100" dirty="0">
                          <a:solidFill>
                            <a:schemeClr val="bg1"/>
                          </a:solidFill>
                          <a:effectLst/>
                        </a:rPr>
                        <a:t>Öğrenci için zaman esnekliği, materyallerin sınırlı olması, bireysel öğrenme ihtiyaçlarına anında cevap verememe sorunları oluşmaktadır</a:t>
                      </a:r>
                    </a:p>
                    <a:p>
                      <a:pPr>
                        <a:lnSpc>
                          <a:spcPct val="115000"/>
                        </a:lnSpc>
                        <a:spcBef>
                          <a:spcPts val="500"/>
                        </a:spcBef>
                        <a:spcAft>
                          <a:spcPts val="1000"/>
                        </a:spcAft>
                      </a:pPr>
                      <a:r>
                        <a:rPr lang="tr-TR" sz="1100" kern="100" dirty="0">
                          <a:solidFill>
                            <a:schemeClr val="bg1"/>
                          </a:solidFill>
                          <a:effectLst/>
                        </a:rPr>
                        <a:t> </a:t>
                      </a:r>
                    </a:p>
                    <a:p>
                      <a:pPr>
                        <a:lnSpc>
                          <a:spcPct val="115000"/>
                        </a:lnSpc>
                        <a:spcBef>
                          <a:spcPts val="500"/>
                        </a:spcBef>
                        <a:spcAft>
                          <a:spcPts val="1000"/>
                        </a:spcAft>
                      </a:pPr>
                      <a:r>
                        <a:rPr lang="tr-TR" sz="1100" kern="100" dirty="0">
                          <a:solidFill>
                            <a:schemeClr val="bg1"/>
                          </a:solidFill>
                          <a:effectLst/>
                        </a:rPr>
                        <a:t>Puan: 50</a:t>
                      </a:r>
                      <a:endParaRPr lang="tr-TR" sz="1100" kern="1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5084" marR="45084" marT="0" marB="0">
                    <a:solidFill>
                      <a:srgbClr val="D9EAFE"/>
                    </a:solidFill>
                  </a:tcPr>
                </a:tc>
                <a:tc>
                  <a:txBody>
                    <a:bodyPr/>
                    <a:lstStyle/>
                    <a:p>
                      <a:pPr>
                        <a:lnSpc>
                          <a:spcPct val="115000"/>
                        </a:lnSpc>
                        <a:spcBef>
                          <a:spcPts val="500"/>
                        </a:spcBef>
                        <a:spcAft>
                          <a:spcPts val="1000"/>
                        </a:spcAft>
                      </a:pPr>
                      <a:r>
                        <a:rPr lang="tr-TR" sz="1100" kern="100" dirty="0">
                          <a:solidFill>
                            <a:schemeClr val="bg1"/>
                          </a:solidFill>
                          <a:effectLst/>
                        </a:rPr>
                        <a:t>Şirket bünyesinde mevcut web site geliştiricilerinin  bulunması,</a:t>
                      </a:r>
                    </a:p>
                    <a:p>
                      <a:pPr>
                        <a:lnSpc>
                          <a:spcPct val="115000"/>
                        </a:lnSpc>
                        <a:spcBef>
                          <a:spcPts val="500"/>
                        </a:spcBef>
                        <a:spcAft>
                          <a:spcPts val="1000"/>
                        </a:spcAft>
                      </a:pPr>
                      <a:r>
                        <a:rPr lang="tr-TR" sz="1100" kern="100" dirty="0">
                          <a:solidFill>
                            <a:schemeClr val="bg1"/>
                          </a:solidFill>
                          <a:effectLst/>
                        </a:rPr>
                        <a:t>Geliştirme maliyetlerinin müşteri bütçesine daha uygun olması,</a:t>
                      </a:r>
                    </a:p>
                    <a:p>
                      <a:pPr>
                        <a:lnSpc>
                          <a:spcPct val="115000"/>
                        </a:lnSpc>
                        <a:spcBef>
                          <a:spcPts val="500"/>
                        </a:spcBef>
                        <a:spcAft>
                          <a:spcPts val="1000"/>
                        </a:spcAft>
                      </a:pPr>
                      <a:r>
                        <a:rPr lang="tr-TR" sz="1100" kern="100" dirty="0">
                          <a:solidFill>
                            <a:schemeClr val="bg1"/>
                          </a:solidFill>
                          <a:effectLst/>
                        </a:rPr>
                        <a:t>Farklı cihaz ve işletim sistemlerinde çalışıyor olması avantaj sağlar.</a:t>
                      </a:r>
                    </a:p>
                    <a:p>
                      <a:pPr>
                        <a:lnSpc>
                          <a:spcPct val="115000"/>
                        </a:lnSpc>
                        <a:spcBef>
                          <a:spcPts val="500"/>
                        </a:spcBef>
                        <a:spcAft>
                          <a:spcPts val="1000"/>
                        </a:spcAft>
                      </a:pPr>
                      <a:r>
                        <a:rPr lang="tr-TR" sz="1100" kern="100" dirty="0">
                          <a:solidFill>
                            <a:schemeClr val="bg1"/>
                          </a:solidFill>
                          <a:effectLst/>
                        </a:rPr>
                        <a:t>Puan:90</a:t>
                      </a:r>
                    </a:p>
                    <a:p>
                      <a:pPr>
                        <a:lnSpc>
                          <a:spcPct val="115000"/>
                        </a:lnSpc>
                        <a:spcBef>
                          <a:spcPts val="500"/>
                        </a:spcBef>
                        <a:spcAft>
                          <a:spcPts val="1000"/>
                        </a:spcAft>
                      </a:pPr>
                      <a:r>
                        <a:rPr lang="tr-TR" sz="1100" kern="100" dirty="0">
                          <a:solidFill>
                            <a:schemeClr val="bg1"/>
                          </a:solidFill>
                          <a:effectLst/>
                        </a:rPr>
                        <a:t> </a:t>
                      </a:r>
                      <a:endParaRPr lang="tr-TR" sz="1100" kern="1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5084" marR="45084" marT="0" marB="0">
                    <a:solidFill>
                      <a:srgbClr val="D9EAFE"/>
                    </a:solidFill>
                  </a:tcPr>
                </a:tc>
                <a:tc>
                  <a:txBody>
                    <a:bodyPr/>
                    <a:lstStyle/>
                    <a:p>
                      <a:pPr>
                        <a:lnSpc>
                          <a:spcPct val="115000"/>
                        </a:lnSpc>
                        <a:spcBef>
                          <a:spcPts val="500"/>
                        </a:spcBef>
                        <a:spcAft>
                          <a:spcPts val="1000"/>
                        </a:spcAft>
                      </a:pPr>
                      <a:r>
                        <a:rPr lang="tr-TR" sz="1100" kern="100" dirty="0">
                          <a:solidFill>
                            <a:schemeClr val="bg1"/>
                          </a:solidFill>
                          <a:effectLst/>
                        </a:rPr>
                        <a:t>Şirket bünyesinde Swift bilmeyen teknik personel olmaması  sebebiyle bazı öğrencilerin uygulamaya erişiminin olmama sorunu olacaktır.</a:t>
                      </a:r>
                    </a:p>
                    <a:p>
                      <a:pPr>
                        <a:lnSpc>
                          <a:spcPct val="115000"/>
                        </a:lnSpc>
                        <a:spcBef>
                          <a:spcPts val="500"/>
                        </a:spcBef>
                        <a:spcAft>
                          <a:spcPts val="1000"/>
                        </a:spcAft>
                      </a:pPr>
                      <a:r>
                        <a:rPr lang="tr-TR" sz="1100" kern="100" dirty="0">
                          <a:solidFill>
                            <a:schemeClr val="bg1"/>
                          </a:solidFill>
                          <a:effectLst/>
                        </a:rPr>
                        <a:t>Kişiye doğrudan bildirim gönderme özelliği  ile kullanıcı memnuniyeti sunar</a:t>
                      </a:r>
                    </a:p>
                    <a:p>
                      <a:pPr>
                        <a:lnSpc>
                          <a:spcPct val="115000"/>
                        </a:lnSpc>
                        <a:spcBef>
                          <a:spcPts val="500"/>
                        </a:spcBef>
                        <a:spcAft>
                          <a:spcPts val="1000"/>
                        </a:spcAft>
                      </a:pPr>
                      <a:r>
                        <a:rPr lang="tr-TR" sz="1100" kern="100" dirty="0">
                          <a:solidFill>
                            <a:schemeClr val="bg1"/>
                          </a:solidFill>
                          <a:effectLst/>
                        </a:rPr>
                        <a:t> </a:t>
                      </a:r>
                    </a:p>
                    <a:p>
                      <a:pPr>
                        <a:lnSpc>
                          <a:spcPct val="115000"/>
                        </a:lnSpc>
                        <a:spcBef>
                          <a:spcPts val="500"/>
                        </a:spcBef>
                        <a:spcAft>
                          <a:spcPts val="1000"/>
                        </a:spcAft>
                      </a:pPr>
                      <a:r>
                        <a:rPr lang="tr-TR" sz="1100" kern="100" dirty="0">
                          <a:solidFill>
                            <a:schemeClr val="bg1"/>
                          </a:solidFill>
                          <a:effectLst/>
                        </a:rPr>
                        <a:t>Puan:70</a:t>
                      </a:r>
                      <a:endParaRPr lang="tr-TR" sz="1100" kern="1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5084" marR="45084" marT="0" marB="0">
                    <a:solidFill>
                      <a:srgbClr val="D9EAFE"/>
                    </a:solidFill>
                  </a:tcPr>
                </a:tc>
                <a:extLst>
                  <a:ext uri="{0D108BD9-81ED-4DB2-BD59-A6C34878D82A}">
                    <a16:rowId xmlns:a16="http://schemas.microsoft.com/office/drawing/2014/main" val="754452489"/>
                  </a:ext>
                </a:extLst>
              </a:tr>
              <a:tr h="1174311">
                <a:tc>
                  <a:txBody>
                    <a:bodyPr/>
                    <a:lstStyle/>
                    <a:p>
                      <a:pPr>
                        <a:lnSpc>
                          <a:spcPct val="115000"/>
                        </a:lnSpc>
                        <a:spcBef>
                          <a:spcPts val="200"/>
                        </a:spcBef>
                        <a:spcAft>
                          <a:spcPts val="200"/>
                        </a:spcAft>
                      </a:pPr>
                      <a:r>
                        <a:rPr lang="tr-TR" sz="1100" kern="100">
                          <a:solidFill>
                            <a:schemeClr val="bg1"/>
                          </a:solidFill>
                          <a:effectLst/>
                        </a:rPr>
                        <a:t>Ekonomik Fizibilte</a:t>
                      </a:r>
                      <a:endParaRPr lang="tr-TR" sz="1100" kern="10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5084" marR="45084" marT="0" marB="0">
                    <a:solidFill>
                      <a:srgbClr val="D9EAFE"/>
                    </a:solidFill>
                  </a:tcPr>
                </a:tc>
                <a:tc>
                  <a:txBody>
                    <a:bodyPr/>
                    <a:lstStyle/>
                    <a:p>
                      <a:pPr marL="228600">
                        <a:lnSpc>
                          <a:spcPct val="115000"/>
                        </a:lnSpc>
                        <a:spcBef>
                          <a:spcPts val="500"/>
                        </a:spcBef>
                        <a:spcAft>
                          <a:spcPts val="1000"/>
                        </a:spcAft>
                      </a:pPr>
                      <a:r>
                        <a:rPr lang="tr-TR" sz="1100" kern="100">
                          <a:solidFill>
                            <a:schemeClr val="bg1"/>
                          </a:solidFill>
                          <a:effectLst/>
                        </a:rPr>
                        <a:t> </a:t>
                      </a:r>
                    </a:p>
                    <a:p>
                      <a:pPr>
                        <a:lnSpc>
                          <a:spcPct val="115000"/>
                        </a:lnSpc>
                        <a:spcBef>
                          <a:spcPts val="500"/>
                        </a:spcBef>
                        <a:spcAft>
                          <a:spcPts val="1000"/>
                        </a:spcAft>
                      </a:pPr>
                      <a:r>
                        <a:rPr lang="tr-TR" sz="1100" kern="100">
                          <a:solidFill>
                            <a:schemeClr val="bg1"/>
                          </a:solidFill>
                          <a:effectLst/>
                        </a:rPr>
                        <a:t>%30</a:t>
                      </a:r>
                      <a:endParaRPr lang="tr-TR" sz="1100" kern="10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5084" marR="45084" marT="0" marB="0">
                    <a:solidFill>
                      <a:srgbClr val="D9EAFE"/>
                    </a:solidFill>
                  </a:tcPr>
                </a:tc>
                <a:tc>
                  <a:txBody>
                    <a:bodyPr/>
                    <a:lstStyle/>
                    <a:p>
                      <a:pPr marL="0" marR="0" lvl="0" indent="0" algn="l" defTabSz="914400" rtl="0" eaLnBrk="1" fontAlgn="auto" latinLnBrk="0" hangingPunct="1">
                        <a:lnSpc>
                          <a:spcPct val="115000"/>
                        </a:lnSpc>
                        <a:spcBef>
                          <a:spcPts val="500"/>
                        </a:spcBef>
                        <a:spcAft>
                          <a:spcPts val="1000"/>
                        </a:spcAft>
                        <a:buClrTx/>
                        <a:buSzTx/>
                        <a:buFontTx/>
                        <a:buNone/>
                        <a:tabLst/>
                        <a:defRPr/>
                      </a:pPr>
                      <a:r>
                        <a:rPr lang="tr-TR" sz="1100" kern="100" dirty="0">
                          <a:solidFill>
                            <a:schemeClr val="bg1"/>
                          </a:solidFill>
                          <a:effectLst/>
                        </a:rPr>
                        <a:t> </a:t>
                      </a:r>
                      <a:r>
                        <a:rPr lang="tr-TR" sz="1100" i="0" kern="1200" dirty="0">
                          <a:solidFill>
                            <a:schemeClr val="dk1"/>
                          </a:solidFill>
                          <a:effectLst/>
                          <a:latin typeface="+mn-lt"/>
                          <a:ea typeface="+mn-ea"/>
                          <a:cs typeface="+mn-cs"/>
                        </a:rPr>
                        <a:t>70.000 TL bütçe çıkmıştır</a:t>
                      </a:r>
                      <a:endParaRPr lang="tr-TR" sz="1100" kern="100" dirty="0">
                        <a:solidFill>
                          <a:schemeClr val="bg1"/>
                        </a:solidFill>
                        <a:effectLst/>
                      </a:endParaRPr>
                    </a:p>
                    <a:p>
                      <a:pPr>
                        <a:lnSpc>
                          <a:spcPct val="115000"/>
                        </a:lnSpc>
                        <a:spcBef>
                          <a:spcPts val="500"/>
                        </a:spcBef>
                        <a:spcAft>
                          <a:spcPts val="1000"/>
                        </a:spcAft>
                      </a:pPr>
                      <a:r>
                        <a:rPr lang="tr-TR" sz="1100" kern="100" dirty="0">
                          <a:solidFill>
                            <a:schemeClr val="bg1"/>
                          </a:solidFill>
                          <a:effectLst/>
                        </a:rPr>
                        <a:t> </a:t>
                      </a:r>
                    </a:p>
                    <a:p>
                      <a:pPr>
                        <a:lnSpc>
                          <a:spcPct val="115000"/>
                        </a:lnSpc>
                        <a:spcBef>
                          <a:spcPts val="500"/>
                        </a:spcBef>
                        <a:spcAft>
                          <a:spcPts val="1000"/>
                        </a:spcAft>
                      </a:pPr>
                      <a:r>
                        <a:rPr lang="tr-TR" sz="1100" kern="100" dirty="0">
                          <a:solidFill>
                            <a:schemeClr val="bg1"/>
                          </a:solidFill>
                          <a:effectLst/>
                        </a:rPr>
                        <a:t>Puan:60</a:t>
                      </a:r>
                      <a:endParaRPr lang="tr-TR" sz="1100" kern="1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5084" marR="45084" marT="0" marB="0">
                    <a:solidFill>
                      <a:srgbClr val="D9EAFE"/>
                    </a:solidFill>
                  </a:tcPr>
                </a:tc>
                <a:tc>
                  <a:txBody>
                    <a:bodyPr/>
                    <a:lstStyle/>
                    <a:p>
                      <a:pPr marL="0" marR="0" lvl="0" indent="0" algn="l" defTabSz="914400" rtl="0" eaLnBrk="1" fontAlgn="auto" latinLnBrk="0" hangingPunct="1">
                        <a:lnSpc>
                          <a:spcPct val="115000"/>
                        </a:lnSpc>
                        <a:spcBef>
                          <a:spcPts val="500"/>
                        </a:spcBef>
                        <a:spcAft>
                          <a:spcPts val="1000"/>
                        </a:spcAft>
                        <a:buClrTx/>
                        <a:buSzTx/>
                        <a:buFontTx/>
                        <a:buNone/>
                        <a:tabLst/>
                        <a:defRPr/>
                      </a:pPr>
                      <a:r>
                        <a:rPr lang="tr-TR" sz="1100" kern="100" dirty="0">
                          <a:solidFill>
                            <a:schemeClr val="bg1"/>
                          </a:solidFill>
                          <a:effectLst/>
                        </a:rPr>
                        <a:t> </a:t>
                      </a:r>
                      <a:r>
                        <a:rPr lang="tr-TR" sz="1100" i="0" kern="1200" dirty="0">
                          <a:solidFill>
                            <a:schemeClr val="dk1"/>
                          </a:solidFill>
                          <a:effectLst/>
                          <a:latin typeface="+mn-lt"/>
                          <a:ea typeface="+mn-ea"/>
                          <a:cs typeface="+mn-cs"/>
                        </a:rPr>
                        <a:t>31.960 TL bütçe çıkmıştır</a:t>
                      </a:r>
                    </a:p>
                    <a:p>
                      <a:pPr>
                        <a:lnSpc>
                          <a:spcPct val="115000"/>
                        </a:lnSpc>
                        <a:spcBef>
                          <a:spcPts val="500"/>
                        </a:spcBef>
                        <a:spcAft>
                          <a:spcPts val="1000"/>
                        </a:spcAft>
                      </a:pPr>
                      <a:endParaRPr lang="tr-TR" sz="1100" kern="100" dirty="0">
                        <a:solidFill>
                          <a:schemeClr val="bg1"/>
                        </a:solidFill>
                        <a:effectLst/>
                      </a:endParaRPr>
                    </a:p>
                    <a:p>
                      <a:pPr>
                        <a:lnSpc>
                          <a:spcPct val="115000"/>
                        </a:lnSpc>
                        <a:spcBef>
                          <a:spcPts val="500"/>
                        </a:spcBef>
                        <a:spcAft>
                          <a:spcPts val="1000"/>
                        </a:spcAft>
                      </a:pPr>
                      <a:r>
                        <a:rPr lang="tr-TR" sz="1100" kern="100" dirty="0">
                          <a:solidFill>
                            <a:schemeClr val="bg1"/>
                          </a:solidFill>
                          <a:effectLst/>
                        </a:rPr>
                        <a:t> Puan:90</a:t>
                      </a:r>
                      <a:endParaRPr lang="tr-TR" sz="1100" kern="1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5084" marR="45084" marT="0" marB="0">
                    <a:solidFill>
                      <a:srgbClr val="D9EAFE"/>
                    </a:solidFill>
                  </a:tcPr>
                </a:tc>
                <a:tc>
                  <a:txBody>
                    <a:bodyPr/>
                    <a:lstStyle/>
                    <a:p>
                      <a:pPr marL="0" marR="0" lvl="0" indent="0" algn="l" defTabSz="914400" rtl="0" eaLnBrk="1" fontAlgn="auto" latinLnBrk="0" hangingPunct="1">
                        <a:lnSpc>
                          <a:spcPct val="115000"/>
                        </a:lnSpc>
                        <a:spcBef>
                          <a:spcPts val="500"/>
                        </a:spcBef>
                        <a:spcAft>
                          <a:spcPts val="1000"/>
                        </a:spcAft>
                        <a:buClrTx/>
                        <a:buSzTx/>
                        <a:buFontTx/>
                        <a:buNone/>
                        <a:tabLst/>
                        <a:defRPr/>
                      </a:pPr>
                      <a:r>
                        <a:rPr lang="tr-TR" sz="1100" kern="100" dirty="0">
                          <a:solidFill>
                            <a:schemeClr val="bg1"/>
                          </a:solidFill>
                          <a:effectLst/>
                        </a:rPr>
                        <a:t> </a:t>
                      </a:r>
                      <a:r>
                        <a:rPr lang="tr-TR" sz="1100" i="0" kern="1200" dirty="0">
                          <a:solidFill>
                            <a:schemeClr val="dk1"/>
                          </a:solidFill>
                          <a:effectLst/>
                          <a:latin typeface="+mn-lt"/>
                          <a:ea typeface="+mn-ea"/>
                          <a:cs typeface="+mn-cs"/>
                        </a:rPr>
                        <a:t>50.000 TL bütçe çıkmıştır</a:t>
                      </a:r>
                    </a:p>
                    <a:p>
                      <a:pPr>
                        <a:lnSpc>
                          <a:spcPct val="115000"/>
                        </a:lnSpc>
                        <a:spcBef>
                          <a:spcPts val="500"/>
                        </a:spcBef>
                        <a:spcAft>
                          <a:spcPts val="1000"/>
                        </a:spcAft>
                      </a:pPr>
                      <a:endParaRPr lang="tr-TR" sz="1100" kern="100" dirty="0">
                        <a:solidFill>
                          <a:schemeClr val="bg1"/>
                        </a:solidFill>
                        <a:effectLst/>
                      </a:endParaRPr>
                    </a:p>
                    <a:p>
                      <a:pPr>
                        <a:lnSpc>
                          <a:spcPct val="115000"/>
                        </a:lnSpc>
                        <a:spcBef>
                          <a:spcPts val="500"/>
                        </a:spcBef>
                        <a:spcAft>
                          <a:spcPts val="1000"/>
                        </a:spcAft>
                      </a:pPr>
                      <a:r>
                        <a:rPr lang="tr-TR" sz="1100" kern="100" dirty="0">
                          <a:solidFill>
                            <a:schemeClr val="bg1"/>
                          </a:solidFill>
                          <a:effectLst/>
                        </a:rPr>
                        <a:t> </a:t>
                      </a:r>
                    </a:p>
                    <a:p>
                      <a:pPr>
                        <a:lnSpc>
                          <a:spcPct val="115000"/>
                        </a:lnSpc>
                        <a:spcBef>
                          <a:spcPts val="500"/>
                        </a:spcBef>
                        <a:spcAft>
                          <a:spcPts val="1000"/>
                        </a:spcAft>
                      </a:pPr>
                      <a:r>
                        <a:rPr lang="tr-TR" sz="1100" kern="100" dirty="0">
                          <a:solidFill>
                            <a:schemeClr val="bg1"/>
                          </a:solidFill>
                          <a:effectLst/>
                        </a:rPr>
                        <a:t>Puan:70</a:t>
                      </a:r>
                      <a:endParaRPr lang="tr-TR" sz="1100" kern="1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5084" marR="45084" marT="0" marB="0">
                    <a:solidFill>
                      <a:srgbClr val="D9EAFE"/>
                    </a:solidFill>
                  </a:tcPr>
                </a:tc>
                <a:extLst>
                  <a:ext uri="{0D108BD9-81ED-4DB2-BD59-A6C34878D82A}">
                    <a16:rowId xmlns:a16="http://schemas.microsoft.com/office/drawing/2014/main" val="2396314450"/>
                  </a:ext>
                </a:extLst>
              </a:tr>
              <a:tr h="919345">
                <a:tc>
                  <a:txBody>
                    <a:bodyPr/>
                    <a:lstStyle/>
                    <a:p>
                      <a:pPr>
                        <a:lnSpc>
                          <a:spcPct val="115000"/>
                        </a:lnSpc>
                        <a:spcBef>
                          <a:spcPts val="200"/>
                        </a:spcBef>
                        <a:spcAft>
                          <a:spcPts val="200"/>
                        </a:spcAft>
                      </a:pPr>
                      <a:r>
                        <a:rPr lang="tr-TR" sz="1100" kern="100">
                          <a:solidFill>
                            <a:schemeClr val="bg1"/>
                          </a:solidFill>
                          <a:effectLst/>
                        </a:rPr>
                        <a:t>Zaman Fizibiltesi</a:t>
                      </a:r>
                      <a:endParaRPr lang="tr-TR" sz="1100" kern="10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5084" marR="45084" marT="0" marB="0">
                    <a:solidFill>
                      <a:srgbClr val="D9EAFE"/>
                    </a:solidFill>
                  </a:tcPr>
                </a:tc>
                <a:tc>
                  <a:txBody>
                    <a:bodyPr/>
                    <a:lstStyle/>
                    <a:p>
                      <a:pPr marL="228600">
                        <a:lnSpc>
                          <a:spcPct val="115000"/>
                        </a:lnSpc>
                        <a:spcBef>
                          <a:spcPts val="500"/>
                        </a:spcBef>
                        <a:spcAft>
                          <a:spcPts val="1000"/>
                        </a:spcAft>
                      </a:pPr>
                      <a:r>
                        <a:rPr lang="tr-TR" sz="1100" kern="100">
                          <a:solidFill>
                            <a:schemeClr val="bg1"/>
                          </a:solidFill>
                          <a:effectLst/>
                        </a:rPr>
                        <a:t> </a:t>
                      </a:r>
                    </a:p>
                    <a:p>
                      <a:pPr>
                        <a:lnSpc>
                          <a:spcPct val="115000"/>
                        </a:lnSpc>
                        <a:spcBef>
                          <a:spcPts val="500"/>
                        </a:spcBef>
                        <a:spcAft>
                          <a:spcPts val="1000"/>
                        </a:spcAft>
                      </a:pPr>
                      <a:r>
                        <a:rPr lang="tr-TR" sz="1100" kern="100">
                          <a:solidFill>
                            <a:schemeClr val="bg1"/>
                          </a:solidFill>
                          <a:effectLst/>
                        </a:rPr>
                        <a:t>%10</a:t>
                      </a:r>
                      <a:endParaRPr lang="tr-TR" sz="1100" kern="10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5084" marR="45084" marT="0" marB="0">
                    <a:solidFill>
                      <a:srgbClr val="D9EAFE"/>
                    </a:solidFill>
                  </a:tcPr>
                </a:tc>
                <a:tc>
                  <a:txBody>
                    <a:bodyPr/>
                    <a:lstStyle/>
                    <a:p>
                      <a:pPr>
                        <a:lnSpc>
                          <a:spcPct val="115000"/>
                        </a:lnSpc>
                        <a:spcBef>
                          <a:spcPts val="500"/>
                        </a:spcBef>
                        <a:spcAft>
                          <a:spcPts val="1000"/>
                        </a:spcAft>
                      </a:pPr>
                      <a:r>
                        <a:rPr lang="tr-TR" sz="1100" kern="100">
                          <a:solidFill>
                            <a:schemeClr val="bg1"/>
                          </a:solidFill>
                          <a:effectLst/>
                        </a:rPr>
                        <a:t>5-6 ay</a:t>
                      </a:r>
                    </a:p>
                    <a:p>
                      <a:pPr>
                        <a:lnSpc>
                          <a:spcPct val="115000"/>
                        </a:lnSpc>
                        <a:spcBef>
                          <a:spcPts val="500"/>
                        </a:spcBef>
                        <a:spcAft>
                          <a:spcPts val="1000"/>
                        </a:spcAft>
                      </a:pPr>
                      <a:r>
                        <a:rPr lang="tr-TR" sz="1100" kern="100">
                          <a:solidFill>
                            <a:schemeClr val="bg1"/>
                          </a:solidFill>
                          <a:effectLst/>
                        </a:rPr>
                        <a:t> </a:t>
                      </a:r>
                    </a:p>
                    <a:p>
                      <a:pPr>
                        <a:lnSpc>
                          <a:spcPct val="115000"/>
                        </a:lnSpc>
                        <a:spcBef>
                          <a:spcPts val="500"/>
                        </a:spcBef>
                        <a:spcAft>
                          <a:spcPts val="1000"/>
                        </a:spcAft>
                      </a:pPr>
                      <a:r>
                        <a:rPr lang="tr-TR" sz="1100" kern="100">
                          <a:solidFill>
                            <a:schemeClr val="bg1"/>
                          </a:solidFill>
                          <a:effectLst/>
                        </a:rPr>
                        <a:t>Puan:60</a:t>
                      </a:r>
                      <a:endParaRPr lang="tr-TR" sz="1100" kern="10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5084" marR="45084" marT="0" marB="0">
                    <a:solidFill>
                      <a:srgbClr val="D9EAFE"/>
                    </a:solidFill>
                  </a:tcPr>
                </a:tc>
                <a:tc>
                  <a:txBody>
                    <a:bodyPr/>
                    <a:lstStyle/>
                    <a:p>
                      <a:pPr>
                        <a:lnSpc>
                          <a:spcPct val="115000"/>
                        </a:lnSpc>
                        <a:spcBef>
                          <a:spcPts val="500"/>
                        </a:spcBef>
                        <a:spcAft>
                          <a:spcPts val="1000"/>
                        </a:spcAft>
                      </a:pPr>
                      <a:r>
                        <a:rPr lang="tr-TR" sz="1100" kern="100">
                          <a:solidFill>
                            <a:schemeClr val="bg1"/>
                          </a:solidFill>
                          <a:effectLst/>
                        </a:rPr>
                        <a:t>1-2 ay</a:t>
                      </a:r>
                    </a:p>
                    <a:p>
                      <a:pPr>
                        <a:lnSpc>
                          <a:spcPct val="115000"/>
                        </a:lnSpc>
                        <a:spcBef>
                          <a:spcPts val="500"/>
                        </a:spcBef>
                        <a:spcAft>
                          <a:spcPts val="1000"/>
                        </a:spcAft>
                      </a:pPr>
                      <a:r>
                        <a:rPr lang="tr-TR" sz="1100" kern="100">
                          <a:solidFill>
                            <a:schemeClr val="bg1"/>
                          </a:solidFill>
                          <a:effectLst/>
                        </a:rPr>
                        <a:t> </a:t>
                      </a:r>
                    </a:p>
                    <a:p>
                      <a:pPr>
                        <a:lnSpc>
                          <a:spcPct val="115000"/>
                        </a:lnSpc>
                        <a:spcBef>
                          <a:spcPts val="500"/>
                        </a:spcBef>
                        <a:spcAft>
                          <a:spcPts val="1000"/>
                        </a:spcAft>
                      </a:pPr>
                      <a:r>
                        <a:rPr lang="tr-TR" sz="1100" kern="100">
                          <a:solidFill>
                            <a:schemeClr val="bg1"/>
                          </a:solidFill>
                          <a:effectLst/>
                        </a:rPr>
                        <a:t>Puan:90</a:t>
                      </a:r>
                      <a:endParaRPr lang="tr-TR" sz="1100" kern="10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5084" marR="45084" marT="0" marB="0">
                    <a:solidFill>
                      <a:srgbClr val="D9EAFE"/>
                    </a:solidFill>
                  </a:tcPr>
                </a:tc>
                <a:tc>
                  <a:txBody>
                    <a:bodyPr/>
                    <a:lstStyle/>
                    <a:p>
                      <a:pPr>
                        <a:lnSpc>
                          <a:spcPct val="115000"/>
                        </a:lnSpc>
                        <a:spcBef>
                          <a:spcPts val="500"/>
                        </a:spcBef>
                        <a:spcAft>
                          <a:spcPts val="1000"/>
                        </a:spcAft>
                      </a:pPr>
                      <a:r>
                        <a:rPr lang="tr-TR" sz="1100" kern="100" dirty="0">
                          <a:solidFill>
                            <a:schemeClr val="bg1"/>
                          </a:solidFill>
                          <a:effectLst/>
                        </a:rPr>
                        <a:t>3-4 ay</a:t>
                      </a:r>
                    </a:p>
                    <a:p>
                      <a:pPr>
                        <a:lnSpc>
                          <a:spcPct val="115000"/>
                        </a:lnSpc>
                        <a:spcBef>
                          <a:spcPts val="500"/>
                        </a:spcBef>
                        <a:spcAft>
                          <a:spcPts val="1000"/>
                        </a:spcAft>
                      </a:pPr>
                      <a:r>
                        <a:rPr lang="tr-TR" sz="1100" kern="100" dirty="0">
                          <a:solidFill>
                            <a:schemeClr val="bg1"/>
                          </a:solidFill>
                          <a:effectLst/>
                        </a:rPr>
                        <a:t> </a:t>
                      </a:r>
                    </a:p>
                    <a:p>
                      <a:pPr>
                        <a:lnSpc>
                          <a:spcPct val="115000"/>
                        </a:lnSpc>
                        <a:spcBef>
                          <a:spcPts val="500"/>
                        </a:spcBef>
                        <a:spcAft>
                          <a:spcPts val="1000"/>
                        </a:spcAft>
                      </a:pPr>
                      <a:r>
                        <a:rPr lang="tr-TR" sz="1100" kern="100" dirty="0">
                          <a:solidFill>
                            <a:schemeClr val="bg1"/>
                          </a:solidFill>
                          <a:effectLst/>
                        </a:rPr>
                        <a:t>Puan:75</a:t>
                      </a:r>
                      <a:endParaRPr lang="tr-TR" sz="1100" kern="1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5084" marR="45084" marT="0" marB="0">
                    <a:solidFill>
                      <a:srgbClr val="D9EAFE"/>
                    </a:solidFill>
                  </a:tcPr>
                </a:tc>
                <a:extLst>
                  <a:ext uri="{0D108BD9-81ED-4DB2-BD59-A6C34878D82A}">
                    <a16:rowId xmlns:a16="http://schemas.microsoft.com/office/drawing/2014/main" val="3073184178"/>
                  </a:ext>
                </a:extLst>
              </a:tr>
            </a:tbl>
          </a:graphicData>
        </a:graphic>
      </p:graphicFrame>
      <p:sp>
        <p:nvSpPr>
          <p:cNvPr id="6" name="Rectangle 1">
            <a:extLst>
              <a:ext uri="{FF2B5EF4-FFF2-40B4-BE49-F238E27FC236}">
                <a16:creationId xmlns:a16="http://schemas.microsoft.com/office/drawing/2014/main" id="{6B912069-1E5D-5EAC-89F8-C923C1DF1206}"/>
              </a:ext>
            </a:extLst>
          </p:cNvPr>
          <p:cNvSpPr>
            <a:spLocks noChangeArrowheads="1"/>
          </p:cNvSpPr>
          <p:nvPr/>
        </p:nvSpPr>
        <p:spPr bwMode="auto">
          <a:xfrm>
            <a:off x="4227513" y="1752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9551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tr-TR" smtClean="0"/>
              <a:pPr rtl="0"/>
              <a:t>9</a:t>
            </a:fld>
            <a:endParaRPr lang="tr-TR"/>
          </a:p>
        </p:txBody>
      </p:sp>
      <p:sp>
        <p:nvSpPr>
          <p:cNvPr id="13" name="TextBox 12">
            <a:extLst>
              <a:ext uri="{FF2B5EF4-FFF2-40B4-BE49-F238E27FC236}">
                <a16:creationId xmlns:a16="http://schemas.microsoft.com/office/drawing/2014/main" id="{24E20143-7189-7B18-359A-38EA9DD36CE9}"/>
              </a:ext>
            </a:extLst>
          </p:cNvPr>
          <p:cNvSpPr txBox="1"/>
          <p:nvPr/>
        </p:nvSpPr>
        <p:spPr>
          <a:xfrm>
            <a:off x="3703782" y="692727"/>
            <a:ext cx="6034578" cy="4867564"/>
          </a:xfrm>
          <a:prstGeom prst="rect">
            <a:avLst/>
          </a:prstGeom>
          <a:gradFill>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gradFill>
        </p:spPr>
        <p:txBody>
          <a:bodyPr wrap="square" rtlCol="0">
            <a:spAutoFit/>
          </a:bodyPr>
          <a:lstStyle/>
          <a:p>
            <a:endParaRPr lang="tr-TR" dirty="0"/>
          </a:p>
        </p:txBody>
      </p:sp>
      <p:graphicFrame>
        <p:nvGraphicFramePr>
          <p:cNvPr id="14" name="Table 13">
            <a:extLst>
              <a:ext uri="{FF2B5EF4-FFF2-40B4-BE49-F238E27FC236}">
                <a16:creationId xmlns:a16="http://schemas.microsoft.com/office/drawing/2014/main" id="{F56E8593-1ABA-EDAF-E637-C823615E9F95}"/>
              </a:ext>
            </a:extLst>
          </p:cNvPr>
          <p:cNvGraphicFramePr>
            <a:graphicFrameLocks noGrp="1"/>
          </p:cNvGraphicFramePr>
          <p:nvPr>
            <p:extLst>
              <p:ext uri="{D42A27DB-BD31-4B8C-83A1-F6EECF244321}">
                <p14:modId xmlns:p14="http://schemas.microsoft.com/office/powerpoint/2010/main" val="479916435"/>
              </p:ext>
            </p:extLst>
          </p:nvPr>
        </p:nvGraphicFramePr>
        <p:xfrm>
          <a:off x="3359151" y="692727"/>
          <a:ext cx="6379210" cy="5308023"/>
        </p:xfrm>
        <a:graphic>
          <a:graphicData uri="http://schemas.openxmlformats.org/drawingml/2006/table">
            <a:tbl>
              <a:tblPr>
                <a:tableStyleId>{5C22544A-7EE6-4342-B048-85BDC9FD1C3A}</a:tableStyleId>
              </a:tblPr>
              <a:tblGrid>
                <a:gridCol w="1179805">
                  <a:extLst>
                    <a:ext uri="{9D8B030D-6E8A-4147-A177-3AD203B41FA5}">
                      <a16:colId xmlns:a16="http://schemas.microsoft.com/office/drawing/2014/main" val="1218166371"/>
                    </a:ext>
                  </a:extLst>
                </a:gridCol>
                <a:gridCol w="661860">
                  <a:extLst>
                    <a:ext uri="{9D8B030D-6E8A-4147-A177-3AD203B41FA5}">
                      <a16:colId xmlns:a16="http://schemas.microsoft.com/office/drawing/2014/main" val="3794314742"/>
                    </a:ext>
                  </a:extLst>
                </a:gridCol>
                <a:gridCol w="1487579">
                  <a:extLst>
                    <a:ext uri="{9D8B030D-6E8A-4147-A177-3AD203B41FA5}">
                      <a16:colId xmlns:a16="http://schemas.microsoft.com/office/drawing/2014/main" val="3078587099"/>
                    </a:ext>
                  </a:extLst>
                </a:gridCol>
                <a:gridCol w="1406362">
                  <a:extLst>
                    <a:ext uri="{9D8B030D-6E8A-4147-A177-3AD203B41FA5}">
                      <a16:colId xmlns:a16="http://schemas.microsoft.com/office/drawing/2014/main" val="2133553439"/>
                    </a:ext>
                  </a:extLst>
                </a:gridCol>
                <a:gridCol w="1643604">
                  <a:extLst>
                    <a:ext uri="{9D8B030D-6E8A-4147-A177-3AD203B41FA5}">
                      <a16:colId xmlns:a16="http://schemas.microsoft.com/office/drawing/2014/main" val="1546317357"/>
                    </a:ext>
                  </a:extLst>
                </a:gridCol>
              </a:tblGrid>
              <a:tr h="1600102">
                <a:tc>
                  <a:txBody>
                    <a:bodyPr/>
                    <a:lstStyle/>
                    <a:p>
                      <a:pPr>
                        <a:lnSpc>
                          <a:spcPct val="115000"/>
                        </a:lnSpc>
                        <a:spcBef>
                          <a:spcPts val="200"/>
                        </a:spcBef>
                        <a:spcAft>
                          <a:spcPts val="200"/>
                        </a:spcAft>
                      </a:pPr>
                      <a:r>
                        <a:rPr lang="tr-TR" sz="1100" kern="100">
                          <a:effectLst/>
                        </a:rPr>
                        <a:t>Operasyonel (Sosyal) Fizibilte</a:t>
                      </a:r>
                      <a:endParaRPr lang="tr-TR" sz="1100" kern="100">
                        <a:effectLst/>
                        <a:latin typeface="Arial" panose="020B0604020202020204" pitchFamily="34" charset="0"/>
                        <a:ea typeface="Times New Roman" panose="02020603050405020304" pitchFamily="18" charset="0"/>
                        <a:cs typeface="Times New Roman" panose="02020603050405020304" pitchFamily="18" charset="0"/>
                      </a:endParaRPr>
                    </a:p>
                  </a:txBody>
                  <a:tcPr marL="55796" marR="55796" marT="0" marB="0">
                    <a:solidFill>
                      <a:srgbClr val="D9EAFE"/>
                    </a:solidFill>
                  </a:tcPr>
                </a:tc>
                <a:tc>
                  <a:txBody>
                    <a:bodyPr/>
                    <a:lstStyle/>
                    <a:p>
                      <a:pPr>
                        <a:lnSpc>
                          <a:spcPct val="115000"/>
                        </a:lnSpc>
                        <a:spcBef>
                          <a:spcPts val="500"/>
                        </a:spcBef>
                        <a:spcAft>
                          <a:spcPts val="1000"/>
                        </a:spcAft>
                      </a:pPr>
                      <a:r>
                        <a:rPr lang="tr-TR" sz="1100" kern="100">
                          <a:effectLst/>
                        </a:rPr>
                        <a:t> </a:t>
                      </a:r>
                    </a:p>
                    <a:p>
                      <a:pPr>
                        <a:lnSpc>
                          <a:spcPct val="115000"/>
                        </a:lnSpc>
                        <a:spcBef>
                          <a:spcPts val="500"/>
                        </a:spcBef>
                        <a:spcAft>
                          <a:spcPts val="1000"/>
                        </a:spcAft>
                      </a:pPr>
                      <a:r>
                        <a:rPr lang="tr-TR" sz="1100" kern="100">
                          <a:effectLst/>
                        </a:rPr>
                        <a:t>%30</a:t>
                      </a:r>
                      <a:endParaRPr lang="tr-TR" sz="1100" kern="100">
                        <a:effectLst/>
                        <a:latin typeface="Arial" panose="020B0604020202020204" pitchFamily="34" charset="0"/>
                        <a:ea typeface="Times New Roman" panose="02020603050405020304" pitchFamily="18" charset="0"/>
                        <a:cs typeface="Times New Roman" panose="02020603050405020304" pitchFamily="18" charset="0"/>
                      </a:endParaRPr>
                    </a:p>
                  </a:txBody>
                  <a:tcPr marL="55796" marR="55796" marT="0" marB="0">
                    <a:solidFill>
                      <a:srgbClr val="D9EAFE"/>
                    </a:solidFill>
                  </a:tcPr>
                </a:tc>
                <a:tc>
                  <a:txBody>
                    <a:bodyPr/>
                    <a:lstStyle/>
                    <a:p>
                      <a:pPr>
                        <a:lnSpc>
                          <a:spcPct val="115000"/>
                        </a:lnSpc>
                        <a:spcBef>
                          <a:spcPts val="500"/>
                        </a:spcBef>
                        <a:spcAft>
                          <a:spcPts val="1000"/>
                        </a:spcAft>
                      </a:pPr>
                      <a:r>
                        <a:rPr lang="tr-TR" sz="1100" kern="100">
                          <a:effectLst/>
                        </a:rPr>
                        <a:t>Kullanıcıların ihtiyaçlarını karşılıyor olup eksikleri mevcuttur</a:t>
                      </a:r>
                    </a:p>
                    <a:p>
                      <a:pPr>
                        <a:lnSpc>
                          <a:spcPct val="115000"/>
                        </a:lnSpc>
                        <a:spcBef>
                          <a:spcPts val="500"/>
                        </a:spcBef>
                        <a:spcAft>
                          <a:spcPts val="1000"/>
                        </a:spcAft>
                      </a:pPr>
                      <a:r>
                        <a:rPr lang="tr-TR" sz="1100" kern="100">
                          <a:effectLst/>
                        </a:rPr>
                        <a:t> </a:t>
                      </a:r>
                    </a:p>
                    <a:p>
                      <a:pPr>
                        <a:lnSpc>
                          <a:spcPct val="115000"/>
                        </a:lnSpc>
                        <a:spcBef>
                          <a:spcPts val="500"/>
                        </a:spcBef>
                        <a:spcAft>
                          <a:spcPts val="1000"/>
                        </a:spcAft>
                      </a:pPr>
                      <a:r>
                        <a:rPr lang="tr-TR" sz="1100" kern="100">
                          <a:effectLst/>
                        </a:rPr>
                        <a:t>Puan:60</a:t>
                      </a:r>
                      <a:endParaRPr lang="tr-TR" sz="1100" kern="100">
                        <a:effectLst/>
                        <a:latin typeface="Arial" panose="020B0604020202020204" pitchFamily="34" charset="0"/>
                        <a:ea typeface="Times New Roman" panose="02020603050405020304" pitchFamily="18" charset="0"/>
                        <a:cs typeface="Times New Roman" panose="02020603050405020304" pitchFamily="18" charset="0"/>
                      </a:endParaRPr>
                    </a:p>
                  </a:txBody>
                  <a:tcPr marL="55796" marR="55796" marT="0" marB="0">
                    <a:solidFill>
                      <a:srgbClr val="D9EAFE"/>
                    </a:solidFill>
                  </a:tcPr>
                </a:tc>
                <a:tc>
                  <a:txBody>
                    <a:bodyPr/>
                    <a:lstStyle/>
                    <a:p>
                      <a:pPr>
                        <a:lnSpc>
                          <a:spcPct val="115000"/>
                        </a:lnSpc>
                        <a:spcBef>
                          <a:spcPts val="500"/>
                        </a:spcBef>
                        <a:spcAft>
                          <a:spcPts val="1000"/>
                        </a:spcAft>
                      </a:pPr>
                      <a:r>
                        <a:rPr lang="tr-TR" sz="1100" kern="100">
                          <a:effectLst/>
                        </a:rPr>
                        <a:t>Kullanıcının tüm ihtiyaçlarını karşılamaktadır</a:t>
                      </a:r>
                    </a:p>
                    <a:p>
                      <a:pPr>
                        <a:lnSpc>
                          <a:spcPct val="115000"/>
                        </a:lnSpc>
                        <a:spcBef>
                          <a:spcPts val="500"/>
                        </a:spcBef>
                        <a:spcAft>
                          <a:spcPts val="1000"/>
                        </a:spcAft>
                      </a:pPr>
                      <a:r>
                        <a:rPr lang="tr-TR" sz="1100" kern="100">
                          <a:effectLst/>
                        </a:rPr>
                        <a:t> </a:t>
                      </a:r>
                    </a:p>
                    <a:p>
                      <a:pPr>
                        <a:lnSpc>
                          <a:spcPct val="115000"/>
                        </a:lnSpc>
                        <a:spcBef>
                          <a:spcPts val="500"/>
                        </a:spcBef>
                        <a:spcAft>
                          <a:spcPts val="1000"/>
                        </a:spcAft>
                      </a:pPr>
                      <a:r>
                        <a:rPr lang="tr-TR" sz="1100" kern="100">
                          <a:effectLst/>
                        </a:rPr>
                        <a:t>Puan:100</a:t>
                      </a:r>
                      <a:endParaRPr lang="tr-TR" sz="1100" kern="100">
                        <a:effectLst/>
                        <a:latin typeface="Arial" panose="020B0604020202020204" pitchFamily="34" charset="0"/>
                        <a:ea typeface="Times New Roman" panose="02020603050405020304" pitchFamily="18" charset="0"/>
                        <a:cs typeface="Times New Roman" panose="02020603050405020304" pitchFamily="18" charset="0"/>
                      </a:endParaRPr>
                    </a:p>
                  </a:txBody>
                  <a:tcPr marL="55796" marR="55796" marT="0" marB="0">
                    <a:solidFill>
                      <a:srgbClr val="D9EAFE"/>
                    </a:solidFill>
                  </a:tcPr>
                </a:tc>
                <a:tc>
                  <a:txBody>
                    <a:bodyPr/>
                    <a:lstStyle/>
                    <a:p>
                      <a:pPr>
                        <a:lnSpc>
                          <a:spcPct val="115000"/>
                        </a:lnSpc>
                        <a:spcBef>
                          <a:spcPts val="500"/>
                        </a:spcBef>
                        <a:spcAft>
                          <a:spcPts val="1000"/>
                        </a:spcAft>
                      </a:pPr>
                      <a:r>
                        <a:rPr lang="tr-TR" sz="1100" kern="100">
                          <a:effectLst/>
                        </a:rPr>
                        <a:t>Sadece Android cihaza sahip kullanıcının ihtiyaçlarını karşılamaktadır.</a:t>
                      </a:r>
                    </a:p>
                    <a:p>
                      <a:pPr>
                        <a:lnSpc>
                          <a:spcPct val="115000"/>
                        </a:lnSpc>
                        <a:spcBef>
                          <a:spcPts val="500"/>
                        </a:spcBef>
                        <a:spcAft>
                          <a:spcPts val="1000"/>
                        </a:spcAft>
                      </a:pPr>
                      <a:r>
                        <a:rPr lang="tr-TR" sz="1100" kern="100">
                          <a:effectLst/>
                        </a:rPr>
                        <a:t> </a:t>
                      </a:r>
                    </a:p>
                    <a:p>
                      <a:pPr>
                        <a:lnSpc>
                          <a:spcPct val="115000"/>
                        </a:lnSpc>
                        <a:spcBef>
                          <a:spcPts val="500"/>
                        </a:spcBef>
                        <a:spcAft>
                          <a:spcPts val="1000"/>
                        </a:spcAft>
                      </a:pPr>
                      <a:r>
                        <a:rPr lang="tr-TR" sz="1100" kern="100">
                          <a:effectLst/>
                        </a:rPr>
                        <a:t>Puan:70</a:t>
                      </a:r>
                      <a:endParaRPr lang="tr-TR" sz="1100" kern="100">
                        <a:effectLst/>
                        <a:latin typeface="Arial" panose="020B0604020202020204" pitchFamily="34" charset="0"/>
                        <a:ea typeface="Times New Roman" panose="02020603050405020304" pitchFamily="18" charset="0"/>
                        <a:cs typeface="Times New Roman" panose="02020603050405020304" pitchFamily="18" charset="0"/>
                      </a:endParaRPr>
                    </a:p>
                  </a:txBody>
                  <a:tcPr marL="55796" marR="55796" marT="0" marB="0">
                    <a:solidFill>
                      <a:srgbClr val="D9EAFE"/>
                    </a:solidFill>
                  </a:tcPr>
                </a:tc>
                <a:extLst>
                  <a:ext uri="{0D108BD9-81ED-4DB2-BD59-A6C34878D82A}">
                    <a16:rowId xmlns:a16="http://schemas.microsoft.com/office/drawing/2014/main" val="2889225065"/>
                  </a:ext>
                </a:extLst>
              </a:tr>
              <a:tr h="3707921">
                <a:tc>
                  <a:txBody>
                    <a:bodyPr/>
                    <a:lstStyle/>
                    <a:p>
                      <a:pPr>
                        <a:lnSpc>
                          <a:spcPct val="115000"/>
                        </a:lnSpc>
                        <a:spcBef>
                          <a:spcPts val="200"/>
                        </a:spcBef>
                        <a:spcAft>
                          <a:spcPts val="200"/>
                        </a:spcAft>
                      </a:pPr>
                      <a:r>
                        <a:rPr lang="tr-TR" sz="1100" kern="100">
                          <a:effectLst/>
                        </a:rPr>
                        <a:t>Yönetim Fizibilite</a:t>
                      </a:r>
                      <a:endParaRPr lang="tr-TR" sz="1100" kern="100">
                        <a:effectLst/>
                        <a:latin typeface="Arial" panose="020B0604020202020204" pitchFamily="34" charset="0"/>
                        <a:ea typeface="Times New Roman" panose="02020603050405020304" pitchFamily="18" charset="0"/>
                        <a:cs typeface="Times New Roman" panose="02020603050405020304" pitchFamily="18" charset="0"/>
                      </a:endParaRPr>
                    </a:p>
                  </a:txBody>
                  <a:tcPr marL="55796" marR="55796" marT="0" marB="0">
                    <a:solidFill>
                      <a:srgbClr val="D9EAFE"/>
                    </a:solidFill>
                  </a:tcPr>
                </a:tc>
                <a:tc>
                  <a:txBody>
                    <a:bodyPr/>
                    <a:lstStyle/>
                    <a:p>
                      <a:pPr>
                        <a:lnSpc>
                          <a:spcPct val="115000"/>
                        </a:lnSpc>
                        <a:spcBef>
                          <a:spcPts val="500"/>
                        </a:spcBef>
                        <a:spcAft>
                          <a:spcPts val="1000"/>
                        </a:spcAft>
                      </a:pPr>
                      <a:r>
                        <a:rPr lang="tr-TR" sz="1100" kern="100">
                          <a:effectLst/>
                        </a:rPr>
                        <a:t> </a:t>
                      </a:r>
                    </a:p>
                    <a:p>
                      <a:pPr>
                        <a:lnSpc>
                          <a:spcPct val="115000"/>
                        </a:lnSpc>
                        <a:spcBef>
                          <a:spcPts val="500"/>
                        </a:spcBef>
                        <a:spcAft>
                          <a:spcPts val="1000"/>
                        </a:spcAft>
                      </a:pPr>
                      <a:r>
                        <a:rPr lang="tr-TR" sz="1100" kern="100">
                          <a:effectLst/>
                        </a:rPr>
                        <a:t> </a:t>
                      </a:r>
                    </a:p>
                    <a:p>
                      <a:pPr>
                        <a:lnSpc>
                          <a:spcPct val="115000"/>
                        </a:lnSpc>
                        <a:spcBef>
                          <a:spcPts val="500"/>
                        </a:spcBef>
                        <a:spcAft>
                          <a:spcPts val="1000"/>
                        </a:spcAft>
                      </a:pPr>
                      <a:r>
                        <a:rPr lang="tr-TR" sz="1100" kern="100">
                          <a:effectLst/>
                        </a:rPr>
                        <a:t> </a:t>
                      </a:r>
                    </a:p>
                    <a:p>
                      <a:pPr>
                        <a:lnSpc>
                          <a:spcPct val="115000"/>
                        </a:lnSpc>
                        <a:spcBef>
                          <a:spcPts val="500"/>
                        </a:spcBef>
                        <a:spcAft>
                          <a:spcPts val="1000"/>
                        </a:spcAft>
                      </a:pPr>
                      <a:r>
                        <a:rPr lang="tr-TR" sz="1100" kern="100">
                          <a:effectLst/>
                        </a:rPr>
                        <a:t>%5</a:t>
                      </a:r>
                      <a:endParaRPr lang="tr-TR" sz="1100" kern="100">
                        <a:effectLst/>
                        <a:latin typeface="Arial" panose="020B0604020202020204" pitchFamily="34" charset="0"/>
                        <a:ea typeface="Times New Roman" panose="02020603050405020304" pitchFamily="18" charset="0"/>
                        <a:cs typeface="Times New Roman" panose="02020603050405020304" pitchFamily="18" charset="0"/>
                      </a:endParaRPr>
                    </a:p>
                  </a:txBody>
                  <a:tcPr marL="55796" marR="55796" marT="0" marB="0">
                    <a:solidFill>
                      <a:srgbClr val="D9EAFE"/>
                    </a:solidFill>
                  </a:tcPr>
                </a:tc>
                <a:tc>
                  <a:txBody>
                    <a:bodyPr/>
                    <a:lstStyle/>
                    <a:p>
                      <a:pPr>
                        <a:lnSpc>
                          <a:spcPct val="115000"/>
                        </a:lnSpc>
                        <a:spcBef>
                          <a:spcPts val="500"/>
                        </a:spcBef>
                        <a:spcAft>
                          <a:spcPts val="1000"/>
                        </a:spcAft>
                      </a:pPr>
                      <a:r>
                        <a:rPr lang="tr-TR" sz="1100" kern="100">
                          <a:effectLst/>
                        </a:rPr>
                        <a:t>Eğitmen personelinin  niteliği ve dil eğitimindeki yetkinlikleri daha kolay takip edilebilir.</a:t>
                      </a:r>
                    </a:p>
                    <a:p>
                      <a:pPr>
                        <a:lnSpc>
                          <a:spcPct val="115000"/>
                        </a:lnSpc>
                        <a:spcBef>
                          <a:spcPts val="500"/>
                        </a:spcBef>
                        <a:spcAft>
                          <a:spcPts val="1000"/>
                        </a:spcAft>
                      </a:pPr>
                      <a:r>
                        <a:rPr lang="tr-TR" sz="1100" kern="100">
                          <a:effectLst/>
                        </a:rPr>
                        <a:t>Yüz yüze eğitim ile öğrenci-öğretmen arası ilişki daha güçlüdür.</a:t>
                      </a:r>
                    </a:p>
                    <a:p>
                      <a:pPr>
                        <a:lnSpc>
                          <a:spcPct val="115000"/>
                        </a:lnSpc>
                        <a:spcBef>
                          <a:spcPts val="500"/>
                        </a:spcBef>
                        <a:spcAft>
                          <a:spcPts val="1000"/>
                        </a:spcAft>
                      </a:pPr>
                      <a:r>
                        <a:rPr lang="tr-TR" sz="1100" kern="100">
                          <a:effectLst/>
                        </a:rPr>
                        <a:t>Öğrencilerin velilerine bilgilendirme yapılarak velilerin sürece dahil edilmesi sağlanır</a:t>
                      </a:r>
                    </a:p>
                    <a:p>
                      <a:pPr>
                        <a:lnSpc>
                          <a:spcPct val="115000"/>
                        </a:lnSpc>
                        <a:spcBef>
                          <a:spcPts val="500"/>
                        </a:spcBef>
                        <a:spcAft>
                          <a:spcPts val="1000"/>
                        </a:spcAft>
                      </a:pPr>
                      <a:r>
                        <a:rPr lang="tr-TR" sz="1100" kern="100">
                          <a:effectLst/>
                        </a:rPr>
                        <a:t>Puan:70 </a:t>
                      </a:r>
                      <a:endParaRPr lang="tr-TR" sz="1100" kern="100">
                        <a:effectLst/>
                        <a:latin typeface="Arial" panose="020B0604020202020204" pitchFamily="34" charset="0"/>
                        <a:ea typeface="Times New Roman" panose="02020603050405020304" pitchFamily="18" charset="0"/>
                        <a:cs typeface="Times New Roman" panose="02020603050405020304" pitchFamily="18" charset="0"/>
                      </a:endParaRPr>
                    </a:p>
                  </a:txBody>
                  <a:tcPr marL="55796" marR="55796" marT="0" marB="0">
                    <a:solidFill>
                      <a:srgbClr val="D9EAFE"/>
                    </a:solidFill>
                  </a:tcPr>
                </a:tc>
                <a:tc>
                  <a:txBody>
                    <a:bodyPr/>
                    <a:lstStyle/>
                    <a:p>
                      <a:pPr>
                        <a:lnSpc>
                          <a:spcPct val="115000"/>
                        </a:lnSpc>
                        <a:spcBef>
                          <a:spcPts val="500"/>
                        </a:spcBef>
                        <a:spcAft>
                          <a:spcPts val="1000"/>
                        </a:spcAft>
                      </a:pPr>
                      <a:r>
                        <a:rPr lang="tr-TR" sz="1100" kern="100">
                          <a:effectLst/>
                        </a:rPr>
                        <a:t>Kurs yönetimi ve öğrenciyi tek noktada birleştirir, iletişim kolaylığı sağlar ,çevrimiçi sınavlar ödevlerin değerlendirilmesi daha kolay olur. Veri analitiği ve raporlamalar ile kurum öğrenci başarılarını izler, eğitim kalitesini değerlendirir ve yeni kararlar alır.</a:t>
                      </a:r>
                    </a:p>
                    <a:p>
                      <a:pPr>
                        <a:lnSpc>
                          <a:spcPct val="115000"/>
                        </a:lnSpc>
                        <a:spcBef>
                          <a:spcPts val="500"/>
                        </a:spcBef>
                        <a:spcAft>
                          <a:spcPts val="1000"/>
                        </a:spcAft>
                      </a:pPr>
                      <a:r>
                        <a:rPr lang="tr-TR" sz="1100" kern="100">
                          <a:effectLst/>
                        </a:rPr>
                        <a:t> </a:t>
                      </a:r>
                    </a:p>
                    <a:p>
                      <a:pPr>
                        <a:lnSpc>
                          <a:spcPct val="115000"/>
                        </a:lnSpc>
                        <a:spcBef>
                          <a:spcPts val="500"/>
                        </a:spcBef>
                        <a:spcAft>
                          <a:spcPts val="1000"/>
                        </a:spcAft>
                      </a:pPr>
                      <a:r>
                        <a:rPr lang="tr-TR" sz="1100" kern="100">
                          <a:effectLst/>
                        </a:rPr>
                        <a:t>Puan:85</a:t>
                      </a:r>
                      <a:endParaRPr lang="tr-TR" sz="1100" kern="100">
                        <a:effectLst/>
                        <a:latin typeface="Arial" panose="020B0604020202020204" pitchFamily="34" charset="0"/>
                        <a:ea typeface="Times New Roman" panose="02020603050405020304" pitchFamily="18" charset="0"/>
                        <a:cs typeface="Times New Roman" panose="02020603050405020304" pitchFamily="18" charset="0"/>
                      </a:endParaRPr>
                    </a:p>
                  </a:txBody>
                  <a:tcPr marL="55796" marR="55796" marT="0" marB="0">
                    <a:solidFill>
                      <a:srgbClr val="D9EAFE"/>
                    </a:solidFill>
                  </a:tcPr>
                </a:tc>
                <a:tc>
                  <a:txBody>
                    <a:bodyPr/>
                    <a:lstStyle/>
                    <a:p>
                      <a:pPr>
                        <a:lnSpc>
                          <a:spcPct val="115000"/>
                        </a:lnSpc>
                        <a:spcBef>
                          <a:spcPts val="500"/>
                        </a:spcBef>
                        <a:spcAft>
                          <a:spcPts val="1000"/>
                        </a:spcAft>
                      </a:pPr>
                      <a:r>
                        <a:rPr lang="tr-TR" sz="1100" kern="100" dirty="0">
                          <a:effectLst/>
                        </a:rPr>
                        <a:t>Öğrenci takibi, öğrenci performansı izleme gibi metrikler daha hızlı gerçekleşir.</a:t>
                      </a:r>
                    </a:p>
                    <a:p>
                      <a:pPr>
                        <a:lnSpc>
                          <a:spcPct val="115000"/>
                        </a:lnSpc>
                        <a:spcBef>
                          <a:spcPts val="500"/>
                        </a:spcBef>
                        <a:spcAft>
                          <a:spcPts val="1000"/>
                        </a:spcAft>
                      </a:pPr>
                      <a:r>
                        <a:rPr lang="tr-TR" sz="1100" kern="100" dirty="0">
                          <a:effectLst/>
                        </a:rPr>
                        <a:t>Uygulama , özel bildirimler ile öğrenciye kolaylık sağlar. Mobil cihaz üzerinden sesli ve videolu egzersizler eğitimi daha etkili kılar.</a:t>
                      </a:r>
                    </a:p>
                    <a:p>
                      <a:pPr>
                        <a:lnSpc>
                          <a:spcPct val="115000"/>
                        </a:lnSpc>
                        <a:spcBef>
                          <a:spcPts val="500"/>
                        </a:spcBef>
                        <a:spcAft>
                          <a:spcPts val="1000"/>
                        </a:spcAft>
                      </a:pPr>
                      <a:r>
                        <a:rPr lang="tr-TR" sz="1100" kern="100" dirty="0">
                          <a:effectLst/>
                        </a:rPr>
                        <a:t>Taşınabilirlik açısından diğer sistemlere göre daha uygundur.</a:t>
                      </a:r>
                    </a:p>
                    <a:p>
                      <a:pPr>
                        <a:lnSpc>
                          <a:spcPct val="115000"/>
                        </a:lnSpc>
                        <a:spcBef>
                          <a:spcPts val="500"/>
                        </a:spcBef>
                        <a:spcAft>
                          <a:spcPts val="1000"/>
                        </a:spcAft>
                      </a:pPr>
                      <a:r>
                        <a:rPr lang="tr-TR" sz="1100" kern="100" dirty="0">
                          <a:effectLst/>
                        </a:rPr>
                        <a:t> </a:t>
                      </a:r>
                    </a:p>
                    <a:p>
                      <a:pPr>
                        <a:lnSpc>
                          <a:spcPct val="115000"/>
                        </a:lnSpc>
                        <a:spcBef>
                          <a:spcPts val="500"/>
                        </a:spcBef>
                        <a:spcAft>
                          <a:spcPts val="1000"/>
                        </a:spcAft>
                      </a:pPr>
                      <a:r>
                        <a:rPr lang="tr-TR" sz="1100" kern="100" dirty="0">
                          <a:effectLst/>
                        </a:rPr>
                        <a:t>Puan:90</a:t>
                      </a:r>
                      <a:endParaRPr lang="tr-TR" sz="1100" kern="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796" marR="55796" marT="0" marB="0">
                    <a:solidFill>
                      <a:srgbClr val="D9EAFE"/>
                    </a:solidFill>
                  </a:tcPr>
                </a:tc>
                <a:extLst>
                  <a:ext uri="{0D108BD9-81ED-4DB2-BD59-A6C34878D82A}">
                    <a16:rowId xmlns:a16="http://schemas.microsoft.com/office/drawing/2014/main" val="1494548742"/>
                  </a:ext>
                </a:extLst>
              </a:tr>
            </a:tbl>
          </a:graphicData>
        </a:graphic>
      </p:graphicFrame>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4592.tgt.Office_50301377_TF33713516_Win32_OJ112196127.potx" id="{BF394F44-30C1-4C04-B59A-E4AA2608C8F0}" vid="{3EE38AD3-D7C6-4B0B-8677-B0CED5DA8C99}"/>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{67DECC35-44B2-4C78-AD33-A51690B3D17A}tf33713516_win32</Template>
  <TotalTime>172</TotalTime>
  <Words>1174</Words>
  <Application>Microsoft Office PowerPoint</Application>
  <PresentationFormat>Geniş ekran</PresentationFormat>
  <Paragraphs>220</Paragraphs>
  <Slides>25</Slides>
  <Notes>6</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25</vt:i4>
      </vt:variant>
    </vt:vector>
  </HeadingPairs>
  <TitlesOfParts>
    <vt:vector size="31" baseType="lpstr">
      <vt:lpstr>Arial</vt:lpstr>
      <vt:lpstr>Calibri</vt:lpstr>
      <vt:lpstr>Gill Sans MT</vt:lpstr>
      <vt:lpstr>Times New Roman</vt:lpstr>
      <vt:lpstr>Walbaum Display</vt:lpstr>
      <vt:lpstr>3DFloatVTI</vt:lpstr>
      <vt:lpstr>PowerPoint Sunusu</vt:lpstr>
      <vt:lpstr>İÇİNDEKİLER</vt:lpstr>
      <vt:lpstr>Proje Ekip Şeması</vt:lpstr>
      <vt:lpstr>Müşteri Raporları </vt:lpstr>
      <vt:lpstr>PowerPoint Sunusu</vt:lpstr>
      <vt:lpstr>2.Müşteri Toplantısı Raporu </vt:lpstr>
      <vt:lpstr>PowerPoint Sunusu</vt:lpstr>
      <vt:lpstr>Fizibilite</vt:lpstr>
      <vt:lpstr>PowerPoint Sunusu</vt:lpstr>
      <vt:lpstr>PowerPoint Sunusu</vt:lpstr>
      <vt:lpstr>Gantt Diyagramı</vt:lpstr>
      <vt:lpstr>PowerPoint Sunusu</vt:lpstr>
      <vt:lpstr>USE CASE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Ekip</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sanem coşkun</dc:creator>
  <cp:lastModifiedBy>Mustafa Yüksel Yılmaz</cp:lastModifiedBy>
  <cp:revision>5</cp:revision>
  <dcterms:created xsi:type="dcterms:W3CDTF">2023-12-25T11:08:35Z</dcterms:created>
  <dcterms:modified xsi:type="dcterms:W3CDTF">2023-12-25T16:12:25Z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