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5"/>
  </p:notesMasterIdLst>
  <p:sldIdLst>
    <p:sldId id="256" r:id="rId2"/>
    <p:sldId id="257" r:id="rId3"/>
    <p:sldId id="259" r:id="rId4"/>
    <p:sldId id="266" r:id="rId5"/>
    <p:sldId id="268" r:id="rId6"/>
    <p:sldId id="261" r:id="rId7"/>
    <p:sldId id="263" r:id="rId8"/>
    <p:sldId id="264" r:id="rId9"/>
    <p:sldId id="262" r:id="rId10"/>
    <p:sldId id="270" r:id="rId11"/>
    <p:sldId id="271" r:id="rId12"/>
    <p:sldId id="269" r:id="rId13"/>
    <p:sldId id="258" r:id="rId14"/>
  </p:sldIdLst>
  <p:sldSz cx="12192000" cy="6858000"/>
  <p:notesSz cx="6858000" cy="9144000"/>
  <p:embeddedFontLst>
    <p:embeddedFont>
      <p:font typeface="Gilroy Bold" charset="-52"/>
      <p:bold r:id="rId16"/>
    </p:embeddedFont>
    <p:embeddedFont>
      <p:font typeface="Gilroy Medium" charset="-5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50021"/>
    <a:srgbClr val="008000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504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950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370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2427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pPr/>
              <a:t>17.05.2025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080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pPr/>
              <a:t>17.05.2025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536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pPr/>
              <a:t>17.05.2025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032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1170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pPr/>
              <a:t>17.05.2025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6978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pPr/>
              <a:t>17.05.2025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030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pPr/>
              <a:t>17.05.2025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Вариативная часть проектной практики: </a:t>
            </a:r>
            <a:r>
              <a:rPr lang="en-US" sz="4800" dirty="0" smtClean="0"/>
              <a:t>CLI</a:t>
            </a:r>
            <a:r>
              <a:rPr lang="en-US" sz="4800" dirty="0" smtClean="0"/>
              <a:t> </a:t>
            </a:r>
            <a:r>
              <a:rPr lang="ru-RU" sz="4800" dirty="0" smtClean="0"/>
              <a:t>на </a:t>
            </a:r>
            <a:r>
              <a:rPr lang="en-US" sz="4800" dirty="0" err="1" smtClean="0"/>
              <a:t>Javascript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990176" cy="112856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Подготовила </a:t>
            </a:r>
            <a:r>
              <a:rPr lang="ru-RU" dirty="0" smtClean="0"/>
              <a:t>презентацию:</a:t>
            </a:r>
          </a:p>
          <a:p>
            <a:r>
              <a:rPr lang="ru-RU" dirty="0" smtClean="0"/>
              <a:t>Новоселова М.В., </a:t>
            </a:r>
            <a:r>
              <a:rPr lang="ru-RU" dirty="0" smtClean="0"/>
              <a:t>группа 241-326. </a:t>
            </a:r>
            <a:endParaRPr lang="ru-RU" dirty="0" smtClean="0"/>
          </a:p>
          <a:p>
            <a:r>
              <a:rPr lang="ru-RU" dirty="0" smtClean="0"/>
              <a:t>Проект </a:t>
            </a:r>
            <a:r>
              <a:rPr lang="ru-RU" dirty="0" smtClean="0"/>
              <a:t>– </a:t>
            </a:r>
            <a:r>
              <a:rPr lang="ru-RU" dirty="0" smtClean="0"/>
              <a:t>Игровая платформа «Прогулки по </a:t>
            </a:r>
            <a:r>
              <a:rPr lang="ru-RU" dirty="0" smtClean="0"/>
              <a:t>М</a:t>
            </a:r>
            <a:r>
              <a:rPr lang="ru-RU" dirty="0" smtClean="0"/>
              <a:t>оскве».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7AF9C"/>
                </a:solidFill>
              </a:rPr>
              <a:t>Демонстрация результата</a:t>
            </a:r>
            <a:endParaRPr lang="ru-RU" dirty="0">
              <a:solidFill>
                <a:srgbClr val="27AF9C"/>
              </a:solidFill>
            </a:endParaRPr>
          </a:p>
        </p:txBody>
      </p:sp>
      <p:pic>
        <p:nvPicPr>
          <p:cNvPr id="1026" name="Picture 2" descr="C:\Users\novos\Pictures\Screenshots\Снимок экрана (99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283" y="1523011"/>
            <a:ext cx="7418118" cy="4636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258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6AA97"/>
                </a:solidFill>
              </a:rPr>
              <a:t>Демонстрация результата</a:t>
            </a:r>
            <a:endParaRPr lang="ru-RU" dirty="0">
              <a:solidFill>
                <a:srgbClr val="26AA97"/>
              </a:solidFill>
            </a:endParaRPr>
          </a:p>
        </p:txBody>
      </p:sp>
      <p:pic>
        <p:nvPicPr>
          <p:cNvPr id="2050" name="Picture 2" descr="C:\Users\novos\Pictures\Screenshots\Снимок экрана (1004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1408110"/>
            <a:ext cx="7520942" cy="4700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2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6AA97"/>
                </a:solidFill>
              </a:rPr>
              <a:t>Демонстрация результата</a:t>
            </a:r>
            <a:endParaRPr lang="ru-RU" dirty="0">
              <a:solidFill>
                <a:srgbClr val="008000"/>
              </a:solidFill>
            </a:endParaRPr>
          </a:p>
        </p:txBody>
      </p:sp>
      <p:pic>
        <p:nvPicPr>
          <p:cNvPr id="3074" name="Picture 2" descr="C:\Users\novos\Pictures\Screenshots\Снимок экрана (100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0012"/>
            <a:ext cx="7594600" cy="474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3343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</a:t>
            </a:r>
            <a:r>
              <a:rPr lang="ru-RU" dirty="0" smtClean="0"/>
              <a:t>внимание!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41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01111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Изучить </a:t>
            </a:r>
            <a:r>
              <a:rPr lang="ru-RU" sz="2400" dirty="0" smtClean="0"/>
              <a:t>предметную область технологии.</a:t>
            </a:r>
            <a:endParaRPr lang="ru-RU" sz="2400" dirty="0" smtClean="0"/>
          </a:p>
          <a:p>
            <a:r>
              <a:rPr lang="ru-RU" sz="2400" dirty="0" smtClean="0"/>
              <a:t>Реализовать технологию, опираясь на знания, полученные </a:t>
            </a:r>
            <a:r>
              <a:rPr lang="ru-RU" sz="2400" dirty="0" smtClean="0"/>
              <a:t>за учебный </a:t>
            </a:r>
            <a:r>
              <a:rPr lang="ru-RU" sz="2400" dirty="0" smtClean="0"/>
              <a:t>год.</a:t>
            </a:r>
          </a:p>
          <a:p>
            <a:r>
              <a:rPr lang="ru-RU" sz="2400" dirty="0" smtClean="0"/>
              <a:t>Внести модификации и улучшения в технологию.</a:t>
            </a:r>
          </a:p>
          <a:p>
            <a:r>
              <a:rPr lang="ru-RU" sz="2400" dirty="0" smtClean="0"/>
              <a:t>Показать достигнутые результаты.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Цели и задачи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400" dirty="0" smtClean="0"/>
              <a:t>Командная строка (CLI) — это инструмент, предоставляющий текстовый интерфейс для взаимодействия с программой или операционной системой. Взаимодействие осуществляется путем ввода текстовых команд и получения текстового вывода. Вместо графических элементов управления, взаимодействие полностью основано на текстовых командах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algn="just"/>
            <a:r>
              <a:rPr lang="ru-RU" sz="2400" dirty="0" smtClean="0"/>
              <a:t>В отличие от полноценных системных оболочек, таких как </a:t>
            </a:r>
            <a:r>
              <a:rPr lang="ru-RU" sz="2400" dirty="0" err="1" smtClean="0"/>
              <a:t>Bash</a:t>
            </a:r>
            <a:r>
              <a:rPr lang="ru-RU" sz="2400" dirty="0" smtClean="0"/>
              <a:t>, </a:t>
            </a:r>
            <a:r>
              <a:rPr lang="ru-RU" sz="2400" dirty="0" err="1" smtClean="0"/>
              <a:t>Zsh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PowerShell</a:t>
            </a:r>
            <a:r>
              <a:rPr lang="ru-RU" sz="2400" dirty="0" smtClean="0"/>
              <a:t>, разрабатываемые CLI часто фокусируются на конкретной области применения, такой как разработка, автоматизация задач, или управление специализированными приложениями. Основное преимущество такого подхода – возможность создания инструментов, точно соответствующих потребностям конкретного пользователя или проекта.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Изучение предметной области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9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Основные компоненты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CLI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717467" y="2203861"/>
            <a:ext cx="8877300" cy="2344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Аргументы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командной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строки</a:t>
            </a: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.</a:t>
            </a:r>
            <a:endParaRPr lang="ru-RU" sz="2400" dirty="0" smtClean="0">
              <a:latin typeface="Gilroy Medium" charset="-52"/>
              <a:ea typeface="+mj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Стандартные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потоки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ввода/вывода</a:t>
            </a: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.</a:t>
            </a:r>
            <a:endParaRPr lang="ru-RU" sz="2400" dirty="0" smtClean="0">
              <a:latin typeface="Gilroy Medium" charset="-52"/>
              <a:ea typeface="+mj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 </a:t>
            </a:r>
            <a:r>
              <a:rPr lang="ru-RU" sz="2400" dirty="0" err="1" smtClean="0">
                <a:latin typeface="Gilroy Medium" charset="-52"/>
                <a:ea typeface="+mj-ea"/>
                <a:cs typeface="+mj-cs"/>
              </a:rPr>
              <a:t>Парсер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 аргументов</a:t>
            </a: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.</a:t>
            </a:r>
            <a:endParaRPr lang="ru-RU" sz="2400" dirty="0" smtClean="0">
              <a:latin typeface="Gilroy Medium" charset="-52"/>
              <a:ea typeface="+mj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Работа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с файловой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системой</a:t>
            </a: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.</a:t>
            </a:r>
            <a:endParaRPr lang="ru-RU" sz="2400" dirty="0" smtClean="0">
              <a:latin typeface="Gilroy Medium" charset="-52"/>
              <a:ea typeface="+mj-ea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Выполнение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внешних </a:t>
            </a:r>
            <a:r>
              <a:rPr lang="ru-RU" sz="2400" dirty="0" smtClean="0">
                <a:latin typeface="Gilroy Medium" charset="-52"/>
                <a:ea typeface="+mj-ea"/>
                <a:cs typeface="+mj-cs"/>
              </a:rPr>
              <a:t>процессов</a:t>
            </a:r>
            <a:r>
              <a:rPr lang="en-US" sz="2400" dirty="0" smtClean="0">
                <a:latin typeface="Gilroy Medium" charset="-52"/>
                <a:ea typeface="+mj-ea"/>
                <a:cs typeface="+mj-cs"/>
              </a:rPr>
              <a:t>.</a:t>
            </a:r>
            <a:endParaRPr lang="ru-RU" sz="2400" dirty="0" smtClean="0">
              <a:latin typeface="Gilroy Medium" charset="-52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2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 инструментов для сборки, тестирования, развертывания и управления </a:t>
            </a:r>
            <a:r>
              <a:rPr lang="ru-RU" sz="2400" dirty="0" err="1" smtClean="0"/>
              <a:t>Node.js-проектами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Автоматизация рутинных операций, связанных с разработкой и управлением серверами.</a:t>
            </a:r>
          </a:p>
          <a:p>
            <a:r>
              <a:rPr lang="ru-RU" sz="2400" dirty="0" smtClean="0"/>
              <a:t>Создание инструментов для управления файлами и каталогами (например, переименование файлов, создание резервных копий).</a:t>
            </a:r>
          </a:p>
          <a:p>
            <a:r>
              <a:rPr lang="ru-RU" sz="2400" dirty="0" smtClean="0"/>
              <a:t>Создание CLI для управления серверами, базами данных и другими </a:t>
            </a:r>
            <a:r>
              <a:rPr lang="ru-RU" sz="2400" dirty="0" err="1" smtClean="0"/>
              <a:t>Node.js</a:t>
            </a:r>
            <a:r>
              <a:rPr lang="ru-RU" sz="2400" dirty="0" smtClean="0"/>
              <a:t> приложениями.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Применение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CLI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на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xmlns="" val="225026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A760D"/>
                </a:solidFill>
              </a:rPr>
              <a:t>Реализация </a:t>
            </a:r>
            <a:r>
              <a:rPr lang="ru-RU" dirty="0" smtClean="0">
                <a:solidFill>
                  <a:srgbClr val="0A760D"/>
                </a:solidFill>
              </a:rPr>
              <a:t>технологии. </a:t>
            </a:r>
            <a:r>
              <a:rPr lang="ru-RU" dirty="0" smtClean="0">
                <a:solidFill>
                  <a:srgbClr val="0A760D"/>
                </a:solidFill>
              </a:rPr>
              <a:t>Предварительные требования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0962" y="2315307"/>
            <a:ext cx="9993198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/>
              <a:t>Базовые знания программирования на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 и </a:t>
            </a:r>
            <a:r>
              <a:rPr lang="ru-RU" sz="2400" dirty="0" err="1" smtClean="0"/>
              <a:t>Node.js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Скаченная </a:t>
            </a:r>
            <a:r>
              <a:rPr lang="ru-RU" sz="2400" dirty="0" smtClean="0"/>
              <a:t>последняя версия </a:t>
            </a:r>
            <a:r>
              <a:rPr lang="ru-RU" sz="2400" dirty="0" err="1" smtClean="0"/>
              <a:t>Node.js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Среда </a:t>
            </a:r>
            <a:r>
              <a:rPr lang="ru-RU" sz="2400" dirty="0" smtClean="0"/>
              <a:t>разработки </a:t>
            </a:r>
            <a:r>
              <a:rPr lang="ru-RU" sz="2400" dirty="0" err="1" smtClean="0"/>
              <a:t>Visual</a:t>
            </a:r>
            <a:r>
              <a:rPr lang="ru-RU" sz="2400" dirty="0" smtClean="0"/>
              <a:t> </a:t>
            </a:r>
            <a:r>
              <a:rPr lang="ru-RU" sz="2400" dirty="0" err="1" smtClean="0"/>
              <a:t>Studio</a:t>
            </a:r>
            <a:r>
              <a:rPr lang="ru-RU" sz="2400" dirty="0" smtClean="0"/>
              <a:t> 2022 (или любая другая удобная для вас среда, поддерживающая разработку на </a:t>
            </a:r>
            <a:r>
              <a:rPr lang="ru-RU" sz="2400" dirty="0" err="1" smtClean="0"/>
              <a:t>Node.js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400" dirty="0" err="1" smtClean="0"/>
              <a:t>встроеные</a:t>
            </a:r>
            <a:r>
              <a:rPr lang="ru-RU" sz="2400" dirty="0" smtClean="0"/>
              <a:t> компоненты для работы с </a:t>
            </a:r>
            <a:r>
              <a:rPr lang="ru-RU" sz="2400" dirty="0" err="1" smtClean="0"/>
              <a:t>Node.js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4068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Основной исполняемый файл (</a:t>
            </a:r>
            <a:r>
              <a:rPr lang="ru-RU" sz="2400" dirty="0" err="1" smtClean="0"/>
              <a:t>index.js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r>
              <a:rPr lang="ru-RU" sz="2400" dirty="0" smtClean="0"/>
              <a:t>Логгер (</a:t>
            </a:r>
            <a:r>
              <a:rPr lang="ru-RU" sz="2400" dirty="0" err="1" smtClean="0"/>
              <a:t>logger.js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r>
              <a:rPr lang="ru-RU" sz="2400" dirty="0" smtClean="0"/>
              <a:t>Команды (</a:t>
            </a:r>
            <a:r>
              <a:rPr lang="ru-RU" sz="2400" dirty="0" err="1" smtClean="0"/>
              <a:t>commands</a:t>
            </a:r>
            <a:r>
              <a:rPr lang="ru-RU" sz="2400" dirty="0" smtClean="0"/>
              <a:t>/</a:t>
            </a:r>
            <a:r>
              <a:rPr lang="ru-RU" sz="2400" dirty="0" err="1" smtClean="0"/>
              <a:t>start.js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r>
              <a:rPr lang="ru-RU" sz="2400" dirty="0" smtClean="0"/>
              <a:t>Менеджер конфигурации (</a:t>
            </a:r>
            <a:r>
              <a:rPr lang="ru-RU" sz="2400" dirty="0" err="1" smtClean="0"/>
              <a:t>config</a:t>
            </a:r>
            <a:r>
              <a:rPr lang="ru-RU" sz="2400" dirty="0" smtClean="0"/>
              <a:t>/</a:t>
            </a:r>
            <a:r>
              <a:rPr lang="ru-RU" sz="2400" dirty="0" err="1" smtClean="0"/>
              <a:t>config-mgr.js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r>
              <a:rPr lang="ru-RU" sz="2400" dirty="0" smtClean="0"/>
              <a:t>Схема конфигурации (</a:t>
            </a:r>
            <a:r>
              <a:rPr lang="ru-RU" sz="2400" dirty="0" err="1" smtClean="0"/>
              <a:t>config</a:t>
            </a:r>
            <a:r>
              <a:rPr lang="ru-RU" sz="2400" dirty="0" smtClean="0"/>
              <a:t>/</a:t>
            </a:r>
            <a:r>
              <a:rPr lang="ru-RU" sz="2400" dirty="0" err="1" smtClean="0"/>
              <a:t>schema.json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7790F"/>
                </a:solidFill>
              </a:rPr>
              <a:t>Реализация</a:t>
            </a:r>
            <a:r>
              <a:rPr lang="ru-RU" dirty="0" smtClean="0">
                <a:solidFill>
                  <a:srgbClr val="07790F"/>
                </a:solidFill>
              </a:rPr>
              <a:t> </a:t>
            </a:r>
            <a:r>
              <a:rPr lang="ru-RU" dirty="0" smtClean="0">
                <a:solidFill>
                  <a:srgbClr val="07790F"/>
                </a:solidFill>
              </a:rPr>
              <a:t>технологии. Архитектура </a:t>
            </a:r>
            <a:r>
              <a:rPr lang="ru-RU" dirty="0" smtClean="0">
                <a:solidFill>
                  <a:srgbClr val="07790F"/>
                </a:solidFill>
              </a:rPr>
              <a:t>проекта</a:t>
            </a:r>
            <a:endParaRPr lang="ru-RU" dirty="0">
              <a:solidFill>
                <a:srgbClr val="0779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48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CLI поддерживает только одну команду:</a:t>
            </a:r>
          </a:p>
          <a:p>
            <a:r>
              <a:rPr lang="ru-RU" sz="2400" dirty="0" smtClean="0"/>
              <a:t>--</a:t>
            </a:r>
            <a:r>
              <a:rPr lang="ru-RU" sz="2400" dirty="0" err="1" smtClean="0"/>
              <a:t>start</a:t>
            </a:r>
            <a:r>
              <a:rPr lang="ru-RU" sz="2400" dirty="0" smtClean="0"/>
              <a:t>: Запускает приложение с заданной конфигурацией.</a:t>
            </a:r>
          </a:p>
          <a:p>
            <a:pPr>
              <a:buNone/>
            </a:pPr>
            <a:r>
              <a:rPr lang="ru-RU" sz="2400" dirty="0" smtClean="0"/>
              <a:t>CLI может выводить такие ошибки:</a:t>
            </a:r>
          </a:p>
          <a:p>
            <a:r>
              <a:rPr lang="ru-RU" sz="2400" dirty="0" err="1" smtClean="0"/>
              <a:t>Could</a:t>
            </a:r>
            <a:r>
              <a:rPr lang="ru-RU" sz="2400" dirty="0" smtClean="0"/>
              <a:t> </a:t>
            </a:r>
            <a:r>
              <a:rPr lang="ru-RU" sz="2400" dirty="0" err="1" smtClean="0"/>
              <a:t>not</a:t>
            </a:r>
            <a:r>
              <a:rPr lang="ru-RU" sz="2400" dirty="0" smtClean="0"/>
              <a:t> </a:t>
            </a:r>
            <a:r>
              <a:rPr lang="ru-RU" sz="2400" dirty="0" err="1" smtClean="0"/>
              <a:t>find</a:t>
            </a:r>
            <a:r>
              <a:rPr lang="ru-RU" sz="2400" dirty="0" smtClean="0"/>
              <a:t> </a:t>
            </a:r>
            <a:r>
              <a:rPr lang="ru-RU" sz="2400" dirty="0" err="1" smtClean="0"/>
              <a:t>configuration</a:t>
            </a:r>
            <a:r>
              <a:rPr lang="ru-RU" sz="2400" dirty="0" smtClean="0"/>
              <a:t>, </a:t>
            </a:r>
            <a:r>
              <a:rPr lang="ru-RU" sz="2400" dirty="0" err="1" smtClean="0"/>
              <a:t>using</a:t>
            </a:r>
            <a:r>
              <a:rPr lang="ru-RU" sz="2400" dirty="0" smtClean="0"/>
              <a:t> </a:t>
            </a:r>
            <a:r>
              <a:rPr lang="ru-RU" sz="2400" dirty="0" err="1" smtClean="0"/>
              <a:t>default</a:t>
            </a:r>
            <a:r>
              <a:rPr lang="ru-RU" sz="2400" dirty="0" smtClean="0"/>
              <a:t>: CLI не может найти файл конфигурации в текущем рабочем каталоге, поэтому будет использовать порт по умолчанию.</a:t>
            </a:r>
          </a:p>
          <a:p>
            <a:r>
              <a:rPr lang="ru-RU" sz="2400" dirty="0" err="1" smtClean="0"/>
              <a:t>Invalid</a:t>
            </a:r>
            <a:r>
              <a:rPr lang="ru-RU" sz="2400" dirty="0" smtClean="0"/>
              <a:t> </a:t>
            </a:r>
            <a:r>
              <a:rPr lang="ru-RU" sz="2400" dirty="0" err="1" smtClean="0"/>
              <a:t>configuration</a:t>
            </a:r>
            <a:r>
              <a:rPr lang="ru-RU" sz="2400" dirty="0" smtClean="0"/>
              <a:t> </a:t>
            </a:r>
            <a:r>
              <a:rPr lang="ru-RU" sz="2400" dirty="0" err="1" smtClean="0"/>
              <a:t>was</a:t>
            </a:r>
            <a:r>
              <a:rPr lang="ru-RU" sz="2400" dirty="0" smtClean="0"/>
              <a:t> </a:t>
            </a:r>
            <a:r>
              <a:rPr lang="ru-RU" sz="2400" dirty="0" err="1" smtClean="0"/>
              <a:t>supplied</a:t>
            </a:r>
            <a:r>
              <a:rPr lang="ru-RU" sz="2400" dirty="0" smtClean="0"/>
              <a:t>: файл конфигурации найден, но его содержимое не соответствует ожидаемой структуре или типам данных, описанным в JSON-схеме.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11710F"/>
                </a:solidFill>
              </a:rPr>
              <a:t>Реализация</a:t>
            </a:r>
            <a:r>
              <a:rPr lang="ru-RU" dirty="0" smtClean="0">
                <a:solidFill>
                  <a:srgbClr val="11710F"/>
                </a:solidFill>
              </a:rPr>
              <a:t> </a:t>
            </a:r>
            <a:r>
              <a:rPr lang="ru-RU" dirty="0" smtClean="0">
                <a:solidFill>
                  <a:srgbClr val="11710F"/>
                </a:solidFill>
              </a:rPr>
              <a:t>технологии. </a:t>
            </a:r>
            <a:r>
              <a:rPr lang="ru-RU" dirty="0" smtClean="0">
                <a:solidFill>
                  <a:srgbClr val="11710F"/>
                </a:solidFill>
              </a:rPr>
              <a:t>Поддерживаемые команды и возможно выводимые ошибки</a:t>
            </a:r>
            <a:r>
              <a:rPr lang="ru-RU" dirty="0" smtClean="0">
                <a:solidFill>
                  <a:srgbClr val="008000"/>
                </a:solidFill>
              </a:rPr>
              <a:t/>
            </a:r>
            <a:br>
              <a:rPr lang="ru-RU" dirty="0" smtClean="0">
                <a:solidFill>
                  <a:srgbClr val="008000"/>
                </a:solidFill>
              </a:rPr>
            </a:br>
            <a:endParaRPr lang="ru-RU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69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BD2799"/>
                </a:solidFill>
              </a:rPr>
              <a:t>Сделанная модификация</a:t>
            </a:r>
            <a:endParaRPr lang="ru-RU" dirty="0">
              <a:solidFill>
                <a:srgbClr val="BD2799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02574" y="2239908"/>
            <a:ext cx="10078039" cy="30327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ru-RU" sz="2400" dirty="0" smtClean="0"/>
              <a:t>   Код </a:t>
            </a:r>
            <a:r>
              <a:rPr lang="ru-RU" sz="2400" dirty="0" smtClean="0"/>
              <a:t>в </a:t>
            </a:r>
            <a:r>
              <a:rPr lang="ru-RU" sz="2400" dirty="0" smtClean="0"/>
              <a:t>инструкции, которую я использовала при создании технологии, </a:t>
            </a:r>
            <a:r>
              <a:rPr lang="ru-RU" sz="2400" dirty="0" smtClean="0"/>
              <a:t>написан на устаревшем синтаксисе модулей - </a:t>
            </a:r>
            <a:r>
              <a:rPr lang="ru-RU" sz="2400" dirty="0" err="1" smtClean="0"/>
              <a:t>CommonJS</a:t>
            </a:r>
            <a:r>
              <a:rPr lang="ru-RU" sz="2400" dirty="0" smtClean="0"/>
              <a:t>, поэтому код мной был переписан под современные стандарты </a:t>
            </a:r>
            <a:r>
              <a:rPr lang="ru-RU" sz="2400" dirty="0" err="1" smtClean="0"/>
              <a:t>Javascript</a:t>
            </a:r>
            <a:r>
              <a:rPr lang="ru-RU" sz="2400" dirty="0" smtClean="0"/>
              <a:t>, а именно под модули ES6 (ES </a:t>
            </a:r>
            <a:r>
              <a:rPr lang="ru-RU" sz="2400" dirty="0" err="1" smtClean="0"/>
              <a:t>Modules</a:t>
            </a:r>
            <a:r>
              <a:rPr lang="ru-RU" sz="2400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6957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</Template>
  <TotalTime>399</TotalTime>
  <Words>459</Words>
  <Application>Microsoft Office PowerPoint</Application>
  <PresentationFormat>Произвольный</PresentationFormat>
  <Paragraphs>60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Gilroy Bold</vt:lpstr>
      <vt:lpstr>Gilroy Medium</vt:lpstr>
      <vt:lpstr>Calibri</vt:lpstr>
      <vt:lpstr>Verdana</vt:lpstr>
      <vt:lpstr>Тема2</vt:lpstr>
      <vt:lpstr>Вариативная часть проектной практики: CLI на Javascript</vt:lpstr>
      <vt:lpstr>Цели и задачи</vt:lpstr>
      <vt:lpstr>Изучение предметной области</vt:lpstr>
      <vt:lpstr>Основные компоненты CLI</vt:lpstr>
      <vt:lpstr>Применение CLI на Node.js</vt:lpstr>
      <vt:lpstr>Реализация технологии. Предварительные требования</vt:lpstr>
      <vt:lpstr>Реализация технологии. Архитектура проекта</vt:lpstr>
      <vt:lpstr>Реализация технологии. Поддерживаемые команды и возможно выводимые ошибки </vt:lpstr>
      <vt:lpstr>Сделанная модификация</vt:lpstr>
      <vt:lpstr>Демонстрация результата</vt:lpstr>
      <vt:lpstr>Демонстрация результата</vt:lpstr>
      <vt:lpstr>Демонстрация результата</vt:lpstr>
      <vt:lpstr>Спасибо за внимание!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Вариативная часть проектной практики: мини-Redis на Python</dc:title>
  <dc:creator>User</dc:creator>
  <cp:lastModifiedBy>Мария Новоселова</cp:lastModifiedBy>
  <cp:revision>38</cp:revision>
  <dcterms:created xsi:type="dcterms:W3CDTF">2025-05-04T12:01:12Z</dcterms:created>
  <dcterms:modified xsi:type="dcterms:W3CDTF">2025-05-17T14:12:00Z</dcterms:modified>
</cp:coreProperties>
</file>