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92b71e98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92b71e98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92b71e98_7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92b71e98_7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92b71e98_7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92b71e98_7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92b71e98_7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92b71e98_7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92b71e98_7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92b71e98_7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e92b71e98_7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e92b71e98_7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92b71e98_7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92b71e98_7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e92b71e98_7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e92b71e98_7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e92b71e98_7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e92b71e98_7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e92b71e98_7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e92b71e98_7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e92b71e98_7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e92b71e98_7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92b71e98_7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92b71e98_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e92b71e98_7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e92b71e98_7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e92b71e98_7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e92b71e98_7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e92b71e98_7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e92b71e98_7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e92b71e98_7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e92b71e98_7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e92b71e98_7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e92b71e98_7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e92b71e98_7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e92b71e98_7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e92b71e98_7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e92b71e98_7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e92b71e98_7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e92b71e98_7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e92b71e98_7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e92b71e98_7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e92b71e98_7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e92b71e98_7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92b71e98_7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e92b71e98_7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e92b71e98_7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e92b71e98_7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e92b71e98_7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e92b71e98_7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e92b71e98_7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e92b71e98_7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e92b71e98_7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e92b71e98_7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e92b71e98_7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e92b71e98_7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e92b71e98_7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e92b71e98_7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e92b71e98_7_1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e92b71e98_7_1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e92b71e98_7_1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e92b71e98_7_1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e92b71e98_7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e92b71e98_7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e92b71e98_7_2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e92b71e98_7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92b71e98_7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92b71e98_7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e92b71e98_7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e92b71e98_7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e92b71e98_7_2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e92b71e98_7_2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e92b71e98_7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e92b71e98_7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e92b71e98_7_2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e92b71e98_7_2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e92b71e98_7_2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e92b71e98_7_2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e92b71e98_7_2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e92b71e98_7_2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e92b71e98_7_2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e92b71e98_7_2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e92b71e98_7_2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4e92b71e98_7_2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e92b71e98_7_2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e92b71e98_7_2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e92b71e98_7_2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e92b71e98_7_2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e92b71e98_7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e92b71e98_7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4e92b71e98_7_2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4e92b71e98_7_2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4e92b71e98_7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4e92b71e98_7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e92b71e98_7_2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4e92b71e98_7_2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4e92b71e98_7_2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4e92b71e98_7_2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decdc93c672afd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decdc93c672afd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decdc93c672af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decdc93c672af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decdc93c672afd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decdc93c672afd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4e92b71e98_7_3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4e92b71e98_7_3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4e92b71e98_7_3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4e92b71e98_7_3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e92b71e98_7_3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4e92b71e98_7_3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92b71e98_7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e92b71e98_7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e92b71e98_7_3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e92b71e98_7_3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4e92b71e98_7_3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4e92b71e98_7_3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decdc93c672afd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decdc93c672afd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decdc93c672afd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decdc93c672afd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4e92b71e98_7_3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4e92b71e98_7_3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4e92b71e98_7_3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4e92b71e98_7_3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4e92b71e98_7_3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4e92b71e98_7_3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e92b71e98_7_3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e92b71e98_7_3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4e92b71e98_7_3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4e92b71e98_7_3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4e92b71e98_7_3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4e92b71e98_7_3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e92b71e98_7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e92b71e98_7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92b71e98_7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92b71e98_7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92b71e98_7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92b71e98_7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708700" y="213705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25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5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5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25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1884700" y="65825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34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4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4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4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1965225" y="5334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35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5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5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5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2072125" y="4621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36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6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6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6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/>
          <p:nvPr/>
        </p:nvSpPr>
        <p:spPr>
          <a:xfrm>
            <a:off x="2202800" y="39085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7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7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7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7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/>
          <p:nvPr/>
        </p:nvSpPr>
        <p:spPr>
          <a:xfrm>
            <a:off x="2345325" y="3552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8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38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8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8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8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/>
          <p:nvPr/>
        </p:nvSpPr>
        <p:spPr>
          <a:xfrm>
            <a:off x="2475975" y="34335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9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39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9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9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9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/>
          <p:nvPr/>
        </p:nvSpPr>
        <p:spPr>
          <a:xfrm>
            <a:off x="2642275" y="34335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0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40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0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40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40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/>
          <p:nvPr/>
        </p:nvSpPr>
        <p:spPr>
          <a:xfrm>
            <a:off x="2796700" y="37897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41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41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41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41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/>
          <p:nvPr/>
        </p:nvSpPr>
        <p:spPr>
          <a:xfrm>
            <a:off x="2963000" y="4146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2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42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42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42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42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>
            <a:off x="3134325" y="4740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3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43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43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43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43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946275" y="187575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6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6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/>
          <p:nvPr/>
        </p:nvSpPr>
        <p:spPr>
          <a:xfrm>
            <a:off x="3324375" y="5334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4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44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4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4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44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/>
          <p:nvPr/>
        </p:nvSpPr>
        <p:spPr>
          <a:xfrm>
            <a:off x="3466900" y="6284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5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45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45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45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45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/>
          <p:nvPr/>
        </p:nvSpPr>
        <p:spPr>
          <a:xfrm>
            <a:off x="3621325" y="8066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6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6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6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6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46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/>
          <p:nvPr/>
        </p:nvSpPr>
        <p:spPr>
          <a:xfrm>
            <a:off x="3775750" y="9848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7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47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7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7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47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/>
          <p:nvPr/>
        </p:nvSpPr>
        <p:spPr>
          <a:xfrm>
            <a:off x="3825300" y="124617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8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48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8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8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48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/>
          <p:nvPr/>
        </p:nvSpPr>
        <p:spPr>
          <a:xfrm>
            <a:off x="3944100" y="14481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9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49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9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9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/>
          <p:nvPr/>
        </p:nvSpPr>
        <p:spPr>
          <a:xfrm>
            <a:off x="4062875" y="15669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0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50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50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50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/>
          <p:nvPr/>
        </p:nvSpPr>
        <p:spPr>
          <a:xfrm>
            <a:off x="4169775" y="17332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1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51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51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51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/>
          <p:nvPr/>
        </p:nvSpPr>
        <p:spPr>
          <a:xfrm>
            <a:off x="4336075" y="18639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2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52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52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52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/>
          <p:nvPr/>
        </p:nvSpPr>
        <p:spPr>
          <a:xfrm>
            <a:off x="4478625" y="20302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3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53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53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53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1017575" y="17213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7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7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7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7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/>
          <p:nvPr/>
        </p:nvSpPr>
        <p:spPr>
          <a:xfrm>
            <a:off x="4597400" y="22084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4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54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54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54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/>
          <p:nvPr/>
        </p:nvSpPr>
        <p:spPr>
          <a:xfrm>
            <a:off x="4692425" y="240735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5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55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55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55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/>
          <p:nvPr/>
        </p:nvSpPr>
        <p:spPr>
          <a:xfrm>
            <a:off x="4775575" y="25380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6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56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56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56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/>
          <p:nvPr/>
        </p:nvSpPr>
        <p:spPr>
          <a:xfrm>
            <a:off x="4894375" y="267765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7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" name="Google Shape;413;p57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57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57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/>
          <p:nvPr/>
        </p:nvSpPr>
        <p:spPr>
          <a:xfrm>
            <a:off x="4953775" y="277267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8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58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58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58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/>
          <p:nvPr/>
        </p:nvSpPr>
        <p:spPr>
          <a:xfrm>
            <a:off x="5060675" y="29152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9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59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59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59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/>
          <p:nvPr/>
        </p:nvSpPr>
        <p:spPr>
          <a:xfrm>
            <a:off x="5167575" y="304587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0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" name="Google Shape;440;p60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60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60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/>
          <p:nvPr/>
        </p:nvSpPr>
        <p:spPr>
          <a:xfrm>
            <a:off x="5274500" y="31537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1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61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61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61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/>
          <p:nvPr/>
        </p:nvSpPr>
        <p:spPr>
          <a:xfrm>
            <a:off x="5393275" y="31537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2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8" name="Google Shape;458;p62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62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62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/>
          <p:nvPr/>
        </p:nvSpPr>
        <p:spPr>
          <a:xfrm>
            <a:off x="5547700" y="31537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3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63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63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63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1148225" y="147187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8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8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8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8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4"/>
          <p:cNvSpPr/>
          <p:nvPr/>
        </p:nvSpPr>
        <p:spPr>
          <a:xfrm>
            <a:off x="5678375" y="31537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4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6" name="Google Shape;476;p64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64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64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5"/>
          <p:cNvSpPr/>
          <p:nvPr/>
        </p:nvSpPr>
        <p:spPr>
          <a:xfrm>
            <a:off x="5785275" y="31537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5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p65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65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65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/>
          <p:nvPr/>
        </p:nvSpPr>
        <p:spPr>
          <a:xfrm>
            <a:off x="5868375" y="31657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6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66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66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66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/>
          <p:nvPr/>
        </p:nvSpPr>
        <p:spPr>
          <a:xfrm>
            <a:off x="5951525" y="31657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7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67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67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67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/>
          <p:nvPr/>
        </p:nvSpPr>
        <p:spPr>
          <a:xfrm>
            <a:off x="6284125" y="31657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8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68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68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68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9"/>
          <p:cNvSpPr/>
          <p:nvPr/>
        </p:nvSpPr>
        <p:spPr>
          <a:xfrm>
            <a:off x="6438375" y="328447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9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1" name="Google Shape;521;p69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69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69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0"/>
          <p:cNvSpPr/>
          <p:nvPr/>
        </p:nvSpPr>
        <p:spPr>
          <a:xfrm>
            <a:off x="6499425" y="34300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70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0" name="Google Shape;530;p70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70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70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/>
          <p:nvPr/>
        </p:nvSpPr>
        <p:spPr>
          <a:xfrm>
            <a:off x="6569775" y="356065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1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71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71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71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2"/>
          <p:cNvSpPr/>
          <p:nvPr/>
        </p:nvSpPr>
        <p:spPr>
          <a:xfrm>
            <a:off x="6569775" y="36438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2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72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72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72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3"/>
          <p:cNvSpPr/>
          <p:nvPr/>
        </p:nvSpPr>
        <p:spPr>
          <a:xfrm>
            <a:off x="6569775" y="37407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3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7" name="Google Shape;557;p73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73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73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/>
        </p:nvSpPr>
        <p:spPr>
          <a:xfrm>
            <a:off x="1255125" y="13412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9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9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9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9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4"/>
          <p:cNvSpPr/>
          <p:nvPr/>
        </p:nvSpPr>
        <p:spPr>
          <a:xfrm>
            <a:off x="6569775" y="38189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4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74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74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74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5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75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75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75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5"/>
          <p:cNvSpPr/>
          <p:nvPr/>
        </p:nvSpPr>
        <p:spPr>
          <a:xfrm>
            <a:off x="6545200" y="3907150"/>
            <a:ext cx="724626" cy="666198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800" y="0"/>
            <a:ext cx="3829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6605">
            <a:off x="2269775" y="0"/>
            <a:ext cx="3829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800" y="0"/>
            <a:ext cx="3829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67446">
            <a:off x="2269776" y="0"/>
            <a:ext cx="3829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800" y="0"/>
            <a:ext cx="3829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1"/>
          <p:cNvSpPr/>
          <p:nvPr/>
        </p:nvSpPr>
        <p:spPr>
          <a:xfrm>
            <a:off x="3557713" y="142525"/>
            <a:ext cx="1140300" cy="1140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888" y="1462925"/>
            <a:ext cx="2739975" cy="36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2"/>
          <p:cNvSpPr/>
          <p:nvPr/>
        </p:nvSpPr>
        <p:spPr>
          <a:xfrm>
            <a:off x="3557700" y="487025"/>
            <a:ext cx="1140300" cy="1140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888" y="1462925"/>
            <a:ext cx="2739975" cy="36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3"/>
          <p:cNvSpPr/>
          <p:nvPr/>
        </p:nvSpPr>
        <p:spPr>
          <a:xfrm>
            <a:off x="3557713" y="867125"/>
            <a:ext cx="1140300" cy="1140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888" y="1462925"/>
            <a:ext cx="2739975" cy="36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1362025" y="121055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30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30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30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30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4"/>
          <p:cNvSpPr/>
          <p:nvPr/>
        </p:nvSpPr>
        <p:spPr>
          <a:xfrm>
            <a:off x="3557700" y="1152225"/>
            <a:ext cx="1140300" cy="1140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888" y="1462925"/>
            <a:ext cx="2739975" cy="36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5"/>
          <p:cNvSpPr/>
          <p:nvPr/>
        </p:nvSpPr>
        <p:spPr>
          <a:xfrm>
            <a:off x="3557700" y="1573750"/>
            <a:ext cx="1140300" cy="1140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2" name="Google Shape;63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863" y="1462925"/>
            <a:ext cx="2739975" cy="36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85"/>
          <p:cNvSpPr/>
          <p:nvPr/>
        </p:nvSpPr>
        <p:spPr>
          <a:xfrm rot="880190">
            <a:off x="4632843" y="-162070"/>
            <a:ext cx="4770410" cy="291838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85"/>
          <p:cNvSpPr txBox="1"/>
          <p:nvPr/>
        </p:nvSpPr>
        <p:spPr>
          <a:xfrm>
            <a:off x="5286900" y="149825"/>
            <a:ext cx="34623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00"/>
                </a:solidFill>
              </a:rPr>
              <a:t>Nooooooooo!</a:t>
            </a:r>
            <a:endParaRPr sz="7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6"/>
          <p:cNvSpPr/>
          <p:nvPr/>
        </p:nvSpPr>
        <p:spPr>
          <a:xfrm>
            <a:off x="3557700" y="1076025"/>
            <a:ext cx="1140300" cy="1140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6"/>
          <p:cNvSpPr/>
          <p:nvPr/>
        </p:nvSpPr>
        <p:spPr>
          <a:xfrm>
            <a:off x="3795275" y="4003200"/>
            <a:ext cx="760200" cy="1140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/>
          <p:nvPr/>
        </p:nvSpPr>
        <p:spPr>
          <a:xfrm>
            <a:off x="3557700" y="1152225"/>
            <a:ext cx="1140300" cy="1140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87"/>
          <p:cNvSpPr/>
          <p:nvPr/>
        </p:nvSpPr>
        <p:spPr>
          <a:xfrm>
            <a:off x="3795275" y="4003200"/>
            <a:ext cx="760200" cy="1140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"/>
          <p:cNvSpPr/>
          <p:nvPr/>
        </p:nvSpPr>
        <p:spPr>
          <a:xfrm>
            <a:off x="3557700" y="1508575"/>
            <a:ext cx="1140300" cy="1140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88"/>
          <p:cNvSpPr/>
          <p:nvPr/>
        </p:nvSpPr>
        <p:spPr>
          <a:xfrm>
            <a:off x="3795275" y="4003200"/>
            <a:ext cx="760200" cy="1140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9"/>
          <p:cNvSpPr/>
          <p:nvPr/>
        </p:nvSpPr>
        <p:spPr>
          <a:xfrm>
            <a:off x="3605225" y="1888700"/>
            <a:ext cx="1140300" cy="1140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89"/>
          <p:cNvSpPr/>
          <p:nvPr/>
        </p:nvSpPr>
        <p:spPr>
          <a:xfrm>
            <a:off x="3795275" y="4003200"/>
            <a:ext cx="760200" cy="1140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0"/>
          <p:cNvSpPr/>
          <p:nvPr/>
        </p:nvSpPr>
        <p:spPr>
          <a:xfrm>
            <a:off x="3605225" y="2280700"/>
            <a:ext cx="1140300" cy="1140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90"/>
          <p:cNvSpPr/>
          <p:nvPr/>
        </p:nvSpPr>
        <p:spPr>
          <a:xfrm>
            <a:off x="3795275" y="4003200"/>
            <a:ext cx="760200" cy="1140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1"/>
          <p:cNvSpPr/>
          <p:nvPr/>
        </p:nvSpPr>
        <p:spPr>
          <a:xfrm>
            <a:off x="3605225" y="2708325"/>
            <a:ext cx="1140300" cy="1140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91"/>
          <p:cNvSpPr/>
          <p:nvPr/>
        </p:nvSpPr>
        <p:spPr>
          <a:xfrm>
            <a:off x="3795275" y="4003200"/>
            <a:ext cx="760200" cy="1140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2"/>
          <p:cNvSpPr/>
          <p:nvPr/>
        </p:nvSpPr>
        <p:spPr>
          <a:xfrm>
            <a:off x="3605225" y="2862900"/>
            <a:ext cx="1140300" cy="1140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92"/>
          <p:cNvSpPr/>
          <p:nvPr/>
        </p:nvSpPr>
        <p:spPr>
          <a:xfrm>
            <a:off x="3795275" y="4003200"/>
            <a:ext cx="760200" cy="1140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3"/>
          <p:cNvSpPr/>
          <p:nvPr/>
        </p:nvSpPr>
        <p:spPr>
          <a:xfrm>
            <a:off x="688975" y="0"/>
            <a:ext cx="7804350" cy="5095980"/>
          </a:xfrm>
          <a:prstGeom prst="irregularSeal2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93"/>
          <p:cNvSpPr txBox="1"/>
          <p:nvPr/>
        </p:nvSpPr>
        <p:spPr>
          <a:xfrm>
            <a:off x="2204350" y="1915975"/>
            <a:ext cx="4017600" cy="1197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00"/>
                </a:solidFill>
              </a:rPr>
              <a:t>Boom!!!!!</a:t>
            </a:r>
            <a:endParaRPr sz="7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/>
          <p:nvPr/>
        </p:nvSpPr>
        <p:spPr>
          <a:xfrm>
            <a:off x="1480800" y="10740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31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1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1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31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/>
          <p:nvPr/>
        </p:nvSpPr>
        <p:spPr>
          <a:xfrm>
            <a:off x="1599600" y="943325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32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32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/>
          <p:nvPr/>
        </p:nvSpPr>
        <p:spPr>
          <a:xfrm>
            <a:off x="1718400" y="800800"/>
            <a:ext cx="570000" cy="540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2535225" y="1074000"/>
            <a:ext cx="599100" cy="266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33"/>
          <p:cNvCxnSpPr/>
          <p:nvPr/>
        </p:nvCxnSpPr>
        <p:spPr>
          <a:xfrm>
            <a:off x="3195375" y="3694300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3"/>
          <p:cNvCxnSpPr/>
          <p:nvPr/>
        </p:nvCxnSpPr>
        <p:spPr>
          <a:xfrm>
            <a:off x="548200" y="2677650"/>
            <a:ext cx="8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3"/>
          <p:cNvCxnSpPr/>
          <p:nvPr/>
        </p:nvCxnSpPr>
        <p:spPr>
          <a:xfrm>
            <a:off x="3195375" y="3694300"/>
            <a:ext cx="3243000" cy="1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33"/>
          <p:cNvSpPr/>
          <p:nvPr/>
        </p:nvSpPr>
        <p:spPr>
          <a:xfrm>
            <a:off x="6640125" y="4359500"/>
            <a:ext cx="429300" cy="783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