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725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947A8-ADCD-400B-83A2-88326142FA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C842228-6C03-4D50-B06D-C0B06E9EDD84}">
      <dgm:prSet/>
      <dgm:spPr/>
      <dgm:t>
        <a:bodyPr/>
        <a:lstStyle/>
        <a:p>
          <a:pPr>
            <a:defRPr cap="all"/>
          </a:pPr>
          <a:r>
            <a:rPr lang="en-GB"/>
            <a:t>Our primary objective is to simplify the recruitment process through the application of AI.</a:t>
          </a:r>
          <a:endParaRPr lang="en-US"/>
        </a:p>
      </dgm:t>
    </dgm:pt>
    <dgm:pt modelId="{35B2A5D9-9A6A-4805-BA22-5E23F3C3DE02}" type="parTrans" cxnId="{2CD3276C-0581-4ED7-8C08-B38C22975517}">
      <dgm:prSet/>
      <dgm:spPr/>
      <dgm:t>
        <a:bodyPr/>
        <a:lstStyle/>
        <a:p>
          <a:endParaRPr lang="en-US"/>
        </a:p>
      </dgm:t>
    </dgm:pt>
    <dgm:pt modelId="{327911C5-861A-4815-8D9B-C3E00683F2A6}" type="sibTrans" cxnId="{2CD3276C-0581-4ED7-8C08-B38C22975517}">
      <dgm:prSet/>
      <dgm:spPr/>
      <dgm:t>
        <a:bodyPr/>
        <a:lstStyle/>
        <a:p>
          <a:endParaRPr lang="en-US"/>
        </a:p>
      </dgm:t>
    </dgm:pt>
    <dgm:pt modelId="{9DFB83B3-4919-4CBB-9429-523B7D0F06C0}">
      <dgm:prSet/>
      <dgm:spPr/>
      <dgm:t>
        <a:bodyPr/>
        <a:lstStyle/>
        <a:p>
          <a:pPr>
            <a:defRPr cap="all"/>
          </a:pPr>
          <a:r>
            <a:rPr lang="en-GB"/>
            <a:t>By harnessing intelligent algorithms, IRIS will compare CVs and job requirements, prepare job-related questions, and rank applicants based on these comparisons.</a:t>
          </a:r>
          <a:endParaRPr lang="en-US"/>
        </a:p>
      </dgm:t>
    </dgm:pt>
    <dgm:pt modelId="{EFF9D446-2DB2-47C3-BE94-A58CF9B842E6}" type="parTrans" cxnId="{5291A515-0360-4930-B123-CE84E04B5607}">
      <dgm:prSet/>
      <dgm:spPr/>
      <dgm:t>
        <a:bodyPr/>
        <a:lstStyle/>
        <a:p>
          <a:endParaRPr lang="en-US"/>
        </a:p>
      </dgm:t>
    </dgm:pt>
    <dgm:pt modelId="{E6454561-605D-4E3F-AD25-EF6257697B8D}" type="sibTrans" cxnId="{5291A515-0360-4930-B123-CE84E04B5607}">
      <dgm:prSet/>
      <dgm:spPr/>
      <dgm:t>
        <a:bodyPr/>
        <a:lstStyle/>
        <a:p>
          <a:endParaRPr lang="en-US"/>
        </a:p>
      </dgm:t>
    </dgm:pt>
    <dgm:pt modelId="{26A91AA5-C93F-4A7D-8834-B3B2E3A658DF}">
      <dgm:prSet/>
      <dgm:spPr/>
      <dgm:t>
        <a:bodyPr/>
        <a:lstStyle/>
        <a:p>
          <a:pPr>
            <a:defRPr cap="all"/>
          </a:pPr>
          <a:r>
            <a:rPr lang="en-GB"/>
            <a:t>Let's delve deeper into how IRIS addresses the needs and requirements of our users.</a:t>
          </a:r>
          <a:endParaRPr lang="en-US"/>
        </a:p>
      </dgm:t>
    </dgm:pt>
    <dgm:pt modelId="{E91ABF29-009C-495C-B762-19B99BC8EA7E}" type="parTrans" cxnId="{E007036F-30CA-4206-B4AB-D408D581F679}">
      <dgm:prSet/>
      <dgm:spPr/>
      <dgm:t>
        <a:bodyPr/>
        <a:lstStyle/>
        <a:p>
          <a:endParaRPr lang="en-US"/>
        </a:p>
      </dgm:t>
    </dgm:pt>
    <dgm:pt modelId="{8E605969-8D48-494D-BA46-54D5787334DD}" type="sibTrans" cxnId="{E007036F-30CA-4206-B4AB-D408D581F679}">
      <dgm:prSet/>
      <dgm:spPr/>
      <dgm:t>
        <a:bodyPr/>
        <a:lstStyle/>
        <a:p>
          <a:endParaRPr lang="en-US"/>
        </a:p>
      </dgm:t>
    </dgm:pt>
    <dgm:pt modelId="{D93BD4C9-4EF7-4755-A4B7-B6EBDD4335D2}" type="pres">
      <dgm:prSet presAssocID="{09C947A8-ADCD-400B-83A2-88326142FAC7}" presName="root" presStyleCnt="0">
        <dgm:presLayoutVars>
          <dgm:dir/>
          <dgm:resizeHandles val="exact"/>
        </dgm:presLayoutVars>
      </dgm:prSet>
      <dgm:spPr/>
    </dgm:pt>
    <dgm:pt modelId="{1EF90370-DF9D-452E-96B9-5C0074DD4DEC}" type="pres">
      <dgm:prSet presAssocID="{AC842228-6C03-4D50-B06D-C0B06E9EDD84}" presName="compNode" presStyleCnt="0"/>
      <dgm:spPr/>
    </dgm:pt>
    <dgm:pt modelId="{4494FB37-BACE-4364-B77A-CB5A65785BC5}" type="pres">
      <dgm:prSet presAssocID="{AC842228-6C03-4D50-B06D-C0B06E9EDD8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979996-EFA0-4C86-81A7-06AB07B8ADB8}" type="pres">
      <dgm:prSet presAssocID="{AC842228-6C03-4D50-B06D-C0B06E9EDD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64C704-A572-4CB8-97A9-635EB28E659A}" type="pres">
      <dgm:prSet presAssocID="{AC842228-6C03-4D50-B06D-C0B06E9EDD84}" presName="spaceRect" presStyleCnt="0"/>
      <dgm:spPr/>
    </dgm:pt>
    <dgm:pt modelId="{F626CF84-4939-4F07-9BB1-F776E16C8AEA}" type="pres">
      <dgm:prSet presAssocID="{AC842228-6C03-4D50-B06D-C0B06E9EDD84}" presName="textRect" presStyleLbl="revTx" presStyleIdx="0" presStyleCnt="3">
        <dgm:presLayoutVars>
          <dgm:chMax val="1"/>
          <dgm:chPref val="1"/>
        </dgm:presLayoutVars>
      </dgm:prSet>
      <dgm:spPr/>
    </dgm:pt>
    <dgm:pt modelId="{5B6C2DD3-EF34-43C1-AD4E-4D934340F5BE}" type="pres">
      <dgm:prSet presAssocID="{327911C5-861A-4815-8D9B-C3E00683F2A6}" presName="sibTrans" presStyleCnt="0"/>
      <dgm:spPr/>
    </dgm:pt>
    <dgm:pt modelId="{32181867-C0AE-469C-8552-B13CE9EBBE16}" type="pres">
      <dgm:prSet presAssocID="{9DFB83B3-4919-4CBB-9429-523B7D0F06C0}" presName="compNode" presStyleCnt="0"/>
      <dgm:spPr/>
    </dgm:pt>
    <dgm:pt modelId="{56259A3A-18B8-4637-962B-79267277443C}" type="pres">
      <dgm:prSet presAssocID="{9DFB83B3-4919-4CBB-9429-523B7D0F06C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061CC0-C9F2-4351-BF46-6E0292E222D0}" type="pres">
      <dgm:prSet presAssocID="{9DFB83B3-4919-4CBB-9429-523B7D0F0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1506C99-C8CA-4BD6-AB2F-5DB769AC0F1A}" type="pres">
      <dgm:prSet presAssocID="{9DFB83B3-4919-4CBB-9429-523B7D0F06C0}" presName="spaceRect" presStyleCnt="0"/>
      <dgm:spPr/>
    </dgm:pt>
    <dgm:pt modelId="{E0B3E30F-D1EF-4B3F-8650-57E7C84CDFD9}" type="pres">
      <dgm:prSet presAssocID="{9DFB83B3-4919-4CBB-9429-523B7D0F06C0}" presName="textRect" presStyleLbl="revTx" presStyleIdx="1" presStyleCnt="3">
        <dgm:presLayoutVars>
          <dgm:chMax val="1"/>
          <dgm:chPref val="1"/>
        </dgm:presLayoutVars>
      </dgm:prSet>
      <dgm:spPr/>
    </dgm:pt>
    <dgm:pt modelId="{8160188E-87D5-4CE7-A074-D5B879BECF92}" type="pres">
      <dgm:prSet presAssocID="{E6454561-605D-4E3F-AD25-EF6257697B8D}" presName="sibTrans" presStyleCnt="0"/>
      <dgm:spPr/>
    </dgm:pt>
    <dgm:pt modelId="{A56C8E3D-BF12-443E-8960-5501A5F7234D}" type="pres">
      <dgm:prSet presAssocID="{26A91AA5-C93F-4A7D-8834-B3B2E3A658DF}" presName="compNode" presStyleCnt="0"/>
      <dgm:spPr/>
    </dgm:pt>
    <dgm:pt modelId="{8C26D53B-5FE6-456B-8D88-1D4A1C72D206}" type="pres">
      <dgm:prSet presAssocID="{26A91AA5-C93F-4A7D-8834-B3B2E3A658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DAE3329-7A46-4970-93DC-C0426A924BAC}" type="pres">
      <dgm:prSet presAssocID="{26A91AA5-C93F-4A7D-8834-B3B2E3A658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8D1AC95-86DA-4E52-B906-333315232F63}" type="pres">
      <dgm:prSet presAssocID="{26A91AA5-C93F-4A7D-8834-B3B2E3A658DF}" presName="spaceRect" presStyleCnt="0"/>
      <dgm:spPr/>
    </dgm:pt>
    <dgm:pt modelId="{84E3A7F3-FDF6-43EE-9AFF-EEEEFD5CF3A7}" type="pres">
      <dgm:prSet presAssocID="{26A91AA5-C93F-4A7D-8834-B3B2E3A658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91160B-21B8-4AA9-93DB-BCD2A8FEF6A9}" type="presOf" srcId="{9DFB83B3-4919-4CBB-9429-523B7D0F06C0}" destId="{E0B3E30F-D1EF-4B3F-8650-57E7C84CDFD9}" srcOrd="0" destOrd="0" presId="urn:microsoft.com/office/officeart/2018/5/layout/IconLeafLabelList"/>
    <dgm:cxn modelId="{5291A515-0360-4930-B123-CE84E04B5607}" srcId="{09C947A8-ADCD-400B-83A2-88326142FAC7}" destId="{9DFB83B3-4919-4CBB-9429-523B7D0F06C0}" srcOrd="1" destOrd="0" parTransId="{EFF9D446-2DB2-47C3-BE94-A58CF9B842E6}" sibTransId="{E6454561-605D-4E3F-AD25-EF6257697B8D}"/>
    <dgm:cxn modelId="{2CD3276C-0581-4ED7-8C08-B38C22975517}" srcId="{09C947A8-ADCD-400B-83A2-88326142FAC7}" destId="{AC842228-6C03-4D50-B06D-C0B06E9EDD84}" srcOrd="0" destOrd="0" parTransId="{35B2A5D9-9A6A-4805-BA22-5E23F3C3DE02}" sibTransId="{327911C5-861A-4815-8D9B-C3E00683F2A6}"/>
    <dgm:cxn modelId="{E007036F-30CA-4206-B4AB-D408D581F679}" srcId="{09C947A8-ADCD-400B-83A2-88326142FAC7}" destId="{26A91AA5-C93F-4A7D-8834-B3B2E3A658DF}" srcOrd="2" destOrd="0" parTransId="{E91ABF29-009C-495C-B762-19B99BC8EA7E}" sibTransId="{8E605969-8D48-494D-BA46-54D5787334DD}"/>
    <dgm:cxn modelId="{9CAF8673-8C17-42DF-B098-69856C124F98}" type="presOf" srcId="{AC842228-6C03-4D50-B06D-C0B06E9EDD84}" destId="{F626CF84-4939-4F07-9BB1-F776E16C8AEA}" srcOrd="0" destOrd="0" presId="urn:microsoft.com/office/officeart/2018/5/layout/IconLeafLabelList"/>
    <dgm:cxn modelId="{7246C9BB-55BD-4664-888D-C5A3B2E0BBE4}" type="presOf" srcId="{26A91AA5-C93F-4A7D-8834-B3B2E3A658DF}" destId="{84E3A7F3-FDF6-43EE-9AFF-EEEEFD5CF3A7}" srcOrd="0" destOrd="0" presId="urn:microsoft.com/office/officeart/2018/5/layout/IconLeafLabelList"/>
    <dgm:cxn modelId="{1F549AC5-F36C-41E8-AEA5-5B0C92D3FAF4}" type="presOf" srcId="{09C947A8-ADCD-400B-83A2-88326142FAC7}" destId="{D93BD4C9-4EF7-4755-A4B7-B6EBDD4335D2}" srcOrd="0" destOrd="0" presId="urn:microsoft.com/office/officeart/2018/5/layout/IconLeafLabelList"/>
    <dgm:cxn modelId="{D3F3C476-F168-4B4E-B7A6-0867CD563050}" type="presParOf" srcId="{D93BD4C9-4EF7-4755-A4B7-B6EBDD4335D2}" destId="{1EF90370-DF9D-452E-96B9-5C0074DD4DEC}" srcOrd="0" destOrd="0" presId="urn:microsoft.com/office/officeart/2018/5/layout/IconLeafLabelList"/>
    <dgm:cxn modelId="{5B98987B-3AAE-49B0-B458-1EC293454AB0}" type="presParOf" srcId="{1EF90370-DF9D-452E-96B9-5C0074DD4DEC}" destId="{4494FB37-BACE-4364-B77A-CB5A65785BC5}" srcOrd="0" destOrd="0" presId="urn:microsoft.com/office/officeart/2018/5/layout/IconLeafLabelList"/>
    <dgm:cxn modelId="{405D8BE3-452F-4C8E-B46F-BA34C47A7B0C}" type="presParOf" srcId="{1EF90370-DF9D-452E-96B9-5C0074DD4DEC}" destId="{15979996-EFA0-4C86-81A7-06AB07B8ADB8}" srcOrd="1" destOrd="0" presId="urn:microsoft.com/office/officeart/2018/5/layout/IconLeafLabelList"/>
    <dgm:cxn modelId="{CAF7A04E-789D-49B0-88ED-783EC3F21C6A}" type="presParOf" srcId="{1EF90370-DF9D-452E-96B9-5C0074DD4DEC}" destId="{C364C704-A572-4CB8-97A9-635EB28E659A}" srcOrd="2" destOrd="0" presId="urn:microsoft.com/office/officeart/2018/5/layout/IconLeafLabelList"/>
    <dgm:cxn modelId="{C58C6A95-58B0-48EB-8A04-93E01C968E07}" type="presParOf" srcId="{1EF90370-DF9D-452E-96B9-5C0074DD4DEC}" destId="{F626CF84-4939-4F07-9BB1-F776E16C8AEA}" srcOrd="3" destOrd="0" presId="urn:microsoft.com/office/officeart/2018/5/layout/IconLeafLabelList"/>
    <dgm:cxn modelId="{56B7E4C0-2208-4316-AA80-D8710A12963B}" type="presParOf" srcId="{D93BD4C9-4EF7-4755-A4B7-B6EBDD4335D2}" destId="{5B6C2DD3-EF34-43C1-AD4E-4D934340F5BE}" srcOrd="1" destOrd="0" presId="urn:microsoft.com/office/officeart/2018/5/layout/IconLeafLabelList"/>
    <dgm:cxn modelId="{4F916BA7-0D3C-47A8-9E88-8CEAF5D19D0A}" type="presParOf" srcId="{D93BD4C9-4EF7-4755-A4B7-B6EBDD4335D2}" destId="{32181867-C0AE-469C-8552-B13CE9EBBE16}" srcOrd="2" destOrd="0" presId="urn:microsoft.com/office/officeart/2018/5/layout/IconLeafLabelList"/>
    <dgm:cxn modelId="{96E1CC6E-1E70-4E4A-8F0B-F4DB97B0B25F}" type="presParOf" srcId="{32181867-C0AE-469C-8552-B13CE9EBBE16}" destId="{56259A3A-18B8-4637-962B-79267277443C}" srcOrd="0" destOrd="0" presId="urn:microsoft.com/office/officeart/2018/5/layout/IconLeafLabelList"/>
    <dgm:cxn modelId="{82EACE47-A3E3-4B60-9C8B-3F9B8946C280}" type="presParOf" srcId="{32181867-C0AE-469C-8552-B13CE9EBBE16}" destId="{6E061CC0-C9F2-4351-BF46-6E0292E222D0}" srcOrd="1" destOrd="0" presId="urn:microsoft.com/office/officeart/2018/5/layout/IconLeafLabelList"/>
    <dgm:cxn modelId="{BBACC518-01E7-4D10-A9ED-4A7F30D1DA65}" type="presParOf" srcId="{32181867-C0AE-469C-8552-B13CE9EBBE16}" destId="{A1506C99-C8CA-4BD6-AB2F-5DB769AC0F1A}" srcOrd="2" destOrd="0" presId="urn:microsoft.com/office/officeart/2018/5/layout/IconLeafLabelList"/>
    <dgm:cxn modelId="{9C08EB9D-9980-4285-AD7B-603CCC6D1F0C}" type="presParOf" srcId="{32181867-C0AE-469C-8552-B13CE9EBBE16}" destId="{E0B3E30F-D1EF-4B3F-8650-57E7C84CDFD9}" srcOrd="3" destOrd="0" presId="urn:microsoft.com/office/officeart/2018/5/layout/IconLeafLabelList"/>
    <dgm:cxn modelId="{D396D0CB-FA01-4F84-BD14-099DA08540C2}" type="presParOf" srcId="{D93BD4C9-4EF7-4755-A4B7-B6EBDD4335D2}" destId="{8160188E-87D5-4CE7-A074-D5B879BECF92}" srcOrd="3" destOrd="0" presId="urn:microsoft.com/office/officeart/2018/5/layout/IconLeafLabelList"/>
    <dgm:cxn modelId="{229A88AF-D53F-49FF-882B-1EC5127D0423}" type="presParOf" srcId="{D93BD4C9-4EF7-4755-A4B7-B6EBDD4335D2}" destId="{A56C8E3D-BF12-443E-8960-5501A5F7234D}" srcOrd="4" destOrd="0" presId="urn:microsoft.com/office/officeart/2018/5/layout/IconLeafLabelList"/>
    <dgm:cxn modelId="{104DF87D-AB50-4D1C-A53D-C245EC0341FD}" type="presParOf" srcId="{A56C8E3D-BF12-443E-8960-5501A5F7234D}" destId="{8C26D53B-5FE6-456B-8D88-1D4A1C72D206}" srcOrd="0" destOrd="0" presId="urn:microsoft.com/office/officeart/2018/5/layout/IconLeafLabelList"/>
    <dgm:cxn modelId="{EEF3D3E8-A295-4F79-9BB0-14917A1A6F7B}" type="presParOf" srcId="{A56C8E3D-BF12-443E-8960-5501A5F7234D}" destId="{2DAE3329-7A46-4970-93DC-C0426A924BAC}" srcOrd="1" destOrd="0" presId="urn:microsoft.com/office/officeart/2018/5/layout/IconLeafLabelList"/>
    <dgm:cxn modelId="{91541168-619E-4370-A7DD-81A8D6AF7751}" type="presParOf" srcId="{A56C8E3D-BF12-443E-8960-5501A5F7234D}" destId="{58D1AC95-86DA-4E52-B906-333315232F63}" srcOrd="2" destOrd="0" presId="urn:microsoft.com/office/officeart/2018/5/layout/IconLeafLabelList"/>
    <dgm:cxn modelId="{0767EB01-A2B5-42C2-9535-E6E64A199DAD}" type="presParOf" srcId="{A56C8E3D-BF12-443E-8960-5501A5F7234D}" destId="{84E3A7F3-FDF6-43EE-9AFF-EEEEFD5CF3A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5CD51-0687-406E-A249-F4A0858D5EE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C54EDB-1617-4E9D-9EA1-9530710BFF79}">
      <dgm:prSet/>
      <dgm:spPr/>
      <dgm:t>
        <a:bodyPr/>
        <a:lstStyle/>
        <a:p>
          <a:r>
            <a:rPr lang="en-GB" dirty="0"/>
            <a:t>Our application will serve a diverse range of users including HR professionals, recruitment agencies, and organizations of all sizes.</a:t>
          </a:r>
          <a:endParaRPr lang="en-US" dirty="0"/>
        </a:p>
      </dgm:t>
    </dgm:pt>
    <dgm:pt modelId="{4C885269-8BA1-496B-B79C-6866C1F7C696}" type="parTrans" cxnId="{CC82764D-7D60-4C81-83A5-DFFF87095115}">
      <dgm:prSet/>
      <dgm:spPr/>
      <dgm:t>
        <a:bodyPr/>
        <a:lstStyle/>
        <a:p>
          <a:endParaRPr lang="en-US"/>
        </a:p>
      </dgm:t>
    </dgm:pt>
    <dgm:pt modelId="{B5A8BE44-9E0C-4EE0-ABF8-2197A3AAA8A1}" type="sibTrans" cxnId="{CC82764D-7D60-4C81-83A5-DFFF87095115}">
      <dgm:prSet/>
      <dgm:spPr/>
      <dgm:t>
        <a:bodyPr/>
        <a:lstStyle/>
        <a:p>
          <a:endParaRPr lang="en-US"/>
        </a:p>
      </dgm:t>
    </dgm:pt>
    <dgm:pt modelId="{BEDBE7BA-35B9-42B9-8D49-5CD7046F0AB6}">
      <dgm:prSet/>
      <dgm:spPr/>
      <dgm:t>
        <a:bodyPr/>
        <a:lstStyle/>
        <a:p>
          <a:r>
            <a:rPr lang="en-GB" dirty="0"/>
            <a:t>We have collaborated closely with HR professionals in Azerbaijan to understand their needs:</a:t>
          </a:r>
          <a:endParaRPr lang="en-US" dirty="0"/>
        </a:p>
      </dgm:t>
    </dgm:pt>
    <dgm:pt modelId="{4112B709-7A4A-485A-B665-590674D0FD32}" type="parTrans" cxnId="{C018F1A8-43BD-41B2-9ABB-72E02F67A7D9}">
      <dgm:prSet/>
      <dgm:spPr/>
      <dgm:t>
        <a:bodyPr/>
        <a:lstStyle/>
        <a:p>
          <a:endParaRPr lang="en-US"/>
        </a:p>
      </dgm:t>
    </dgm:pt>
    <dgm:pt modelId="{C203E61C-EC64-47A2-BCE3-A8D13252E556}" type="sibTrans" cxnId="{C018F1A8-43BD-41B2-9ABB-72E02F67A7D9}">
      <dgm:prSet/>
      <dgm:spPr/>
      <dgm:t>
        <a:bodyPr/>
        <a:lstStyle/>
        <a:p>
          <a:endParaRPr lang="en-US"/>
        </a:p>
      </dgm:t>
    </dgm:pt>
    <dgm:pt modelId="{5AF511AB-A9DD-4494-9760-8054E7F3E7C2}">
      <dgm:prSet/>
      <dgm:spPr/>
      <dgm:t>
        <a:bodyPr/>
        <a:lstStyle/>
        <a:p>
          <a:r>
            <a:rPr lang="en-GB"/>
            <a:t>Efficiency in processing and comparing CVs against job requirements.</a:t>
          </a:r>
          <a:endParaRPr lang="en-US"/>
        </a:p>
      </dgm:t>
    </dgm:pt>
    <dgm:pt modelId="{DAA84309-322B-4BB1-B2EA-6ED1961A0ABA}" type="parTrans" cxnId="{1ECD7697-1FB3-47C6-8ED5-25E88EDEEA9D}">
      <dgm:prSet/>
      <dgm:spPr/>
      <dgm:t>
        <a:bodyPr/>
        <a:lstStyle/>
        <a:p>
          <a:endParaRPr lang="en-US"/>
        </a:p>
      </dgm:t>
    </dgm:pt>
    <dgm:pt modelId="{7FB24FC5-F545-4047-B2E8-7898985F685C}" type="sibTrans" cxnId="{1ECD7697-1FB3-47C6-8ED5-25E88EDEEA9D}">
      <dgm:prSet/>
      <dgm:spPr/>
      <dgm:t>
        <a:bodyPr/>
        <a:lstStyle/>
        <a:p>
          <a:endParaRPr lang="en-US"/>
        </a:p>
      </dgm:t>
    </dgm:pt>
    <dgm:pt modelId="{FB1DFB39-6F31-4E1C-99A2-042AA7C9E800}">
      <dgm:prSet/>
      <dgm:spPr/>
      <dgm:t>
        <a:bodyPr/>
        <a:lstStyle/>
        <a:p>
          <a:r>
            <a:rPr lang="en-GB"/>
            <a:t>Accuracy in understanding job requirements and matching them with CVs.</a:t>
          </a:r>
          <a:endParaRPr lang="en-US"/>
        </a:p>
      </dgm:t>
    </dgm:pt>
    <dgm:pt modelId="{370BBA5E-19B6-4BB9-8A97-18D5CB079170}" type="parTrans" cxnId="{9AB73DD6-DE38-412A-BDAA-5E474F3A19BB}">
      <dgm:prSet/>
      <dgm:spPr/>
      <dgm:t>
        <a:bodyPr/>
        <a:lstStyle/>
        <a:p>
          <a:endParaRPr lang="en-US"/>
        </a:p>
      </dgm:t>
    </dgm:pt>
    <dgm:pt modelId="{AC0ECFF0-CDD4-4673-8D9D-EDA4181308EB}" type="sibTrans" cxnId="{9AB73DD6-DE38-412A-BDAA-5E474F3A19BB}">
      <dgm:prSet/>
      <dgm:spPr/>
      <dgm:t>
        <a:bodyPr/>
        <a:lstStyle/>
        <a:p>
          <a:endParaRPr lang="en-US"/>
        </a:p>
      </dgm:t>
    </dgm:pt>
    <dgm:pt modelId="{1AC8A2A9-D384-425B-90C4-3BF387DAB725}">
      <dgm:prSet/>
      <dgm:spPr/>
      <dgm:t>
        <a:bodyPr/>
        <a:lstStyle/>
        <a:p>
          <a:r>
            <a:rPr lang="en-GB"/>
            <a:t>Reliability in delivering consistent and error-free results.</a:t>
          </a:r>
          <a:endParaRPr lang="en-US"/>
        </a:p>
      </dgm:t>
    </dgm:pt>
    <dgm:pt modelId="{BB333C01-F6BE-415E-9F50-836D1823B6A6}" type="parTrans" cxnId="{0CEF853B-0545-4F59-BF42-3B4F07BF712F}">
      <dgm:prSet/>
      <dgm:spPr/>
      <dgm:t>
        <a:bodyPr/>
        <a:lstStyle/>
        <a:p>
          <a:endParaRPr lang="en-US"/>
        </a:p>
      </dgm:t>
    </dgm:pt>
    <dgm:pt modelId="{DA91D65F-387F-4C3B-85FB-52A3FFF99E62}" type="sibTrans" cxnId="{0CEF853B-0545-4F59-BF42-3B4F07BF712F}">
      <dgm:prSet/>
      <dgm:spPr/>
      <dgm:t>
        <a:bodyPr/>
        <a:lstStyle/>
        <a:p>
          <a:endParaRPr lang="en-US"/>
        </a:p>
      </dgm:t>
    </dgm:pt>
    <dgm:pt modelId="{8E7C118C-8E4F-4F48-A405-A08AC35E7E81}">
      <dgm:prSet/>
      <dgm:spPr/>
      <dgm:t>
        <a:bodyPr/>
        <a:lstStyle/>
        <a:p>
          <a:r>
            <a:rPr lang="en-GB"/>
            <a:t>A user-friendly interface for seamless navigation.</a:t>
          </a:r>
          <a:endParaRPr lang="en-US"/>
        </a:p>
      </dgm:t>
    </dgm:pt>
    <dgm:pt modelId="{7533EF87-6F4C-4BFB-AAFF-B4487BCE8921}" type="parTrans" cxnId="{8816F364-8C49-4C3C-A641-2256E614224F}">
      <dgm:prSet/>
      <dgm:spPr/>
      <dgm:t>
        <a:bodyPr/>
        <a:lstStyle/>
        <a:p>
          <a:endParaRPr lang="en-US"/>
        </a:p>
      </dgm:t>
    </dgm:pt>
    <dgm:pt modelId="{69603899-0DE8-44C7-9BF0-F298CB206A55}" type="sibTrans" cxnId="{8816F364-8C49-4C3C-A641-2256E614224F}">
      <dgm:prSet/>
      <dgm:spPr/>
      <dgm:t>
        <a:bodyPr/>
        <a:lstStyle/>
        <a:p>
          <a:endParaRPr lang="en-US"/>
        </a:p>
      </dgm:t>
    </dgm:pt>
    <dgm:pt modelId="{C056F2E6-910B-46F3-AB80-45431B6F4038}">
      <dgm:prSet/>
      <dgm:spPr/>
      <dgm:t>
        <a:bodyPr/>
        <a:lstStyle/>
        <a:p>
          <a:r>
            <a:rPr lang="en-GB"/>
            <a:t>Customization options to tailor the AI assistant to specific needs.</a:t>
          </a:r>
          <a:endParaRPr lang="en-US"/>
        </a:p>
      </dgm:t>
    </dgm:pt>
    <dgm:pt modelId="{2D901599-8AFF-42F8-B4D1-AFD3F4740C37}" type="parTrans" cxnId="{62400395-B4C7-455C-8625-376710399217}">
      <dgm:prSet/>
      <dgm:spPr/>
      <dgm:t>
        <a:bodyPr/>
        <a:lstStyle/>
        <a:p>
          <a:endParaRPr lang="en-US"/>
        </a:p>
      </dgm:t>
    </dgm:pt>
    <dgm:pt modelId="{7195CC8F-DCDA-4B0D-BDD0-846197FE568A}" type="sibTrans" cxnId="{62400395-B4C7-455C-8625-376710399217}">
      <dgm:prSet/>
      <dgm:spPr/>
      <dgm:t>
        <a:bodyPr/>
        <a:lstStyle/>
        <a:p>
          <a:endParaRPr lang="en-US"/>
        </a:p>
      </dgm:t>
    </dgm:pt>
    <dgm:pt modelId="{969A6562-A3E7-451B-BA28-5C68A03764A9}">
      <dgm:prSet/>
      <dgm:spPr/>
      <dgm:t>
        <a:bodyPr/>
        <a:lstStyle/>
        <a:p>
          <a:r>
            <a:rPr lang="en-GB"/>
            <a:t>Strong emphasis on security, confidentiality, and data protection.</a:t>
          </a:r>
          <a:endParaRPr lang="en-US"/>
        </a:p>
      </dgm:t>
    </dgm:pt>
    <dgm:pt modelId="{45CA959C-314F-4041-AB34-39D0A723FFA7}" type="parTrans" cxnId="{BC2B9055-5AA4-4AF7-B818-DBEA53FDB507}">
      <dgm:prSet/>
      <dgm:spPr/>
      <dgm:t>
        <a:bodyPr/>
        <a:lstStyle/>
        <a:p>
          <a:endParaRPr lang="en-US"/>
        </a:p>
      </dgm:t>
    </dgm:pt>
    <dgm:pt modelId="{5CF3671A-1355-4D15-81F0-74086025C445}" type="sibTrans" cxnId="{BC2B9055-5AA4-4AF7-B818-DBEA53FDB507}">
      <dgm:prSet/>
      <dgm:spPr/>
      <dgm:t>
        <a:bodyPr/>
        <a:lstStyle/>
        <a:p>
          <a:endParaRPr lang="en-US"/>
        </a:p>
      </dgm:t>
    </dgm:pt>
    <dgm:pt modelId="{964A2F65-23A3-4627-91D3-6037F14369C4}">
      <dgm:prSet/>
      <dgm:spPr/>
      <dgm:t>
        <a:bodyPr/>
        <a:lstStyle/>
        <a:p>
          <a:r>
            <a:rPr lang="en-GB"/>
            <a:t>Insights and analytics for informed decision-making.</a:t>
          </a:r>
          <a:endParaRPr lang="en-US"/>
        </a:p>
      </dgm:t>
    </dgm:pt>
    <dgm:pt modelId="{72865677-6A61-4C46-89AD-1829010FB4D0}" type="parTrans" cxnId="{1D919B16-991A-4629-9BEA-1BFE0792252F}">
      <dgm:prSet/>
      <dgm:spPr/>
      <dgm:t>
        <a:bodyPr/>
        <a:lstStyle/>
        <a:p>
          <a:endParaRPr lang="en-US"/>
        </a:p>
      </dgm:t>
    </dgm:pt>
    <dgm:pt modelId="{D009FB75-7016-41A2-BBDF-64326E63A29D}" type="sibTrans" cxnId="{1D919B16-991A-4629-9BEA-1BFE0792252F}">
      <dgm:prSet/>
      <dgm:spPr/>
      <dgm:t>
        <a:bodyPr/>
        <a:lstStyle/>
        <a:p>
          <a:endParaRPr lang="en-US"/>
        </a:p>
      </dgm:t>
    </dgm:pt>
    <dgm:pt modelId="{12AC5BEB-BD54-449C-B2AA-737DAA62E8E5}" type="pres">
      <dgm:prSet presAssocID="{9F55CD51-0687-406E-A249-F4A0858D5EE5}" presName="Name0" presStyleCnt="0">
        <dgm:presLayoutVars>
          <dgm:dir/>
          <dgm:resizeHandles val="exact"/>
        </dgm:presLayoutVars>
      </dgm:prSet>
      <dgm:spPr/>
    </dgm:pt>
    <dgm:pt modelId="{B72C5630-55C5-414B-9B22-1D74B8D6733C}" type="pres">
      <dgm:prSet presAssocID="{5DC54EDB-1617-4E9D-9EA1-9530710BFF79}" presName="node" presStyleLbl="node1" presStyleIdx="0" presStyleCnt="9">
        <dgm:presLayoutVars>
          <dgm:bulletEnabled val="1"/>
        </dgm:presLayoutVars>
      </dgm:prSet>
      <dgm:spPr/>
    </dgm:pt>
    <dgm:pt modelId="{AC38EEAD-9CBB-424F-9C13-A80CDCA1EC9C}" type="pres">
      <dgm:prSet presAssocID="{B5A8BE44-9E0C-4EE0-ABF8-2197A3AAA8A1}" presName="sibTrans" presStyleLbl="sibTrans1D1" presStyleIdx="0" presStyleCnt="8"/>
      <dgm:spPr/>
    </dgm:pt>
    <dgm:pt modelId="{1FD5C7BF-41B4-4DD9-B581-05AC12B12692}" type="pres">
      <dgm:prSet presAssocID="{B5A8BE44-9E0C-4EE0-ABF8-2197A3AAA8A1}" presName="connectorText" presStyleLbl="sibTrans1D1" presStyleIdx="0" presStyleCnt="8"/>
      <dgm:spPr/>
    </dgm:pt>
    <dgm:pt modelId="{A3C816CB-6793-429D-AC56-83C8756888AC}" type="pres">
      <dgm:prSet presAssocID="{BEDBE7BA-35B9-42B9-8D49-5CD7046F0AB6}" presName="node" presStyleLbl="node1" presStyleIdx="1" presStyleCnt="9">
        <dgm:presLayoutVars>
          <dgm:bulletEnabled val="1"/>
        </dgm:presLayoutVars>
      </dgm:prSet>
      <dgm:spPr/>
    </dgm:pt>
    <dgm:pt modelId="{7A640C83-3B88-4CF3-B806-2E3EA2C3CA43}" type="pres">
      <dgm:prSet presAssocID="{C203E61C-EC64-47A2-BCE3-A8D13252E556}" presName="sibTrans" presStyleLbl="sibTrans1D1" presStyleIdx="1" presStyleCnt="8"/>
      <dgm:spPr/>
    </dgm:pt>
    <dgm:pt modelId="{62EC07CA-C6D1-4572-AFEF-6C11D7BB7A8F}" type="pres">
      <dgm:prSet presAssocID="{C203E61C-EC64-47A2-BCE3-A8D13252E556}" presName="connectorText" presStyleLbl="sibTrans1D1" presStyleIdx="1" presStyleCnt="8"/>
      <dgm:spPr/>
    </dgm:pt>
    <dgm:pt modelId="{F38EAE27-C700-45FC-A75F-96F8983C98CB}" type="pres">
      <dgm:prSet presAssocID="{5AF511AB-A9DD-4494-9760-8054E7F3E7C2}" presName="node" presStyleLbl="node1" presStyleIdx="2" presStyleCnt="9">
        <dgm:presLayoutVars>
          <dgm:bulletEnabled val="1"/>
        </dgm:presLayoutVars>
      </dgm:prSet>
      <dgm:spPr/>
    </dgm:pt>
    <dgm:pt modelId="{9ABFF50D-A61E-4A2D-8BBE-1764C740C3A0}" type="pres">
      <dgm:prSet presAssocID="{7FB24FC5-F545-4047-B2E8-7898985F685C}" presName="sibTrans" presStyleLbl="sibTrans1D1" presStyleIdx="2" presStyleCnt="8"/>
      <dgm:spPr/>
    </dgm:pt>
    <dgm:pt modelId="{5B892752-D2AA-4EA9-8B16-FBC651A5E322}" type="pres">
      <dgm:prSet presAssocID="{7FB24FC5-F545-4047-B2E8-7898985F685C}" presName="connectorText" presStyleLbl="sibTrans1D1" presStyleIdx="2" presStyleCnt="8"/>
      <dgm:spPr/>
    </dgm:pt>
    <dgm:pt modelId="{B980EB89-7967-420A-A31A-5F6C9CE10F3D}" type="pres">
      <dgm:prSet presAssocID="{FB1DFB39-6F31-4E1C-99A2-042AA7C9E800}" presName="node" presStyleLbl="node1" presStyleIdx="3" presStyleCnt="9">
        <dgm:presLayoutVars>
          <dgm:bulletEnabled val="1"/>
        </dgm:presLayoutVars>
      </dgm:prSet>
      <dgm:spPr/>
    </dgm:pt>
    <dgm:pt modelId="{DF477C4D-7288-404F-B01D-C37D849DA8FD}" type="pres">
      <dgm:prSet presAssocID="{AC0ECFF0-CDD4-4673-8D9D-EDA4181308EB}" presName="sibTrans" presStyleLbl="sibTrans1D1" presStyleIdx="3" presStyleCnt="8"/>
      <dgm:spPr/>
    </dgm:pt>
    <dgm:pt modelId="{3A593D3D-D560-4C8B-A976-3AB0BA586306}" type="pres">
      <dgm:prSet presAssocID="{AC0ECFF0-CDD4-4673-8D9D-EDA4181308EB}" presName="connectorText" presStyleLbl="sibTrans1D1" presStyleIdx="3" presStyleCnt="8"/>
      <dgm:spPr/>
    </dgm:pt>
    <dgm:pt modelId="{2C88B785-25A0-44D6-8104-70462916F841}" type="pres">
      <dgm:prSet presAssocID="{1AC8A2A9-D384-425B-90C4-3BF387DAB725}" presName="node" presStyleLbl="node1" presStyleIdx="4" presStyleCnt="9">
        <dgm:presLayoutVars>
          <dgm:bulletEnabled val="1"/>
        </dgm:presLayoutVars>
      </dgm:prSet>
      <dgm:spPr/>
    </dgm:pt>
    <dgm:pt modelId="{D172F0D4-976F-4942-8155-35880EC529C7}" type="pres">
      <dgm:prSet presAssocID="{DA91D65F-387F-4C3B-85FB-52A3FFF99E62}" presName="sibTrans" presStyleLbl="sibTrans1D1" presStyleIdx="4" presStyleCnt="8"/>
      <dgm:spPr/>
    </dgm:pt>
    <dgm:pt modelId="{DE3FAF6A-A413-4A3F-967E-D2C77DD3DCA0}" type="pres">
      <dgm:prSet presAssocID="{DA91D65F-387F-4C3B-85FB-52A3FFF99E62}" presName="connectorText" presStyleLbl="sibTrans1D1" presStyleIdx="4" presStyleCnt="8"/>
      <dgm:spPr/>
    </dgm:pt>
    <dgm:pt modelId="{7B29EB00-F98A-4DA5-A972-EAF355C38ED5}" type="pres">
      <dgm:prSet presAssocID="{8E7C118C-8E4F-4F48-A405-A08AC35E7E81}" presName="node" presStyleLbl="node1" presStyleIdx="5" presStyleCnt="9">
        <dgm:presLayoutVars>
          <dgm:bulletEnabled val="1"/>
        </dgm:presLayoutVars>
      </dgm:prSet>
      <dgm:spPr/>
    </dgm:pt>
    <dgm:pt modelId="{A31188E9-47CF-4A6E-9B55-439DC2C05C1E}" type="pres">
      <dgm:prSet presAssocID="{69603899-0DE8-44C7-9BF0-F298CB206A55}" presName="sibTrans" presStyleLbl="sibTrans1D1" presStyleIdx="5" presStyleCnt="8"/>
      <dgm:spPr/>
    </dgm:pt>
    <dgm:pt modelId="{D7EC62C0-F6E6-482B-91DE-B279AA7C8507}" type="pres">
      <dgm:prSet presAssocID="{69603899-0DE8-44C7-9BF0-F298CB206A55}" presName="connectorText" presStyleLbl="sibTrans1D1" presStyleIdx="5" presStyleCnt="8"/>
      <dgm:spPr/>
    </dgm:pt>
    <dgm:pt modelId="{373D5A08-3B5C-43A3-935C-E2A5D8BEC50B}" type="pres">
      <dgm:prSet presAssocID="{C056F2E6-910B-46F3-AB80-45431B6F4038}" presName="node" presStyleLbl="node1" presStyleIdx="6" presStyleCnt="9">
        <dgm:presLayoutVars>
          <dgm:bulletEnabled val="1"/>
        </dgm:presLayoutVars>
      </dgm:prSet>
      <dgm:spPr/>
    </dgm:pt>
    <dgm:pt modelId="{ED3CC155-317E-472D-A2B6-6075606814D0}" type="pres">
      <dgm:prSet presAssocID="{7195CC8F-DCDA-4B0D-BDD0-846197FE568A}" presName="sibTrans" presStyleLbl="sibTrans1D1" presStyleIdx="6" presStyleCnt="8"/>
      <dgm:spPr/>
    </dgm:pt>
    <dgm:pt modelId="{BF0D6590-0825-49BA-9588-8FE818A49E41}" type="pres">
      <dgm:prSet presAssocID="{7195CC8F-DCDA-4B0D-BDD0-846197FE568A}" presName="connectorText" presStyleLbl="sibTrans1D1" presStyleIdx="6" presStyleCnt="8"/>
      <dgm:spPr/>
    </dgm:pt>
    <dgm:pt modelId="{A2BD24C8-EFC5-45D0-AFBF-BCDA13AE925A}" type="pres">
      <dgm:prSet presAssocID="{969A6562-A3E7-451B-BA28-5C68A03764A9}" presName="node" presStyleLbl="node1" presStyleIdx="7" presStyleCnt="9">
        <dgm:presLayoutVars>
          <dgm:bulletEnabled val="1"/>
        </dgm:presLayoutVars>
      </dgm:prSet>
      <dgm:spPr/>
    </dgm:pt>
    <dgm:pt modelId="{4BBEA03F-C8DC-4AE7-A0E7-D7A814AA2C28}" type="pres">
      <dgm:prSet presAssocID="{5CF3671A-1355-4D15-81F0-74086025C445}" presName="sibTrans" presStyleLbl="sibTrans1D1" presStyleIdx="7" presStyleCnt="8"/>
      <dgm:spPr/>
    </dgm:pt>
    <dgm:pt modelId="{DA5A6FA0-0FE6-4C0D-BB9F-5216A553DEB2}" type="pres">
      <dgm:prSet presAssocID="{5CF3671A-1355-4D15-81F0-74086025C445}" presName="connectorText" presStyleLbl="sibTrans1D1" presStyleIdx="7" presStyleCnt="8"/>
      <dgm:spPr/>
    </dgm:pt>
    <dgm:pt modelId="{40B77EB3-12C8-4EE2-8AA3-3F55776B5DE5}" type="pres">
      <dgm:prSet presAssocID="{964A2F65-23A3-4627-91D3-6037F14369C4}" presName="node" presStyleLbl="node1" presStyleIdx="8" presStyleCnt="9">
        <dgm:presLayoutVars>
          <dgm:bulletEnabled val="1"/>
        </dgm:presLayoutVars>
      </dgm:prSet>
      <dgm:spPr/>
    </dgm:pt>
  </dgm:ptLst>
  <dgm:cxnLst>
    <dgm:cxn modelId="{9F014711-B03A-4002-9012-CE4CA9B6D6F0}" type="presOf" srcId="{7195CC8F-DCDA-4B0D-BDD0-846197FE568A}" destId="{BF0D6590-0825-49BA-9588-8FE818A49E41}" srcOrd="1" destOrd="0" presId="urn:microsoft.com/office/officeart/2016/7/layout/RepeatingBendingProcessNew"/>
    <dgm:cxn modelId="{1D919B16-991A-4629-9BEA-1BFE0792252F}" srcId="{9F55CD51-0687-406E-A249-F4A0858D5EE5}" destId="{964A2F65-23A3-4627-91D3-6037F14369C4}" srcOrd="8" destOrd="0" parTransId="{72865677-6A61-4C46-89AD-1829010FB4D0}" sibTransId="{D009FB75-7016-41A2-BBDF-64326E63A29D}"/>
    <dgm:cxn modelId="{30F31817-7B98-4CA8-9402-A7D07DDAB094}" type="presOf" srcId="{7FB24FC5-F545-4047-B2E8-7898985F685C}" destId="{5B892752-D2AA-4EA9-8B16-FBC651A5E322}" srcOrd="1" destOrd="0" presId="urn:microsoft.com/office/officeart/2016/7/layout/RepeatingBendingProcessNew"/>
    <dgm:cxn modelId="{45F0471D-3999-4BAD-8839-0CBEFAD4AE66}" type="presOf" srcId="{69603899-0DE8-44C7-9BF0-F298CB206A55}" destId="{D7EC62C0-F6E6-482B-91DE-B279AA7C8507}" srcOrd="1" destOrd="0" presId="urn:microsoft.com/office/officeart/2016/7/layout/RepeatingBendingProcessNew"/>
    <dgm:cxn modelId="{3BA40B25-E297-43A5-8477-3D47389258D3}" type="presOf" srcId="{964A2F65-23A3-4627-91D3-6037F14369C4}" destId="{40B77EB3-12C8-4EE2-8AA3-3F55776B5DE5}" srcOrd="0" destOrd="0" presId="urn:microsoft.com/office/officeart/2016/7/layout/RepeatingBendingProcessNew"/>
    <dgm:cxn modelId="{8AEEDC38-DDD1-45E4-A65D-0DCB25F40149}" type="presOf" srcId="{DA91D65F-387F-4C3B-85FB-52A3FFF99E62}" destId="{DE3FAF6A-A413-4A3F-967E-D2C77DD3DCA0}" srcOrd="1" destOrd="0" presId="urn:microsoft.com/office/officeart/2016/7/layout/RepeatingBendingProcessNew"/>
    <dgm:cxn modelId="{0CEF853B-0545-4F59-BF42-3B4F07BF712F}" srcId="{9F55CD51-0687-406E-A249-F4A0858D5EE5}" destId="{1AC8A2A9-D384-425B-90C4-3BF387DAB725}" srcOrd="4" destOrd="0" parTransId="{BB333C01-F6BE-415E-9F50-836D1823B6A6}" sibTransId="{DA91D65F-387F-4C3B-85FB-52A3FFF99E62}"/>
    <dgm:cxn modelId="{8816F364-8C49-4C3C-A641-2256E614224F}" srcId="{9F55CD51-0687-406E-A249-F4A0858D5EE5}" destId="{8E7C118C-8E4F-4F48-A405-A08AC35E7E81}" srcOrd="5" destOrd="0" parTransId="{7533EF87-6F4C-4BFB-AAFF-B4487BCE8921}" sibTransId="{69603899-0DE8-44C7-9BF0-F298CB206A55}"/>
    <dgm:cxn modelId="{6BAA9E65-4E38-4CAA-8B7D-3021C17A2633}" type="presOf" srcId="{5CF3671A-1355-4D15-81F0-74086025C445}" destId="{DA5A6FA0-0FE6-4C0D-BB9F-5216A553DEB2}" srcOrd="1" destOrd="0" presId="urn:microsoft.com/office/officeart/2016/7/layout/RepeatingBendingProcessNew"/>
    <dgm:cxn modelId="{34FCBF66-773B-4EA6-B9D1-CF9A82E7F21D}" type="presOf" srcId="{1AC8A2A9-D384-425B-90C4-3BF387DAB725}" destId="{2C88B785-25A0-44D6-8104-70462916F841}" srcOrd="0" destOrd="0" presId="urn:microsoft.com/office/officeart/2016/7/layout/RepeatingBendingProcessNew"/>
    <dgm:cxn modelId="{D88B4047-FBEF-4DD9-8662-E5E9A94A69C8}" type="presOf" srcId="{7195CC8F-DCDA-4B0D-BDD0-846197FE568A}" destId="{ED3CC155-317E-472D-A2B6-6075606814D0}" srcOrd="0" destOrd="0" presId="urn:microsoft.com/office/officeart/2016/7/layout/RepeatingBendingProcessNew"/>
    <dgm:cxn modelId="{37975767-F765-4CBD-9840-4263DCC46B70}" type="presOf" srcId="{8E7C118C-8E4F-4F48-A405-A08AC35E7E81}" destId="{7B29EB00-F98A-4DA5-A972-EAF355C38ED5}" srcOrd="0" destOrd="0" presId="urn:microsoft.com/office/officeart/2016/7/layout/RepeatingBendingProcessNew"/>
    <dgm:cxn modelId="{524FBC48-1BE4-43AA-A17A-664E4BDB1368}" type="presOf" srcId="{C203E61C-EC64-47A2-BCE3-A8D13252E556}" destId="{62EC07CA-C6D1-4572-AFEF-6C11D7BB7A8F}" srcOrd="1" destOrd="0" presId="urn:microsoft.com/office/officeart/2016/7/layout/RepeatingBendingProcessNew"/>
    <dgm:cxn modelId="{CC82764D-7D60-4C81-83A5-DFFF87095115}" srcId="{9F55CD51-0687-406E-A249-F4A0858D5EE5}" destId="{5DC54EDB-1617-4E9D-9EA1-9530710BFF79}" srcOrd="0" destOrd="0" parTransId="{4C885269-8BA1-496B-B79C-6866C1F7C696}" sibTransId="{B5A8BE44-9E0C-4EE0-ABF8-2197A3AAA8A1}"/>
    <dgm:cxn modelId="{0C1EAB6D-7031-4771-B88D-C4C9D2C36A2E}" type="presOf" srcId="{9F55CD51-0687-406E-A249-F4A0858D5EE5}" destId="{12AC5BEB-BD54-449C-B2AA-737DAA62E8E5}" srcOrd="0" destOrd="0" presId="urn:microsoft.com/office/officeart/2016/7/layout/RepeatingBendingProcessNew"/>
    <dgm:cxn modelId="{D29E9571-6D12-4DD2-B65A-44400BD6D049}" type="presOf" srcId="{B5A8BE44-9E0C-4EE0-ABF8-2197A3AAA8A1}" destId="{1FD5C7BF-41B4-4DD9-B581-05AC12B12692}" srcOrd="1" destOrd="0" presId="urn:microsoft.com/office/officeart/2016/7/layout/RepeatingBendingProcessNew"/>
    <dgm:cxn modelId="{B0A11552-E55F-4986-B890-3B6F96B7057B}" type="presOf" srcId="{5CF3671A-1355-4D15-81F0-74086025C445}" destId="{4BBEA03F-C8DC-4AE7-A0E7-D7A814AA2C28}" srcOrd="0" destOrd="0" presId="urn:microsoft.com/office/officeart/2016/7/layout/RepeatingBendingProcessNew"/>
    <dgm:cxn modelId="{45825F74-ADBE-48A4-918A-F47FA9D36379}" type="presOf" srcId="{C203E61C-EC64-47A2-BCE3-A8D13252E556}" destId="{7A640C83-3B88-4CF3-B806-2E3EA2C3CA43}" srcOrd="0" destOrd="0" presId="urn:microsoft.com/office/officeart/2016/7/layout/RepeatingBendingProcessNew"/>
    <dgm:cxn modelId="{FD687F54-2D05-480D-8CCF-9592AF4A80BF}" type="presOf" srcId="{7FB24FC5-F545-4047-B2E8-7898985F685C}" destId="{9ABFF50D-A61E-4A2D-8BBE-1764C740C3A0}" srcOrd="0" destOrd="0" presId="urn:microsoft.com/office/officeart/2016/7/layout/RepeatingBendingProcessNew"/>
    <dgm:cxn modelId="{BC2B9055-5AA4-4AF7-B818-DBEA53FDB507}" srcId="{9F55CD51-0687-406E-A249-F4A0858D5EE5}" destId="{969A6562-A3E7-451B-BA28-5C68A03764A9}" srcOrd="7" destOrd="0" parTransId="{45CA959C-314F-4041-AB34-39D0A723FFA7}" sibTransId="{5CF3671A-1355-4D15-81F0-74086025C445}"/>
    <dgm:cxn modelId="{B5AB3478-8125-4024-8B6A-BB5D38934123}" type="presOf" srcId="{B5A8BE44-9E0C-4EE0-ABF8-2197A3AAA8A1}" destId="{AC38EEAD-9CBB-424F-9C13-A80CDCA1EC9C}" srcOrd="0" destOrd="0" presId="urn:microsoft.com/office/officeart/2016/7/layout/RepeatingBendingProcessNew"/>
    <dgm:cxn modelId="{E65A977A-FF4D-4DF5-B25C-61E3FA28FE47}" type="presOf" srcId="{DA91D65F-387F-4C3B-85FB-52A3FFF99E62}" destId="{D172F0D4-976F-4942-8155-35880EC529C7}" srcOrd="0" destOrd="0" presId="urn:microsoft.com/office/officeart/2016/7/layout/RepeatingBendingProcessNew"/>
    <dgm:cxn modelId="{EA9F927F-1BEA-4B08-9BB9-2437604190BA}" type="presOf" srcId="{AC0ECFF0-CDD4-4673-8D9D-EDA4181308EB}" destId="{DF477C4D-7288-404F-B01D-C37D849DA8FD}" srcOrd="0" destOrd="0" presId="urn:microsoft.com/office/officeart/2016/7/layout/RepeatingBendingProcessNew"/>
    <dgm:cxn modelId="{62400395-B4C7-455C-8625-376710399217}" srcId="{9F55CD51-0687-406E-A249-F4A0858D5EE5}" destId="{C056F2E6-910B-46F3-AB80-45431B6F4038}" srcOrd="6" destOrd="0" parTransId="{2D901599-8AFF-42F8-B4D1-AFD3F4740C37}" sibTransId="{7195CC8F-DCDA-4B0D-BDD0-846197FE568A}"/>
    <dgm:cxn modelId="{1ECD7697-1FB3-47C6-8ED5-25E88EDEEA9D}" srcId="{9F55CD51-0687-406E-A249-F4A0858D5EE5}" destId="{5AF511AB-A9DD-4494-9760-8054E7F3E7C2}" srcOrd="2" destOrd="0" parTransId="{DAA84309-322B-4BB1-B2EA-6ED1961A0ABA}" sibTransId="{7FB24FC5-F545-4047-B2E8-7898985F685C}"/>
    <dgm:cxn modelId="{C557219D-AC76-4480-98DA-F7B838B2AF1E}" type="presOf" srcId="{5DC54EDB-1617-4E9D-9EA1-9530710BFF79}" destId="{B72C5630-55C5-414B-9B22-1D74B8D6733C}" srcOrd="0" destOrd="0" presId="urn:microsoft.com/office/officeart/2016/7/layout/RepeatingBendingProcessNew"/>
    <dgm:cxn modelId="{47EE74A1-45CA-4D69-8CE4-177F11D90A78}" type="presOf" srcId="{AC0ECFF0-CDD4-4673-8D9D-EDA4181308EB}" destId="{3A593D3D-D560-4C8B-A976-3AB0BA586306}" srcOrd="1" destOrd="0" presId="urn:microsoft.com/office/officeart/2016/7/layout/RepeatingBendingProcessNew"/>
    <dgm:cxn modelId="{C018F1A8-43BD-41B2-9ABB-72E02F67A7D9}" srcId="{9F55CD51-0687-406E-A249-F4A0858D5EE5}" destId="{BEDBE7BA-35B9-42B9-8D49-5CD7046F0AB6}" srcOrd="1" destOrd="0" parTransId="{4112B709-7A4A-485A-B665-590674D0FD32}" sibTransId="{C203E61C-EC64-47A2-BCE3-A8D13252E556}"/>
    <dgm:cxn modelId="{538DB7B8-22BD-4CBC-BAE0-D46D4C676121}" type="presOf" srcId="{C056F2E6-910B-46F3-AB80-45431B6F4038}" destId="{373D5A08-3B5C-43A3-935C-E2A5D8BEC50B}" srcOrd="0" destOrd="0" presId="urn:microsoft.com/office/officeart/2016/7/layout/RepeatingBendingProcessNew"/>
    <dgm:cxn modelId="{E46F37BE-F033-4CFB-A0DD-59FBF5DFF647}" type="presOf" srcId="{969A6562-A3E7-451B-BA28-5C68A03764A9}" destId="{A2BD24C8-EFC5-45D0-AFBF-BCDA13AE925A}" srcOrd="0" destOrd="0" presId="urn:microsoft.com/office/officeart/2016/7/layout/RepeatingBendingProcessNew"/>
    <dgm:cxn modelId="{C934F7C8-C7C9-4B2F-BB0B-25D1305CC02E}" type="presOf" srcId="{FB1DFB39-6F31-4E1C-99A2-042AA7C9E800}" destId="{B980EB89-7967-420A-A31A-5F6C9CE10F3D}" srcOrd="0" destOrd="0" presId="urn:microsoft.com/office/officeart/2016/7/layout/RepeatingBendingProcessNew"/>
    <dgm:cxn modelId="{9AB73DD6-DE38-412A-BDAA-5E474F3A19BB}" srcId="{9F55CD51-0687-406E-A249-F4A0858D5EE5}" destId="{FB1DFB39-6F31-4E1C-99A2-042AA7C9E800}" srcOrd="3" destOrd="0" parTransId="{370BBA5E-19B6-4BB9-8A97-18D5CB079170}" sibTransId="{AC0ECFF0-CDD4-4673-8D9D-EDA4181308EB}"/>
    <dgm:cxn modelId="{8E7AA5D9-5799-41AB-8D36-80C1AD37B04B}" type="presOf" srcId="{69603899-0DE8-44C7-9BF0-F298CB206A55}" destId="{A31188E9-47CF-4A6E-9B55-439DC2C05C1E}" srcOrd="0" destOrd="0" presId="urn:microsoft.com/office/officeart/2016/7/layout/RepeatingBendingProcessNew"/>
    <dgm:cxn modelId="{C77103F5-519D-4DDD-BA73-80F4894042D2}" type="presOf" srcId="{5AF511AB-A9DD-4494-9760-8054E7F3E7C2}" destId="{F38EAE27-C700-45FC-A75F-96F8983C98CB}" srcOrd="0" destOrd="0" presId="urn:microsoft.com/office/officeart/2016/7/layout/RepeatingBendingProcessNew"/>
    <dgm:cxn modelId="{5D3B36FF-6706-4478-AA47-C181A4B27F31}" type="presOf" srcId="{BEDBE7BA-35B9-42B9-8D49-5CD7046F0AB6}" destId="{A3C816CB-6793-429D-AC56-83C8756888AC}" srcOrd="0" destOrd="0" presId="urn:microsoft.com/office/officeart/2016/7/layout/RepeatingBendingProcessNew"/>
    <dgm:cxn modelId="{D801464E-7FDD-4F6F-84A4-E885F07B5825}" type="presParOf" srcId="{12AC5BEB-BD54-449C-B2AA-737DAA62E8E5}" destId="{B72C5630-55C5-414B-9B22-1D74B8D6733C}" srcOrd="0" destOrd="0" presId="urn:microsoft.com/office/officeart/2016/7/layout/RepeatingBendingProcessNew"/>
    <dgm:cxn modelId="{FE133017-A323-459F-A972-9F880AF3BBFA}" type="presParOf" srcId="{12AC5BEB-BD54-449C-B2AA-737DAA62E8E5}" destId="{AC38EEAD-9CBB-424F-9C13-A80CDCA1EC9C}" srcOrd="1" destOrd="0" presId="urn:microsoft.com/office/officeart/2016/7/layout/RepeatingBendingProcessNew"/>
    <dgm:cxn modelId="{D13BFE3E-D952-4061-84A0-C34F509E8268}" type="presParOf" srcId="{AC38EEAD-9CBB-424F-9C13-A80CDCA1EC9C}" destId="{1FD5C7BF-41B4-4DD9-B581-05AC12B12692}" srcOrd="0" destOrd="0" presId="urn:microsoft.com/office/officeart/2016/7/layout/RepeatingBendingProcessNew"/>
    <dgm:cxn modelId="{8595BDC9-FDC8-411E-8DF2-990D9ED0DF32}" type="presParOf" srcId="{12AC5BEB-BD54-449C-B2AA-737DAA62E8E5}" destId="{A3C816CB-6793-429D-AC56-83C8756888AC}" srcOrd="2" destOrd="0" presId="urn:microsoft.com/office/officeart/2016/7/layout/RepeatingBendingProcessNew"/>
    <dgm:cxn modelId="{8E743C70-0AF6-437D-BFF9-5A85660FC5F0}" type="presParOf" srcId="{12AC5BEB-BD54-449C-B2AA-737DAA62E8E5}" destId="{7A640C83-3B88-4CF3-B806-2E3EA2C3CA43}" srcOrd="3" destOrd="0" presId="urn:microsoft.com/office/officeart/2016/7/layout/RepeatingBendingProcessNew"/>
    <dgm:cxn modelId="{8EBA90D2-954D-4A06-BAA4-39BBC9972C09}" type="presParOf" srcId="{7A640C83-3B88-4CF3-B806-2E3EA2C3CA43}" destId="{62EC07CA-C6D1-4572-AFEF-6C11D7BB7A8F}" srcOrd="0" destOrd="0" presId="urn:microsoft.com/office/officeart/2016/7/layout/RepeatingBendingProcessNew"/>
    <dgm:cxn modelId="{B34E7E82-215F-4293-A3C6-0F7CE5010492}" type="presParOf" srcId="{12AC5BEB-BD54-449C-B2AA-737DAA62E8E5}" destId="{F38EAE27-C700-45FC-A75F-96F8983C98CB}" srcOrd="4" destOrd="0" presId="urn:microsoft.com/office/officeart/2016/7/layout/RepeatingBendingProcessNew"/>
    <dgm:cxn modelId="{FD9D47AA-5B11-4F0D-8DC6-53D5D668E010}" type="presParOf" srcId="{12AC5BEB-BD54-449C-B2AA-737DAA62E8E5}" destId="{9ABFF50D-A61E-4A2D-8BBE-1764C740C3A0}" srcOrd="5" destOrd="0" presId="urn:microsoft.com/office/officeart/2016/7/layout/RepeatingBendingProcessNew"/>
    <dgm:cxn modelId="{A2A78249-B1FD-42BA-B91A-FAE72BB0EAC3}" type="presParOf" srcId="{9ABFF50D-A61E-4A2D-8BBE-1764C740C3A0}" destId="{5B892752-D2AA-4EA9-8B16-FBC651A5E322}" srcOrd="0" destOrd="0" presId="urn:microsoft.com/office/officeart/2016/7/layout/RepeatingBendingProcessNew"/>
    <dgm:cxn modelId="{6FA8DD94-A67E-4AF4-9F53-B0EA2BC95AA5}" type="presParOf" srcId="{12AC5BEB-BD54-449C-B2AA-737DAA62E8E5}" destId="{B980EB89-7967-420A-A31A-5F6C9CE10F3D}" srcOrd="6" destOrd="0" presId="urn:microsoft.com/office/officeart/2016/7/layout/RepeatingBendingProcessNew"/>
    <dgm:cxn modelId="{A6E311BE-8677-49B4-A170-3C3E80ED73F8}" type="presParOf" srcId="{12AC5BEB-BD54-449C-B2AA-737DAA62E8E5}" destId="{DF477C4D-7288-404F-B01D-C37D849DA8FD}" srcOrd="7" destOrd="0" presId="urn:microsoft.com/office/officeart/2016/7/layout/RepeatingBendingProcessNew"/>
    <dgm:cxn modelId="{061C3078-1D9A-42BF-B371-7D6802D12F86}" type="presParOf" srcId="{DF477C4D-7288-404F-B01D-C37D849DA8FD}" destId="{3A593D3D-D560-4C8B-A976-3AB0BA586306}" srcOrd="0" destOrd="0" presId="urn:microsoft.com/office/officeart/2016/7/layout/RepeatingBendingProcessNew"/>
    <dgm:cxn modelId="{976548BA-2B49-49EA-857C-675F7517159F}" type="presParOf" srcId="{12AC5BEB-BD54-449C-B2AA-737DAA62E8E5}" destId="{2C88B785-25A0-44D6-8104-70462916F841}" srcOrd="8" destOrd="0" presId="urn:microsoft.com/office/officeart/2016/7/layout/RepeatingBendingProcessNew"/>
    <dgm:cxn modelId="{7958BAF3-54BA-499D-A4E0-2603A29E5852}" type="presParOf" srcId="{12AC5BEB-BD54-449C-B2AA-737DAA62E8E5}" destId="{D172F0D4-976F-4942-8155-35880EC529C7}" srcOrd="9" destOrd="0" presId="urn:microsoft.com/office/officeart/2016/7/layout/RepeatingBendingProcessNew"/>
    <dgm:cxn modelId="{2938471D-AF17-48B0-9D0D-20B66AB63147}" type="presParOf" srcId="{D172F0D4-976F-4942-8155-35880EC529C7}" destId="{DE3FAF6A-A413-4A3F-967E-D2C77DD3DCA0}" srcOrd="0" destOrd="0" presId="urn:microsoft.com/office/officeart/2016/7/layout/RepeatingBendingProcessNew"/>
    <dgm:cxn modelId="{65198948-226A-44E0-9B8C-585C576195C9}" type="presParOf" srcId="{12AC5BEB-BD54-449C-B2AA-737DAA62E8E5}" destId="{7B29EB00-F98A-4DA5-A972-EAF355C38ED5}" srcOrd="10" destOrd="0" presId="urn:microsoft.com/office/officeart/2016/7/layout/RepeatingBendingProcessNew"/>
    <dgm:cxn modelId="{746D1BE6-D3D6-4195-8582-6FE61C409E75}" type="presParOf" srcId="{12AC5BEB-BD54-449C-B2AA-737DAA62E8E5}" destId="{A31188E9-47CF-4A6E-9B55-439DC2C05C1E}" srcOrd="11" destOrd="0" presId="urn:microsoft.com/office/officeart/2016/7/layout/RepeatingBendingProcessNew"/>
    <dgm:cxn modelId="{E406E6EE-A157-4531-8C37-F9B3AA09A9FD}" type="presParOf" srcId="{A31188E9-47CF-4A6E-9B55-439DC2C05C1E}" destId="{D7EC62C0-F6E6-482B-91DE-B279AA7C8507}" srcOrd="0" destOrd="0" presId="urn:microsoft.com/office/officeart/2016/7/layout/RepeatingBendingProcessNew"/>
    <dgm:cxn modelId="{73FDDE85-5F0F-4596-BBB8-C57D6A397692}" type="presParOf" srcId="{12AC5BEB-BD54-449C-B2AA-737DAA62E8E5}" destId="{373D5A08-3B5C-43A3-935C-E2A5D8BEC50B}" srcOrd="12" destOrd="0" presId="urn:microsoft.com/office/officeart/2016/7/layout/RepeatingBendingProcessNew"/>
    <dgm:cxn modelId="{AF1D094F-174E-4F1D-B2F5-E6231984F06D}" type="presParOf" srcId="{12AC5BEB-BD54-449C-B2AA-737DAA62E8E5}" destId="{ED3CC155-317E-472D-A2B6-6075606814D0}" srcOrd="13" destOrd="0" presId="urn:microsoft.com/office/officeart/2016/7/layout/RepeatingBendingProcessNew"/>
    <dgm:cxn modelId="{79208787-9ABC-45DC-8766-8559602545F3}" type="presParOf" srcId="{ED3CC155-317E-472D-A2B6-6075606814D0}" destId="{BF0D6590-0825-49BA-9588-8FE818A49E41}" srcOrd="0" destOrd="0" presId="urn:microsoft.com/office/officeart/2016/7/layout/RepeatingBendingProcessNew"/>
    <dgm:cxn modelId="{135E5DC1-71AE-4F7B-A986-6529AF358D68}" type="presParOf" srcId="{12AC5BEB-BD54-449C-B2AA-737DAA62E8E5}" destId="{A2BD24C8-EFC5-45D0-AFBF-BCDA13AE925A}" srcOrd="14" destOrd="0" presId="urn:microsoft.com/office/officeart/2016/7/layout/RepeatingBendingProcessNew"/>
    <dgm:cxn modelId="{018CE2E9-EB45-40CA-AF11-178053A47773}" type="presParOf" srcId="{12AC5BEB-BD54-449C-B2AA-737DAA62E8E5}" destId="{4BBEA03F-C8DC-4AE7-A0E7-D7A814AA2C28}" srcOrd="15" destOrd="0" presId="urn:microsoft.com/office/officeart/2016/7/layout/RepeatingBendingProcessNew"/>
    <dgm:cxn modelId="{1A2E9BC7-5B4A-4EA3-A89F-7DCD9869DB21}" type="presParOf" srcId="{4BBEA03F-C8DC-4AE7-A0E7-D7A814AA2C28}" destId="{DA5A6FA0-0FE6-4C0D-BB9F-5216A553DEB2}" srcOrd="0" destOrd="0" presId="urn:microsoft.com/office/officeart/2016/7/layout/RepeatingBendingProcessNew"/>
    <dgm:cxn modelId="{7D778E56-C511-4C5E-B167-50CC0E398D46}" type="presParOf" srcId="{12AC5BEB-BD54-449C-B2AA-737DAA62E8E5}" destId="{40B77EB3-12C8-4EE2-8AA3-3F55776B5DE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07A7A-CC57-4B43-9BCB-D232F0D69F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BB86DE-78C8-47C4-861F-26F994D7269E}">
      <dgm:prSet/>
      <dgm:spPr/>
      <dgm:t>
        <a:bodyPr/>
        <a:lstStyle/>
        <a:p>
          <a:r>
            <a:rPr lang="en-GB"/>
            <a:t>IRIS offers a comprehensive set of functionalities:</a:t>
          </a:r>
          <a:endParaRPr lang="en-US"/>
        </a:p>
      </dgm:t>
    </dgm:pt>
    <dgm:pt modelId="{80974787-DA5D-4C6D-8DF7-9FA5DDB5A8CE}" type="parTrans" cxnId="{CAA53A23-C714-41E9-B7C2-96B1A2E21978}">
      <dgm:prSet/>
      <dgm:spPr/>
      <dgm:t>
        <a:bodyPr/>
        <a:lstStyle/>
        <a:p>
          <a:endParaRPr lang="en-US"/>
        </a:p>
      </dgm:t>
    </dgm:pt>
    <dgm:pt modelId="{3D443EF1-CA52-479A-B1E0-C752FD5BE7CD}" type="sibTrans" cxnId="{CAA53A23-C714-41E9-B7C2-96B1A2E21978}">
      <dgm:prSet/>
      <dgm:spPr/>
      <dgm:t>
        <a:bodyPr/>
        <a:lstStyle/>
        <a:p>
          <a:endParaRPr lang="en-US"/>
        </a:p>
      </dgm:t>
    </dgm:pt>
    <dgm:pt modelId="{47236836-01EA-4705-B94A-65B324043FA2}">
      <dgm:prSet/>
      <dgm:spPr/>
      <dgm:t>
        <a:bodyPr/>
        <a:lstStyle/>
        <a:p>
          <a:r>
            <a:rPr lang="en-GB"/>
            <a:t>CV Checking: Extracts key information from CVs and compares it to job requirements.</a:t>
          </a:r>
          <a:endParaRPr lang="en-US"/>
        </a:p>
      </dgm:t>
    </dgm:pt>
    <dgm:pt modelId="{452CE834-6B4A-43E8-B29E-3C8CC35DFDD4}" type="parTrans" cxnId="{BB795A6F-F3AA-46C2-99FC-77F499696996}">
      <dgm:prSet/>
      <dgm:spPr/>
      <dgm:t>
        <a:bodyPr/>
        <a:lstStyle/>
        <a:p>
          <a:endParaRPr lang="en-US"/>
        </a:p>
      </dgm:t>
    </dgm:pt>
    <dgm:pt modelId="{23D4A2C2-8ADA-4679-81A3-F041A73BBC16}" type="sibTrans" cxnId="{BB795A6F-F3AA-46C2-99FC-77F499696996}">
      <dgm:prSet/>
      <dgm:spPr/>
      <dgm:t>
        <a:bodyPr/>
        <a:lstStyle/>
        <a:p>
          <a:endParaRPr lang="en-US"/>
        </a:p>
      </dgm:t>
    </dgm:pt>
    <dgm:pt modelId="{4B590C1D-221D-4CC9-8A12-729C7D839FBE}">
      <dgm:prSet/>
      <dgm:spPr/>
      <dgm:t>
        <a:bodyPr/>
        <a:lstStyle/>
        <a:p>
          <a:r>
            <a:rPr lang="en-GB"/>
            <a:t>Form Checking: Analyzes form responses against job criteria.</a:t>
          </a:r>
          <a:endParaRPr lang="en-US"/>
        </a:p>
      </dgm:t>
    </dgm:pt>
    <dgm:pt modelId="{8F0B5564-828D-489E-800B-B2FEDF608579}" type="parTrans" cxnId="{7B7EF0E3-4A9E-4584-A5D7-D3E55DFE577D}">
      <dgm:prSet/>
      <dgm:spPr/>
      <dgm:t>
        <a:bodyPr/>
        <a:lstStyle/>
        <a:p>
          <a:endParaRPr lang="en-US"/>
        </a:p>
      </dgm:t>
    </dgm:pt>
    <dgm:pt modelId="{EB9876FC-D673-4FB0-B3C5-39C71B039EF9}" type="sibTrans" cxnId="{7B7EF0E3-4A9E-4584-A5D7-D3E55DFE577D}">
      <dgm:prSet/>
      <dgm:spPr/>
      <dgm:t>
        <a:bodyPr/>
        <a:lstStyle/>
        <a:p>
          <a:endParaRPr lang="en-US"/>
        </a:p>
      </dgm:t>
    </dgm:pt>
    <dgm:pt modelId="{5AFB52C2-4920-411F-81B6-0432B4DE8E37}">
      <dgm:prSet/>
      <dgm:spPr/>
      <dgm:t>
        <a:bodyPr/>
        <a:lstStyle/>
        <a:p>
          <a:r>
            <a:rPr lang="en-GB"/>
            <a:t>Job-Related Questionnaire Creation: Generates relevant questions based on job requirements.</a:t>
          </a:r>
          <a:endParaRPr lang="en-US"/>
        </a:p>
      </dgm:t>
    </dgm:pt>
    <dgm:pt modelId="{4E5A11CD-AB68-4D71-82C2-3FFB2467E28E}" type="parTrans" cxnId="{C67F7EA1-A292-4B96-8A06-0D6D2A6BFB5A}">
      <dgm:prSet/>
      <dgm:spPr/>
      <dgm:t>
        <a:bodyPr/>
        <a:lstStyle/>
        <a:p>
          <a:endParaRPr lang="en-US"/>
        </a:p>
      </dgm:t>
    </dgm:pt>
    <dgm:pt modelId="{9F437A97-2209-4DF4-AFE4-88D85E54692C}" type="sibTrans" cxnId="{C67F7EA1-A292-4B96-8A06-0D6D2A6BFB5A}">
      <dgm:prSet/>
      <dgm:spPr/>
      <dgm:t>
        <a:bodyPr/>
        <a:lstStyle/>
        <a:p>
          <a:endParaRPr lang="en-US"/>
        </a:p>
      </dgm:t>
    </dgm:pt>
    <dgm:pt modelId="{70B3A959-189F-4A47-9A76-689A0734C531}">
      <dgm:prSet/>
      <dgm:spPr/>
      <dgm:t>
        <a:bodyPr/>
        <a:lstStyle/>
        <a:p>
          <a:r>
            <a:rPr lang="en-GB"/>
            <a:t>Applicant Ranking: Ranks candidates based on CV and form comparisons.</a:t>
          </a:r>
          <a:endParaRPr lang="en-US"/>
        </a:p>
      </dgm:t>
    </dgm:pt>
    <dgm:pt modelId="{90C97D71-4AA8-4827-B5E0-F975FC96F6F0}" type="parTrans" cxnId="{EC808E8B-0BE2-4AB9-A2E3-94EF8369AED1}">
      <dgm:prSet/>
      <dgm:spPr/>
      <dgm:t>
        <a:bodyPr/>
        <a:lstStyle/>
        <a:p>
          <a:endParaRPr lang="en-US"/>
        </a:p>
      </dgm:t>
    </dgm:pt>
    <dgm:pt modelId="{3DCC1C90-38CE-4589-B34A-A09DDFC5A740}" type="sibTrans" cxnId="{EC808E8B-0BE2-4AB9-A2E3-94EF8369AED1}">
      <dgm:prSet/>
      <dgm:spPr/>
      <dgm:t>
        <a:bodyPr/>
        <a:lstStyle/>
        <a:p>
          <a:endParaRPr lang="en-US"/>
        </a:p>
      </dgm:t>
    </dgm:pt>
    <dgm:pt modelId="{E455A32E-D017-4234-A442-6965E6D56EA3}">
      <dgm:prSet/>
      <dgm:spPr/>
      <dgm:t>
        <a:bodyPr/>
        <a:lstStyle/>
        <a:p>
          <a:r>
            <a:rPr lang="en-GB"/>
            <a:t>AI-Powered Recommendations: Offers insights to guide HR professionals.</a:t>
          </a:r>
          <a:endParaRPr lang="en-US"/>
        </a:p>
      </dgm:t>
    </dgm:pt>
    <dgm:pt modelId="{ABBDDBC5-5CFE-4CEC-A5C6-65555185B08D}" type="parTrans" cxnId="{A14C0D3A-C2A2-4254-871D-427876CC9326}">
      <dgm:prSet/>
      <dgm:spPr/>
      <dgm:t>
        <a:bodyPr/>
        <a:lstStyle/>
        <a:p>
          <a:endParaRPr lang="en-US"/>
        </a:p>
      </dgm:t>
    </dgm:pt>
    <dgm:pt modelId="{0DD6CCF1-87BE-46CB-8AD2-C1D73B6511BB}" type="sibTrans" cxnId="{A14C0D3A-C2A2-4254-871D-427876CC9326}">
      <dgm:prSet/>
      <dgm:spPr/>
      <dgm:t>
        <a:bodyPr/>
        <a:lstStyle/>
        <a:p>
          <a:endParaRPr lang="en-US"/>
        </a:p>
      </dgm:t>
    </dgm:pt>
    <dgm:pt modelId="{F5DBFFDB-4077-4692-8E63-F081B099252C}">
      <dgm:prSet/>
      <dgm:spPr/>
      <dgm:t>
        <a:bodyPr/>
        <a:lstStyle/>
        <a:p>
          <a:r>
            <a:rPr lang="en-GB"/>
            <a:t>User Management: Allows control over profiles, job postings, submissions, and settings.</a:t>
          </a:r>
          <a:endParaRPr lang="en-US"/>
        </a:p>
      </dgm:t>
    </dgm:pt>
    <dgm:pt modelId="{2C423027-F5C9-4657-A697-FD4CE955FEB5}" type="parTrans" cxnId="{07D44040-C0FA-4A4A-ACD2-B2AD1C22F4C2}">
      <dgm:prSet/>
      <dgm:spPr/>
      <dgm:t>
        <a:bodyPr/>
        <a:lstStyle/>
        <a:p>
          <a:endParaRPr lang="en-US"/>
        </a:p>
      </dgm:t>
    </dgm:pt>
    <dgm:pt modelId="{E3A81A96-C7EE-43FA-9DC6-9A3243C387CC}" type="sibTrans" cxnId="{07D44040-C0FA-4A4A-ACD2-B2AD1C22F4C2}">
      <dgm:prSet/>
      <dgm:spPr/>
      <dgm:t>
        <a:bodyPr/>
        <a:lstStyle/>
        <a:p>
          <a:endParaRPr lang="en-US"/>
        </a:p>
      </dgm:t>
    </dgm:pt>
    <dgm:pt modelId="{B52FBC83-C1C6-42B2-9552-54EB387F8958}">
      <dgm:prSet/>
      <dgm:spPr/>
      <dgm:t>
        <a:bodyPr/>
        <a:lstStyle/>
        <a:p>
          <a:r>
            <a:rPr lang="en-GB"/>
            <a:t>Data Analytics and Reporting: Provides data-driven insights for strategic planning.</a:t>
          </a:r>
          <a:endParaRPr lang="en-US"/>
        </a:p>
      </dgm:t>
    </dgm:pt>
    <dgm:pt modelId="{9D87F2E8-7B98-4BE0-8286-5BE5006CA60D}" type="parTrans" cxnId="{25FFC4B9-44E0-44CD-B0C6-0965A3E5EEED}">
      <dgm:prSet/>
      <dgm:spPr/>
      <dgm:t>
        <a:bodyPr/>
        <a:lstStyle/>
        <a:p>
          <a:endParaRPr lang="en-US"/>
        </a:p>
      </dgm:t>
    </dgm:pt>
    <dgm:pt modelId="{601B81F9-FD6C-44AB-9038-431DF2137A60}" type="sibTrans" cxnId="{25FFC4B9-44E0-44CD-B0C6-0965A3E5EEED}">
      <dgm:prSet/>
      <dgm:spPr/>
      <dgm:t>
        <a:bodyPr/>
        <a:lstStyle/>
        <a:p>
          <a:endParaRPr lang="en-US"/>
        </a:p>
      </dgm:t>
    </dgm:pt>
    <dgm:pt modelId="{1EB6A5F5-0B39-4D4A-A165-9D3816FE871E}">
      <dgm:prSet/>
      <dgm:spPr/>
      <dgm:t>
        <a:bodyPr/>
        <a:lstStyle/>
        <a:p>
          <a:r>
            <a:rPr lang="en-GB"/>
            <a:t>Integration Capabilities: Seamlessly integrates with existing HR systems and tools.</a:t>
          </a:r>
          <a:endParaRPr lang="en-US"/>
        </a:p>
      </dgm:t>
    </dgm:pt>
    <dgm:pt modelId="{E466656F-D3B4-41FE-8259-820C1373ACEE}" type="parTrans" cxnId="{5557C157-DA81-4039-B7E8-982EFCF89A37}">
      <dgm:prSet/>
      <dgm:spPr/>
      <dgm:t>
        <a:bodyPr/>
        <a:lstStyle/>
        <a:p>
          <a:endParaRPr lang="en-US"/>
        </a:p>
      </dgm:t>
    </dgm:pt>
    <dgm:pt modelId="{BB207DDB-5750-42A4-B220-10D0300186C8}" type="sibTrans" cxnId="{5557C157-DA81-4039-B7E8-982EFCF89A37}">
      <dgm:prSet/>
      <dgm:spPr/>
      <dgm:t>
        <a:bodyPr/>
        <a:lstStyle/>
        <a:p>
          <a:endParaRPr lang="en-US"/>
        </a:p>
      </dgm:t>
    </dgm:pt>
    <dgm:pt modelId="{CA063005-9877-4993-9586-3DAC2285362A}">
      <dgm:prSet/>
      <dgm:spPr/>
      <dgm:t>
        <a:bodyPr/>
        <a:lstStyle/>
        <a:p>
          <a:r>
            <a:rPr lang="en-GB"/>
            <a:t>Head Hunting: Identifies potential candidates for job vacancies.</a:t>
          </a:r>
          <a:endParaRPr lang="en-US"/>
        </a:p>
      </dgm:t>
    </dgm:pt>
    <dgm:pt modelId="{54670EE9-4705-4D8E-8E99-18C808EB4D7B}" type="parTrans" cxnId="{F926875A-D8B5-4A25-ABC1-2D182FBB578A}">
      <dgm:prSet/>
      <dgm:spPr/>
      <dgm:t>
        <a:bodyPr/>
        <a:lstStyle/>
        <a:p>
          <a:endParaRPr lang="en-US"/>
        </a:p>
      </dgm:t>
    </dgm:pt>
    <dgm:pt modelId="{278EB2F3-A384-452D-9919-55E07920D052}" type="sibTrans" cxnId="{F926875A-D8B5-4A25-ABC1-2D182FBB578A}">
      <dgm:prSet/>
      <dgm:spPr/>
      <dgm:t>
        <a:bodyPr/>
        <a:lstStyle/>
        <a:p>
          <a:endParaRPr lang="en-US"/>
        </a:p>
      </dgm:t>
    </dgm:pt>
    <dgm:pt modelId="{594FAD18-38FB-4F42-99A6-DCC0E4125DD3}" type="pres">
      <dgm:prSet presAssocID="{D8F07A7A-CC57-4B43-9BCB-D232F0D69F69}" presName="linear" presStyleCnt="0">
        <dgm:presLayoutVars>
          <dgm:animLvl val="lvl"/>
          <dgm:resizeHandles val="exact"/>
        </dgm:presLayoutVars>
      </dgm:prSet>
      <dgm:spPr/>
    </dgm:pt>
    <dgm:pt modelId="{1537D210-0BED-4E43-81D3-4C1765A9C490}" type="pres">
      <dgm:prSet presAssocID="{68BB86DE-78C8-47C4-861F-26F994D7269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DB20C0-4861-4D5E-BF0D-FCD850C7331F}" type="pres">
      <dgm:prSet presAssocID="{68BB86DE-78C8-47C4-861F-26F994D726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27920D-4FB2-48DD-8AA0-5CEDD29A2CEC}" type="presOf" srcId="{68BB86DE-78C8-47C4-861F-26F994D7269E}" destId="{1537D210-0BED-4E43-81D3-4C1765A9C490}" srcOrd="0" destOrd="0" presId="urn:microsoft.com/office/officeart/2005/8/layout/vList2"/>
    <dgm:cxn modelId="{887B9E20-46A0-4650-8D4F-6B835C20315C}" type="presOf" srcId="{D8F07A7A-CC57-4B43-9BCB-D232F0D69F69}" destId="{594FAD18-38FB-4F42-99A6-DCC0E4125DD3}" srcOrd="0" destOrd="0" presId="urn:microsoft.com/office/officeart/2005/8/layout/vList2"/>
    <dgm:cxn modelId="{CAA53A23-C714-41E9-B7C2-96B1A2E21978}" srcId="{D8F07A7A-CC57-4B43-9BCB-D232F0D69F69}" destId="{68BB86DE-78C8-47C4-861F-26F994D7269E}" srcOrd="0" destOrd="0" parTransId="{80974787-DA5D-4C6D-8DF7-9FA5DDB5A8CE}" sibTransId="{3D443EF1-CA52-479A-B1E0-C752FD5BE7CD}"/>
    <dgm:cxn modelId="{410CA12A-8C46-4873-AEEF-CD4583060D05}" type="presOf" srcId="{47236836-01EA-4705-B94A-65B324043FA2}" destId="{38DB20C0-4861-4D5E-BF0D-FCD850C7331F}" srcOrd="0" destOrd="0" presId="urn:microsoft.com/office/officeart/2005/8/layout/vList2"/>
    <dgm:cxn modelId="{A14C0D3A-C2A2-4254-871D-427876CC9326}" srcId="{68BB86DE-78C8-47C4-861F-26F994D7269E}" destId="{E455A32E-D017-4234-A442-6965E6D56EA3}" srcOrd="4" destOrd="0" parTransId="{ABBDDBC5-5CFE-4CEC-A5C6-65555185B08D}" sibTransId="{0DD6CCF1-87BE-46CB-8AD2-C1D73B6511BB}"/>
    <dgm:cxn modelId="{07D44040-C0FA-4A4A-ACD2-B2AD1C22F4C2}" srcId="{68BB86DE-78C8-47C4-861F-26F994D7269E}" destId="{F5DBFFDB-4077-4692-8E63-F081B099252C}" srcOrd="5" destOrd="0" parTransId="{2C423027-F5C9-4657-A697-FD4CE955FEB5}" sibTransId="{E3A81A96-C7EE-43FA-9DC6-9A3243C387CC}"/>
    <dgm:cxn modelId="{2318295B-4352-4026-A780-0E28B6E740C6}" type="presOf" srcId="{F5DBFFDB-4077-4692-8E63-F081B099252C}" destId="{38DB20C0-4861-4D5E-BF0D-FCD850C7331F}" srcOrd="0" destOrd="5" presId="urn:microsoft.com/office/officeart/2005/8/layout/vList2"/>
    <dgm:cxn modelId="{240D1260-CB7F-41B1-AF6A-F5DA9E345D8A}" type="presOf" srcId="{CA063005-9877-4993-9586-3DAC2285362A}" destId="{38DB20C0-4861-4D5E-BF0D-FCD850C7331F}" srcOrd="0" destOrd="8" presId="urn:microsoft.com/office/officeart/2005/8/layout/vList2"/>
    <dgm:cxn modelId="{BB795A6F-F3AA-46C2-99FC-77F499696996}" srcId="{68BB86DE-78C8-47C4-861F-26F994D7269E}" destId="{47236836-01EA-4705-B94A-65B324043FA2}" srcOrd="0" destOrd="0" parTransId="{452CE834-6B4A-43E8-B29E-3C8CC35DFDD4}" sibTransId="{23D4A2C2-8ADA-4679-81A3-F041A73BBC16}"/>
    <dgm:cxn modelId="{5557C157-DA81-4039-B7E8-982EFCF89A37}" srcId="{68BB86DE-78C8-47C4-861F-26F994D7269E}" destId="{1EB6A5F5-0B39-4D4A-A165-9D3816FE871E}" srcOrd="7" destOrd="0" parTransId="{E466656F-D3B4-41FE-8259-820C1373ACEE}" sibTransId="{BB207DDB-5750-42A4-B220-10D0300186C8}"/>
    <dgm:cxn modelId="{F926875A-D8B5-4A25-ABC1-2D182FBB578A}" srcId="{68BB86DE-78C8-47C4-861F-26F994D7269E}" destId="{CA063005-9877-4993-9586-3DAC2285362A}" srcOrd="8" destOrd="0" parTransId="{54670EE9-4705-4D8E-8E99-18C808EB4D7B}" sibTransId="{278EB2F3-A384-452D-9919-55E07920D052}"/>
    <dgm:cxn modelId="{EC808E8B-0BE2-4AB9-A2E3-94EF8369AED1}" srcId="{68BB86DE-78C8-47C4-861F-26F994D7269E}" destId="{70B3A959-189F-4A47-9A76-689A0734C531}" srcOrd="3" destOrd="0" parTransId="{90C97D71-4AA8-4827-B5E0-F975FC96F6F0}" sibTransId="{3DCC1C90-38CE-4589-B34A-A09DDFC5A740}"/>
    <dgm:cxn modelId="{0F07CA91-F6FC-4669-9655-F0263D453D2B}" type="presOf" srcId="{4B590C1D-221D-4CC9-8A12-729C7D839FBE}" destId="{38DB20C0-4861-4D5E-BF0D-FCD850C7331F}" srcOrd="0" destOrd="1" presId="urn:microsoft.com/office/officeart/2005/8/layout/vList2"/>
    <dgm:cxn modelId="{1D59FF97-8149-414E-970F-D3E54763E815}" type="presOf" srcId="{1EB6A5F5-0B39-4D4A-A165-9D3816FE871E}" destId="{38DB20C0-4861-4D5E-BF0D-FCD850C7331F}" srcOrd="0" destOrd="7" presId="urn:microsoft.com/office/officeart/2005/8/layout/vList2"/>
    <dgm:cxn modelId="{C67F7EA1-A292-4B96-8A06-0D6D2A6BFB5A}" srcId="{68BB86DE-78C8-47C4-861F-26F994D7269E}" destId="{5AFB52C2-4920-411F-81B6-0432B4DE8E37}" srcOrd="2" destOrd="0" parTransId="{4E5A11CD-AB68-4D71-82C2-3FFB2467E28E}" sibTransId="{9F437A97-2209-4DF4-AFE4-88D85E54692C}"/>
    <dgm:cxn modelId="{919098AC-4E9B-4B25-A268-D417B5DCB777}" type="presOf" srcId="{5AFB52C2-4920-411F-81B6-0432B4DE8E37}" destId="{38DB20C0-4861-4D5E-BF0D-FCD850C7331F}" srcOrd="0" destOrd="2" presId="urn:microsoft.com/office/officeart/2005/8/layout/vList2"/>
    <dgm:cxn modelId="{25FFC4B9-44E0-44CD-B0C6-0965A3E5EEED}" srcId="{68BB86DE-78C8-47C4-861F-26F994D7269E}" destId="{B52FBC83-C1C6-42B2-9552-54EB387F8958}" srcOrd="6" destOrd="0" parTransId="{9D87F2E8-7B98-4BE0-8286-5BE5006CA60D}" sibTransId="{601B81F9-FD6C-44AB-9038-431DF2137A60}"/>
    <dgm:cxn modelId="{66199CC0-430B-41A9-AAEE-DD1C19C9E06F}" type="presOf" srcId="{E455A32E-D017-4234-A442-6965E6D56EA3}" destId="{38DB20C0-4861-4D5E-BF0D-FCD850C7331F}" srcOrd="0" destOrd="4" presId="urn:microsoft.com/office/officeart/2005/8/layout/vList2"/>
    <dgm:cxn modelId="{6D4BD2CD-EFA2-4261-9A5F-DDF51B68294C}" type="presOf" srcId="{70B3A959-189F-4A47-9A76-689A0734C531}" destId="{38DB20C0-4861-4D5E-BF0D-FCD850C7331F}" srcOrd="0" destOrd="3" presId="urn:microsoft.com/office/officeart/2005/8/layout/vList2"/>
    <dgm:cxn modelId="{00E073DA-F784-4911-968F-7164B2FF5706}" type="presOf" srcId="{B52FBC83-C1C6-42B2-9552-54EB387F8958}" destId="{38DB20C0-4861-4D5E-BF0D-FCD850C7331F}" srcOrd="0" destOrd="6" presId="urn:microsoft.com/office/officeart/2005/8/layout/vList2"/>
    <dgm:cxn modelId="{7B7EF0E3-4A9E-4584-A5D7-D3E55DFE577D}" srcId="{68BB86DE-78C8-47C4-861F-26F994D7269E}" destId="{4B590C1D-221D-4CC9-8A12-729C7D839FBE}" srcOrd="1" destOrd="0" parTransId="{8F0B5564-828D-489E-800B-B2FEDF608579}" sibTransId="{EB9876FC-D673-4FB0-B3C5-39C71B039EF9}"/>
    <dgm:cxn modelId="{B98D18D3-E5DE-4BDF-B61F-D4018A03E84B}" type="presParOf" srcId="{594FAD18-38FB-4F42-99A6-DCC0E4125DD3}" destId="{1537D210-0BED-4E43-81D3-4C1765A9C490}" srcOrd="0" destOrd="0" presId="urn:microsoft.com/office/officeart/2005/8/layout/vList2"/>
    <dgm:cxn modelId="{73C07265-32C5-4B4D-9AC0-A3C565688EFC}" type="presParOf" srcId="{594FAD18-38FB-4F42-99A6-DCC0E4125DD3}" destId="{38DB20C0-4861-4D5E-BF0D-FCD850C733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A1ADF-B4CB-4766-918E-815EC4917D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CE06B8-88F7-4ED9-9E12-FF8811BD9BC9}">
      <dgm:prSet/>
      <dgm:spPr/>
      <dgm:t>
        <a:bodyPr/>
        <a:lstStyle/>
        <a:p>
          <a:r>
            <a:rPr lang="en-GB"/>
            <a:t>A few constraints to consider:</a:t>
          </a:r>
          <a:endParaRPr lang="en-US"/>
        </a:p>
      </dgm:t>
    </dgm:pt>
    <dgm:pt modelId="{57A8071A-F9B1-4056-993E-6B78F16E6371}" type="parTrans" cxnId="{97843115-E627-4757-BBAF-C1437D634AC6}">
      <dgm:prSet/>
      <dgm:spPr/>
      <dgm:t>
        <a:bodyPr/>
        <a:lstStyle/>
        <a:p>
          <a:endParaRPr lang="en-US"/>
        </a:p>
      </dgm:t>
    </dgm:pt>
    <dgm:pt modelId="{7811F721-335A-4C73-B5D7-784D18FDCC85}" type="sibTrans" cxnId="{97843115-E627-4757-BBAF-C1437D634AC6}">
      <dgm:prSet/>
      <dgm:spPr/>
      <dgm:t>
        <a:bodyPr/>
        <a:lstStyle/>
        <a:p>
          <a:endParaRPr lang="en-US"/>
        </a:p>
      </dgm:t>
    </dgm:pt>
    <dgm:pt modelId="{A7461FE6-8736-4532-ACDA-DE5F8C76529F}">
      <dgm:prSet/>
      <dgm:spPr/>
      <dgm:t>
        <a:bodyPr/>
        <a:lstStyle/>
        <a:p>
          <a:r>
            <a:rPr lang="en-GB"/>
            <a:t>Adequate Processing Power and Storage to handle large data volumes.</a:t>
          </a:r>
          <a:endParaRPr lang="en-US"/>
        </a:p>
      </dgm:t>
    </dgm:pt>
    <dgm:pt modelId="{3DD0A84F-3CB3-408F-B70A-D8137BBBF2AC}" type="parTrans" cxnId="{6D6A3356-CD02-4ED6-BB1E-0821E48EE297}">
      <dgm:prSet/>
      <dgm:spPr/>
      <dgm:t>
        <a:bodyPr/>
        <a:lstStyle/>
        <a:p>
          <a:endParaRPr lang="en-US"/>
        </a:p>
      </dgm:t>
    </dgm:pt>
    <dgm:pt modelId="{810065EE-6EAF-4E38-AF45-99D28E5C0DE9}" type="sibTrans" cxnId="{6D6A3356-CD02-4ED6-BB1E-0821E48EE297}">
      <dgm:prSet/>
      <dgm:spPr/>
      <dgm:t>
        <a:bodyPr/>
        <a:lstStyle/>
        <a:p>
          <a:endParaRPr lang="en-US"/>
        </a:p>
      </dgm:t>
    </dgm:pt>
    <dgm:pt modelId="{18A4E39A-0EB6-4C6B-AD7B-40C91B9B6212}">
      <dgm:prSet/>
      <dgm:spPr/>
      <dgm:t>
        <a:bodyPr/>
        <a:lstStyle/>
        <a:p>
          <a:r>
            <a:rPr lang="en-GB"/>
            <a:t>Basic User Proficiency in using digital HR systems.</a:t>
          </a:r>
          <a:endParaRPr lang="en-US"/>
        </a:p>
      </dgm:t>
    </dgm:pt>
    <dgm:pt modelId="{22C34D54-E3DA-4DB0-B515-3A86A693B6E4}" type="parTrans" cxnId="{7A9EEBE0-3FF3-422D-B47C-2FFB83E15C96}">
      <dgm:prSet/>
      <dgm:spPr/>
      <dgm:t>
        <a:bodyPr/>
        <a:lstStyle/>
        <a:p>
          <a:endParaRPr lang="en-US"/>
        </a:p>
      </dgm:t>
    </dgm:pt>
    <dgm:pt modelId="{88AC6856-B682-4986-A1AC-A39BD5C4A815}" type="sibTrans" cxnId="{7A9EEBE0-3FF3-422D-B47C-2FFB83E15C96}">
      <dgm:prSet/>
      <dgm:spPr/>
      <dgm:t>
        <a:bodyPr/>
        <a:lstStyle/>
        <a:p>
          <a:endParaRPr lang="en-US"/>
        </a:p>
      </dgm:t>
    </dgm:pt>
    <dgm:pt modelId="{FBEBE430-23EA-44D4-8D07-BDC66F5AD046}">
      <dgm:prSet/>
      <dgm:spPr/>
      <dgm:t>
        <a:bodyPr/>
        <a:lstStyle/>
        <a:p>
          <a:r>
            <a:rPr lang="en-GB"/>
            <a:t>Stable Internet Connection for cloud-based functions.</a:t>
          </a:r>
          <a:endParaRPr lang="en-US"/>
        </a:p>
      </dgm:t>
    </dgm:pt>
    <dgm:pt modelId="{47675531-A630-41FB-ACC5-1E867760011C}" type="parTrans" cxnId="{3B5D8B14-DE8B-4666-821F-EA4C34C8D03F}">
      <dgm:prSet/>
      <dgm:spPr/>
      <dgm:t>
        <a:bodyPr/>
        <a:lstStyle/>
        <a:p>
          <a:endParaRPr lang="en-US"/>
        </a:p>
      </dgm:t>
    </dgm:pt>
    <dgm:pt modelId="{5EF62AFC-6D80-4E29-A0E5-8AC3812FD122}" type="sibTrans" cxnId="{3B5D8B14-DE8B-4666-821F-EA4C34C8D03F}">
      <dgm:prSet/>
      <dgm:spPr/>
      <dgm:t>
        <a:bodyPr/>
        <a:lstStyle/>
        <a:p>
          <a:endParaRPr lang="en-US"/>
        </a:p>
      </dgm:t>
    </dgm:pt>
    <dgm:pt modelId="{509E8454-0FF4-4808-B297-2976A4A10F8C}">
      <dgm:prSet/>
      <dgm:spPr/>
      <dgm:t>
        <a:bodyPr/>
        <a:lstStyle/>
        <a:p>
          <a:r>
            <a:rPr lang="en-GB"/>
            <a:t>The quality of data impacts the effectiveness of AI recommendations.</a:t>
          </a:r>
          <a:endParaRPr lang="en-US"/>
        </a:p>
      </dgm:t>
    </dgm:pt>
    <dgm:pt modelId="{B1C0882F-152F-4BDB-A8BE-F49E89DB7613}" type="parTrans" cxnId="{76998D45-709F-4792-959C-63B2CBCD592C}">
      <dgm:prSet/>
      <dgm:spPr/>
      <dgm:t>
        <a:bodyPr/>
        <a:lstStyle/>
        <a:p>
          <a:endParaRPr lang="en-US"/>
        </a:p>
      </dgm:t>
    </dgm:pt>
    <dgm:pt modelId="{BD224110-C5DF-4AFC-A7C4-E970F6F05F83}" type="sibTrans" cxnId="{76998D45-709F-4792-959C-63B2CBCD592C}">
      <dgm:prSet/>
      <dgm:spPr/>
      <dgm:t>
        <a:bodyPr/>
        <a:lstStyle/>
        <a:p>
          <a:endParaRPr lang="en-US"/>
        </a:p>
      </dgm:t>
    </dgm:pt>
    <dgm:pt modelId="{812EE571-B52E-4018-A950-5438DD4BEB9A}" type="pres">
      <dgm:prSet presAssocID="{11BA1ADF-B4CB-4766-918E-815EC4917DBE}" presName="linear" presStyleCnt="0">
        <dgm:presLayoutVars>
          <dgm:animLvl val="lvl"/>
          <dgm:resizeHandles val="exact"/>
        </dgm:presLayoutVars>
      </dgm:prSet>
      <dgm:spPr/>
    </dgm:pt>
    <dgm:pt modelId="{7BFBE9C6-1F3D-457D-A5DB-FCE4A990089A}" type="pres">
      <dgm:prSet presAssocID="{4ACE06B8-88F7-4ED9-9E12-FF8811BD9BC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D5E2A3-1858-4E10-A388-58DD64F1A522}" type="pres">
      <dgm:prSet presAssocID="{4ACE06B8-88F7-4ED9-9E12-FF8811BD9B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B5D8B14-DE8B-4666-821F-EA4C34C8D03F}" srcId="{4ACE06B8-88F7-4ED9-9E12-FF8811BD9BC9}" destId="{FBEBE430-23EA-44D4-8D07-BDC66F5AD046}" srcOrd="2" destOrd="0" parTransId="{47675531-A630-41FB-ACC5-1E867760011C}" sibTransId="{5EF62AFC-6D80-4E29-A0E5-8AC3812FD122}"/>
    <dgm:cxn modelId="{97843115-E627-4757-BBAF-C1437D634AC6}" srcId="{11BA1ADF-B4CB-4766-918E-815EC4917DBE}" destId="{4ACE06B8-88F7-4ED9-9E12-FF8811BD9BC9}" srcOrd="0" destOrd="0" parTransId="{57A8071A-F9B1-4056-993E-6B78F16E6371}" sibTransId="{7811F721-335A-4C73-B5D7-784D18FDCC85}"/>
    <dgm:cxn modelId="{7A69212A-6744-4285-8DD1-B7F9B00783A4}" type="presOf" srcId="{A7461FE6-8736-4532-ACDA-DE5F8C76529F}" destId="{A4D5E2A3-1858-4E10-A388-58DD64F1A522}" srcOrd="0" destOrd="0" presId="urn:microsoft.com/office/officeart/2005/8/layout/vList2"/>
    <dgm:cxn modelId="{76998D45-709F-4792-959C-63B2CBCD592C}" srcId="{4ACE06B8-88F7-4ED9-9E12-FF8811BD9BC9}" destId="{509E8454-0FF4-4808-B297-2976A4A10F8C}" srcOrd="3" destOrd="0" parTransId="{B1C0882F-152F-4BDB-A8BE-F49E89DB7613}" sibTransId="{BD224110-C5DF-4AFC-A7C4-E970F6F05F83}"/>
    <dgm:cxn modelId="{36857566-F440-46B1-B7ED-63450408283E}" type="presOf" srcId="{11BA1ADF-B4CB-4766-918E-815EC4917DBE}" destId="{812EE571-B52E-4018-A950-5438DD4BEB9A}" srcOrd="0" destOrd="0" presId="urn:microsoft.com/office/officeart/2005/8/layout/vList2"/>
    <dgm:cxn modelId="{EE8F864F-AA03-4D04-8DE2-137909AB95A4}" type="presOf" srcId="{18A4E39A-0EB6-4C6B-AD7B-40C91B9B6212}" destId="{A4D5E2A3-1858-4E10-A388-58DD64F1A522}" srcOrd="0" destOrd="1" presId="urn:microsoft.com/office/officeart/2005/8/layout/vList2"/>
    <dgm:cxn modelId="{8BD77B50-7725-49C7-BBA0-C1F1F9AACFDC}" type="presOf" srcId="{509E8454-0FF4-4808-B297-2976A4A10F8C}" destId="{A4D5E2A3-1858-4E10-A388-58DD64F1A522}" srcOrd="0" destOrd="3" presId="urn:microsoft.com/office/officeart/2005/8/layout/vList2"/>
    <dgm:cxn modelId="{6D6A3356-CD02-4ED6-BB1E-0821E48EE297}" srcId="{4ACE06B8-88F7-4ED9-9E12-FF8811BD9BC9}" destId="{A7461FE6-8736-4532-ACDA-DE5F8C76529F}" srcOrd="0" destOrd="0" parTransId="{3DD0A84F-3CB3-408F-B70A-D8137BBBF2AC}" sibTransId="{810065EE-6EAF-4E38-AF45-99D28E5C0DE9}"/>
    <dgm:cxn modelId="{A67DCA58-3C10-492E-875A-912D05CE998F}" type="presOf" srcId="{4ACE06B8-88F7-4ED9-9E12-FF8811BD9BC9}" destId="{7BFBE9C6-1F3D-457D-A5DB-FCE4A990089A}" srcOrd="0" destOrd="0" presId="urn:microsoft.com/office/officeart/2005/8/layout/vList2"/>
    <dgm:cxn modelId="{BF4A49CB-8991-4477-B1AE-BC9D0E86CBA3}" type="presOf" srcId="{FBEBE430-23EA-44D4-8D07-BDC66F5AD046}" destId="{A4D5E2A3-1858-4E10-A388-58DD64F1A522}" srcOrd="0" destOrd="2" presId="urn:microsoft.com/office/officeart/2005/8/layout/vList2"/>
    <dgm:cxn modelId="{7A9EEBE0-3FF3-422D-B47C-2FFB83E15C96}" srcId="{4ACE06B8-88F7-4ED9-9E12-FF8811BD9BC9}" destId="{18A4E39A-0EB6-4C6B-AD7B-40C91B9B6212}" srcOrd="1" destOrd="0" parTransId="{22C34D54-E3DA-4DB0-B515-3A86A693B6E4}" sibTransId="{88AC6856-B682-4986-A1AC-A39BD5C4A815}"/>
    <dgm:cxn modelId="{96AAB14D-B9D3-4EDD-9642-6F5EACC3BC6F}" type="presParOf" srcId="{812EE571-B52E-4018-A950-5438DD4BEB9A}" destId="{7BFBE9C6-1F3D-457D-A5DB-FCE4A990089A}" srcOrd="0" destOrd="0" presId="urn:microsoft.com/office/officeart/2005/8/layout/vList2"/>
    <dgm:cxn modelId="{A59D523B-E629-4C51-93BC-53CE1C6B6F24}" type="presParOf" srcId="{812EE571-B52E-4018-A950-5438DD4BEB9A}" destId="{A4D5E2A3-1858-4E10-A388-58DD64F1A5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D1E230-08B3-46A3-A018-23EE4CAEDF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971C7C-4408-412E-9069-C30E6FD4D9BA}">
      <dgm:prSet/>
      <dgm:spPr/>
      <dgm:t>
        <a:bodyPr/>
        <a:lstStyle/>
        <a:p>
          <a:r>
            <a:rPr lang="en-GB"/>
            <a:t>The heart of IRIS is the integration of OpenAI's Davinci model.</a:t>
          </a:r>
          <a:endParaRPr lang="en-US"/>
        </a:p>
      </dgm:t>
    </dgm:pt>
    <dgm:pt modelId="{174C5849-D700-4754-A4D8-613E5D708D2A}" type="parTrans" cxnId="{5FC540C3-BBC2-4406-9C30-018C379B65BD}">
      <dgm:prSet/>
      <dgm:spPr/>
      <dgm:t>
        <a:bodyPr/>
        <a:lstStyle/>
        <a:p>
          <a:endParaRPr lang="en-US"/>
        </a:p>
      </dgm:t>
    </dgm:pt>
    <dgm:pt modelId="{4C02BF7F-119C-4936-9EA8-EDFD99ACB21E}" type="sibTrans" cxnId="{5FC540C3-BBC2-4406-9C30-018C379B65BD}">
      <dgm:prSet/>
      <dgm:spPr/>
      <dgm:t>
        <a:bodyPr/>
        <a:lstStyle/>
        <a:p>
          <a:endParaRPr lang="en-US"/>
        </a:p>
      </dgm:t>
    </dgm:pt>
    <dgm:pt modelId="{05A15334-3C15-463B-9831-12FA28FCAA09}">
      <dgm:prSet/>
      <dgm:spPr/>
      <dgm:t>
        <a:bodyPr/>
        <a:lstStyle/>
        <a:p>
          <a:r>
            <a:rPr lang="en-GB"/>
            <a:t>Davinci powers CV comparison, question generation, and insightful recommendations.</a:t>
          </a:r>
          <a:endParaRPr lang="en-US"/>
        </a:p>
      </dgm:t>
    </dgm:pt>
    <dgm:pt modelId="{CE2180E6-1BD3-4107-8D79-DA7A8EC4B7CA}" type="parTrans" cxnId="{0C09D967-1158-44C3-A0CE-190CB50ED848}">
      <dgm:prSet/>
      <dgm:spPr/>
      <dgm:t>
        <a:bodyPr/>
        <a:lstStyle/>
        <a:p>
          <a:endParaRPr lang="en-US"/>
        </a:p>
      </dgm:t>
    </dgm:pt>
    <dgm:pt modelId="{1C4E6143-10DC-4C20-B55A-9DAC21BE5F22}" type="sibTrans" cxnId="{0C09D967-1158-44C3-A0CE-190CB50ED848}">
      <dgm:prSet/>
      <dgm:spPr/>
      <dgm:t>
        <a:bodyPr/>
        <a:lstStyle/>
        <a:p>
          <a:endParaRPr lang="en-US"/>
        </a:p>
      </dgm:t>
    </dgm:pt>
    <dgm:pt modelId="{C43EA41B-0967-4970-B02E-9C7D335E7728}">
      <dgm:prSet/>
      <dgm:spPr/>
      <dgm:t>
        <a:bodyPr/>
        <a:lstStyle/>
        <a:p>
          <a:r>
            <a:rPr lang="en-GB"/>
            <a:t>This integration enhances accuracy, efficiency, and decision-making.</a:t>
          </a:r>
          <a:endParaRPr lang="en-US"/>
        </a:p>
      </dgm:t>
    </dgm:pt>
    <dgm:pt modelId="{875F9388-2234-454A-874C-38E469A98940}" type="parTrans" cxnId="{260623E7-A90D-48C5-B207-232D62A41108}">
      <dgm:prSet/>
      <dgm:spPr/>
      <dgm:t>
        <a:bodyPr/>
        <a:lstStyle/>
        <a:p>
          <a:endParaRPr lang="en-US"/>
        </a:p>
      </dgm:t>
    </dgm:pt>
    <dgm:pt modelId="{0E24ACB4-3D46-41CE-BEE7-96DA4A401DF7}" type="sibTrans" cxnId="{260623E7-A90D-48C5-B207-232D62A41108}">
      <dgm:prSet/>
      <dgm:spPr/>
      <dgm:t>
        <a:bodyPr/>
        <a:lstStyle/>
        <a:p>
          <a:endParaRPr lang="en-US"/>
        </a:p>
      </dgm:t>
    </dgm:pt>
    <dgm:pt modelId="{72FA82E6-1D04-492E-9B79-1D9AB1E2737E}" type="pres">
      <dgm:prSet presAssocID="{A7D1E230-08B3-46A3-A018-23EE4CAEDFEE}" presName="linear" presStyleCnt="0">
        <dgm:presLayoutVars>
          <dgm:animLvl val="lvl"/>
          <dgm:resizeHandles val="exact"/>
        </dgm:presLayoutVars>
      </dgm:prSet>
      <dgm:spPr/>
    </dgm:pt>
    <dgm:pt modelId="{C55A86DE-8158-4EEA-8B7A-53E9E10DC327}" type="pres">
      <dgm:prSet presAssocID="{FC971C7C-4408-412E-9069-C30E6FD4D9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6EBF1-A196-4E03-A7DD-9EB16EE37F58}" type="pres">
      <dgm:prSet presAssocID="{4C02BF7F-119C-4936-9EA8-EDFD99ACB21E}" presName="spacer" presStyleCnt="0"/>
      <dgm:spPr/>
    </dgm:pt>
    <dgm:pt modelId="{ABC5BC19-0FB4-4E1D-B121-748176175D70}" type="pres">
      <dgm:prSet presAssocID="{05A15334-3C15-463B-9831-12FA28FCAA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44F181-84AC-4C55-A7BA-F21D2D999D39}" type="pres">
      <dgm:prSet presAssocID="{1C4E6143-10DC-4C20-B55A-9DAC21BE5F22}" presName="spacer" presStyleCnt="0"/>
      <dgm:spPr/>
    </dgm:pt>
    <dgm:pt modelId="{EF78DA51-ABB1-40C4-89BD-83A4D4E2FC8E}" type="pres">
      <dgm:prSet presAssocID="{C43EA41B-0967-4970-B02E-9C7D335E7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F0AC3C-9FDF-4A50-8C17-C5EEB1189F22}" type="presOf" srcId="{A7D1E230-08B3-46A3-A018-23EE4CAEDFEE}" destId="{72FA82E6-1D04-492E-9B79-1D9AB1E2737E}" srcOrd="0" destOrd="0" presId="urn:microsoft.com/office/officeart/2005/8/layout/vList2"/>
    <dgm:cxn modelId="{F640E062-B891-4CF1-AF1F-25A491B471B7}" type="presOf" srcId="{FC971C7C-4408-412E-9069-C30E6FD4D9BA}" destId="{C55A86DE-8158-4EEA-8B7A-53E9E10DC327}" srcOrd="0" destOrd="0" presId="urn:microsoft.com/office/officeart/2005/8/layout/vList2"/>
    <dgm:cxn modelId="{0C09D967-1158-44C3-A0CE-190CB50ED848}" srcId="{A7D1E230-08B3-46A3-A018-23EE4CAEDFEE}" destId="{05A15334-3C15-463B-9831-12FA28FCAA09}" srcOrd="1" destOrd="0" parTransId="{CE2180E6-1BD3-4107-8D79-DA7A8EC4B7CA}" sibTransId="{1C4E6143-10DC-4C20-B55A-9DAC21BE5F22}"/>
    <dgm:cxn modelId="{C40FB04B-2C8C-4ACC-AFD9-5EECA30F6741}" type="presOf" srcId="{C43EA41B-0967-4970-B02E-9C7D335E7728}" destId="{EF78DA51-ABB1-40C4-89BD-83A4D4E2FC8E}" srcOrd="0" destOrd="0" presId="urn:microsoft.com/office/officeart/2005/8/layout/vList2"/>
    <dgm:cxn modelId="{9E69E79D-9D87-4873-B262-6E9A1EE8E66E}" type="presOf" srcId="{05A15334-3C15-463B-9831-12FA28FCAA09}" destId="{ABC5BC19-0FB4-4E1D-B121-748176175D70}" srcOrd="0" destOrd="0" presId="urn:microsoft.com/office/officeart/2005/8/layout/vList2"/>
    <dgm:cxn modelId="{5FC540C3-BBC2-4406-9C30-018C379B65BD}" srcId="{A7D1E230-08B3-46A3-A018-23EE4CAEDFEE}" destId="{FC971C7C-4408-412E-9069-C30E6FD4D9BA}" srcOrd="0" destOrd="0" parTransId="{174C5849-D700-4754-A4D8-613E5D708D2A}" sibTransId="{4C02BF7F-119C-4936-9EA8-EDFD99ACB21E}"/>
    <dgm:cxn modelId="{260623E7-A90D-48C5-B207-232D62A41108}" srcId="{A7D1E230-08B3-46A3-A018-23EE4CAEDFEE}" destId="{C43EA41B-0967-4970-B02E-9C7D335E7728}" srcOrd="2" destOrd="0" parTransId="{875F9388-2234-454A-874C-38E469A98940}" sibTransId="{0E24ACB4-3D46-41CE-BEE7-96DA4A401DF7}"/>
    <dgm:cxn modelId="{08A23F07-0B51-479F-93E0-5CED31E22588}" type="presParOf" srcId="{72FA82E6-1D04-492E-9B79-1D9AB1E2737E}" destId="{C55A86DE-8158-4EEA-8B7A-53E9E10DC327}" srcOrd="0" destOrd="0" presId="urn:microsoft.com/office/officeart/2005/8/layout/vList2"/>
    <dgm:cxn modelId="{EAA0347C-EA11-47D0-ACFA-E17DA3FD510E}" type="presParOf" srcId="{72FA82E6-1D04-492E-9B79-1D9AB1E2737E}" destId="{C8B6EBF1-A196-4E03-A7DD-9EB16EE37F58}" srcOrd="1" destOrd="0" presId="urn:microsoft.com/office/officeart/2005/8/layout/vList2"/>
    <dgm:cxn modelId="{01C697FA-1081-4770-A203-03215198CE72}" type="presParOf" srcId="{72FA82E6-1D04-492E-9B79-1D9AB1E2737E}" destId="{ABC5BC19-0FB4-4E1D-B121-748176175D70}" srcOrd="2" destOrd="0" presId="urn:microsoft.com/office/officeart/2005/8/layout/vList2"/>
    <dgm:cxn modelId="{70B0EBDE-6CF3-49A3-81D9-D7CA175C0D97}" type="presParOf" srcId="{72FA82E6-1D04-492E-9B79-1D9AB1E2737E}" destId="{4444F181-84AC-4C55-A7BA-F21D2D999D39}" srcOrd="3" destOrd="0" presId="urn:microsoft.com/office/officeart/2005/8/layout/vList2"/>
    <dgm:cxn modelId="{ABF2CD63-2593-4D3B-AE51-09A4ED7A6315}" type="presParOf" srcId="{72FA82E6-1D04-492E-9B79-1D9AB1E2737E}" destId="{EF78DA51-ABB1-40C4-89BD-83A4D4E2FC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B95C43-6A6A-468B-812F-0B04DA7D2C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82B17D-565F-4F7A-9027-CB06A6FB840E}">
      <dgm:prSet/>
      <dgm:spPr/>
      <dgm:t>
        <a:bodyPr/>
        <a:lstStyle/>
        <a:p>
          <a:r>
            <a:rPr lang="en-GB"/>
            <a:t>How can IRIS be used effectively?</a:t>
          </a:r>
          <a:endParaRPr lang="en-US"/>
        </a:p>
      </dgm:t>
    </dgm:pt>
    <dgm:pt modelId="{0BD5C64E-B1A2-4005-82C6-0F79ED69F6CB}" type="parTrans" cxnId="{0FB521DE-30C9-4A02-BFE6-82783D1D72FA}">
      <dgm:prSet/>
      <dgm:spPr/>
      <dgm:t>
        <a:bodyPr/>
        <a:lstStyle/>
        <a:p>
          <a:endParaRPr lang="en-US"/>
        </a:p>
      </dgm:t>
    </dgm:pt>
    <dgm:pt modelId="{7EFBC827-5B2A-44F9-8DD0-80AFF09603B4}" type="sibTrans" cxnId="{0FB521DE-30C9-4A02-BFE6-82783D1D72FA}">
      <dgm:prSet/>
      <dgm:spPr/>
      <dgm:t>
        <a:bodyPr/>
        <a:lstStyle/>
        <a:p>
          <a:endParaRPr lang="en-US"/>
        </a:p>
      </dgm:t>
    </dgm:pt>
    <dgm:pt modelId="{17DEA948-D80E-49EB-B96F-BC3F483471BD}">
      <dgm:prSet/>
      <dgm:spPr/>
      <dgm:t>
        <a:bodyPr/>
        <a:lstStyle/>
        <a:p>
          <a:r>
            <a:rPr lang="en-GB"/>
            <a:t>Efficiently screening job applicants.</a:t>
          </a:r>
          <a:endParaRPr lang="en-US"/>
        </a:p>
      </dgm:t>
    </dgm:pt>
    <dgm:pt modelId="{09E5CCA0-E3CD-417A-987C-8E50FFF2D6C8}" type="parTrans" cxnId="{A867C7EE-E3DF-4C70-BC98-3F71A21E3D16}">
      <dgm:prSet/>
      <dgm:spPr/>
      <dgm:t>
        <a:bodyPr/>
        <a:lstStyle/>
        <a:p>
          <a:endParaRPr lang="en-US"/>
        </a:p>
      </dgm:t>
    </dgm:pt>
    <dgm:pt modelId="{D612DAA3-5E68-4EDA-98FE-6AD6CB988481}" type="sibTrans" cxnId="{A867C7EE-E3DF-4C70-BC98-3F71A21E3D16}">
      <dgm:prSet/>
      <dgm:spPr/>
      <dgm:t>
        <a:bodyPr/>
        <a:lstStyle/>
        <a:p>
          <a:endParaRPr lang="en-US"/>
        </a:p>
      </dgm:t>
    </dgm:pt>
    <dgm:pt modelId="{EA985FF6-8F55-4CF2-A367-135D8EE821A8}">
      <dgm:prSet/>
      <dgm:spPr/>
      <dgm:t>
        <a:bodyPr/>
        <a:lstStyle/>
        <a:p>
          <a:r>
            <a:rPr lang="en-GB"/>
            <a:t>Crafting job-specific questions to evaluate candidates.</a:t>
          </a:r>
          <a:endParaRPr lang="en-US"/>
        </a:p>
      </dgm:t>
    </dgm:pt>
    <dgm:pt modelId="{3384C3D3-870C-49C6-B789-A474690153F1}" type="parTrans" cxnId="{EF235A09-B213-4051-9D05-79AEF43A2AAE}">
      <dgm:prSet/>
      <dgm:spPr/>
      <dgm:t>
        <a:bodyPr/>
        <a:lstStyle/>
        <a:p>
          <a:endParaRPr lang="en-US"/>
        </a:p>
      </dgm:t>
    </dgm:pt>
    <dgm:pt modelId="{6333EE03-488B-4F3D-AFDE-7862CB3668C9}" type="sibTrans" cxnId="{EF235A09-B213-4051-9D05-79AEF43A2AAE}">
      <dgm:prSet/>
      <dgm:spPr/>
      <dgm:t>
        <a:bodyPr/>
        <a:lstStyle/>
        <a:p>
          <a:endParaRPr lang="en-US"/>
        </a:p>
      </dgm:t>
    </dgm:pt>
    <dgm:pt modelId="{B55144D6-17E8-49E0-9FD9-6F26A52AA358}">
      <dgm:prSet/>
      <dgm:spPr/>
      <dgm:t>
        <a:bodyPr/>
        <a:lstStyle/>
        <a:p>
          <a:r>
            <a:rPr lang="en-GB"/>
            <a:t>Ranking and recommending candidates based on comprehensive analyses.</a:t>
          </a:r>
          <a:endParaRPr lang="en-US"/>
        </a:p>
      </dgm:t>
    </dgm:pt>
    <dgm:pt modelId="{70DD173D-D706-4E86-A9F1-D83C57E67781}" type="parTrans" cxnId="{C1C33B0F-7A49-45C7-B7E2-A61B615A1F4D}">
      <dgm:prSet/>
      <dgm:spPr/>
      <dgm:t>
        <a:bodyPr/>
        <a:lstStyle/>
        <a:p>
          <a:endParaRPr lang="en-US"/>
        </a:p>
      </dgm:t>
    </dgm:pt>
    <dgm:pt modelId="{F5C67FFA-D608-4A8A-B21F-B7A7DD213A40}" type="sibTrans" cxnId="{C1C33B0F-7A49-45C7-B7E2-A61B615A1F4D}">
      <dgm:prSet/>
      <dgm:spPr/>
      <dgm:t>
        <a:bodyPr/>
        <a:lstStyle/>
        <a:p>
          <a:endParaRPr lang="en-US"/>
        </a:p>
      </dgm:t>
    </dgm:pt>
    <dgm:pt modelId="{7EB9DE5A-B66C-4D88-A99D-6F14C09455B0}">
      <dgm:prSet/>
      <dgm:spPr/>
      <dgm:t>
        <a:bodyPr/>
        <a:lstStyle/>
        <a:p>
          <a:r>
            <a:rPr lang="en-GB"/>
            <a:t>Tailoring requirements for specific roles.</a:t>
          </a:r>
          <a:endParaRPr lang="en-US"/>
        </a:p>
      </dgm:t>
    </dgm:pt>
    <dgm:pt modelId="{082C506E-F0A0-4DB1-997B-0B7065D95C9D}" type="parTrans" cxnId="{EF89A5CE-3BF3-48AE-A9F5-2D02F5A0537D}">
      <dgm:prSet/>
      <dgm:spPr/>
      <dgm:t>
        <a:bodyPr/>
        <a:lstStyle/>
        <a:p>
          <a:endParaRPr lang="en-US"/>
        </a:p>
      </dgm:t>
    </dgm:pt>
    <dgm:pt modelId="{1E573D0B-4734-4942-B005-C68A68DE10F7}" type="sibTrans" cxnId="{EF89A5CE-3BF3-48AE-A9F5-2D02F5A0537D}">
      <dgm:prSet/>
      <dgm:spPr/>
      <dgm:t>
        <a:bodyPr/>
        <a:lstStyle/>
        <a:p>
          <a:endParaRPr lang="en-US"/>
        </a:p>
      </dgm:t>
    </dgm:pt>
    <dgm:pt modelId="{3B2EF0E6-9D2B-4CC5-94E2-C84EDB63E6FC}" type="pres">
      <dgm:prSet presAssocID="{7DB95C43-6A6A-468B-812F-0B04DA7D2CF6}" presName="linear" presStyleCnt="0">
        <dgm:presLayoutVars>
          <dgm:animLvl val="lvl"/>
          <dgm:resizeHandles val="exact"/>
        </dgm:presLayoutVars>
      </dgm:prSet>
      <dgm:spPr/>
    </dgm:pt>
    <dgm:pt modelId="{27613EF6-7E9C-4F38-959D-595CCFBA4DCF}" type="pres">
      <dgm:prSet presAssocID="{9482B17D-565F-4F7A-9027-CB06A6FB840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9A50B20-3171-4F7A-9226-55719E1195AC}" type="pres">
      <dgm:prSet presAssocID="{9482B17D-565F-4F7A-9027-CB06A6FB84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E60401-4F79-4C7D-BE2B-3C6C2E0A6754}" type="presOf" srcId="{B55144D6-17E8-49E0-9FD9-6F26A52AA358}" destId="{F9A50B20-3171-4F7A-9226-55719E1195AC}" srcOrd="0" destOrd="2" presId="urn:microsoft.com/office/officeart/2005/8/layout/vList2"/>
    <dgm:cxn modelId="{57840506-3DC6-4F0B-A866-D2A30E63740F}" type="presOf" srcId="{17DEA948-D80E-49EB-B96F-BC3F483471BD}" destId="{F9A50B20-3171-4F7A-9226-55719E1195AC}" srcOrd="0" destOrd="0" presId="urn:microsoft.com/office/officeart/2005/8/layout/vList2"/>
    <dgm:cxn modelId="{EF235A09-B213-4051-9D05-79AEF43A2AAE}" srcId="{9482B17D-565F-4F7A-9027-CB06A6FB840E}" destId="{EA985FF6-8F55-4CF2-A367-135D8EE821A8}" srcOrd="1" destOrd="0" parTransId="{3384C3D3-870C-49C6-B789-A474690153F1}" sibTransId="{6333EE03-488B-4F3D-AFDE-7862CB3668C9}"/>
    <dgm:cxn modelId="{C1C33B0F-7A49-45C7-B7E2-A61B615A1F4D}" srcId="{9482B17D-565F-4F7A-9027-CB06A6FB840E}" destId="{B55144D6-17E8-49E0-9FD9-6F26A52AA358}" srcOrd="2" destOrd="0" parTransId="{70DD173D-D706-4E86-A9F1-D83C57E67781}" sibTransId="{F5C67FFA-D608-4A8A-B21F-B7A7DD213A40}"/>
    <dgm:cxn modelId="{74D5B760-8366-4A09-9AD9-B05BB24FCB8C}" type="presOf" srcId="{7DB95C43-6A6A-468B-812F-0B04DA7D2CF6}" destId="{3B2EF0E6-9D2B-4CC5-94E2-C84EDB63E6FC}" srcOrd="0" destOrd="0" presId="urn:microsoft.com/office/officeart/2005/8/layout/vList2"/>
    <dgm:cxn modelId="{601C644C-4FA8-41AE-ACDF-2BD974FD6E59}" type="presOf" srcId="{7EB9DE5A-B66C-4D88-A99D-6F14C09455B0}" destId="{F9A50B20-3171-4F7A-9226-55719E1195AC}" srcOrd="0" destOrd="3" presId="urn:microsoft.com/office/officeart/2005/8/layout/vList2"/>
    <dgm:cxn modelId="{56B67897-2FEB-47A4-B400-CE4260667FFD}" type="presOf" srcId="{EA985FF6-8F55-4CF2-A367-135D8EE821A8}" destId="{F9A50B20-3171-4F7A-9226-55719E1195AC}" srcOrd="0" destOrd="1" presId="urn:microsoft.com/office/officeart/2005/8/layout/vList2"/>
    <dgm:cxn modelId="{7E7FF197-792C-4ED7-B625-4CBDB8BB9453}" type="presOf" srcId="{9482B17D-565F-4F7A-9027-CB06A6FB840E}" destId="{27613EF6-7E9C-4F38-959D-595CCFBA4DCF}" srcOrd="0" destOrd="0" presId="urn:microsoft.com/office/officeart/2005/8/layout/vList2"/>
    <dgm:cxn modelId="{EF89A5CE-3BF3-48AE-A9F5-2D02F5A0537D}" srcId="{9482B17D-565F-4F7A-9027-CB06A6FB840E}" destId="{7EB9DE5A-B66C-4D88-A99D-6F14C09455B0}" srcOrd="3" destOrd="0" parTransId="{082C506E-F0A0-4DB1-997B-0B7065D95C9D}" sibTransId="{1E573D0B-4734-4942-B005-C68A68DE10F7}"/>
    <dgm:cxn modelId="{0FB521DE-30C9-4A02-BFE6-82783D1D72FA}" srcId="{7DB95C43-6A6A-468B-812F-0B04DA7D2CF6}" destId="{9482B17D-565F-4F7A-9027-CB06A6FB840E}" srcOrd="0" destOrd="0" parTransId="{0BD5C64E-B1A2-4005-82C6-0F79ED69F6CB}" sibTransId="{7EFBC827-5B2A-44F9-8DD0-80AFF09603B4}"/>
    <dgm:cxn modelId="{A867C7EE-E3DF-4C70-BC98-3F71A21E3D16}" srcId="{9482B17D-565F-4F7A-9027-CB06A6FB840E}" destId="{17DEA948-D80E-49EB-B96F-BC3F483471BD}" srcOrd="0" destOrd="0" parTransId="{09E5CCA0-E3CD-417A-987C-8E50FFF2D6C8}" sibTransId="{D612DAA3-5E68-4EDA-98FE-6AD6CB988481}"/>
    <dgm:cxn modelId="{3690EF67-30EA-44A6-AE83-294F61B6C877}" type="presParOf" srcId="{3B2EF0E6-9D2B-4CC5-94E2-C84EDB63E6FC}" destId="{27613EF6-7E9C-4F38-959D-595CCFBA4DCF}" srcOrd="0" destOrd="0" presId="urn:microsoft.com/office/officeart/2005/8/layout/vList2"/>
    <dgm:cxn modelId="{B9042230-7599-4C4F-AC7A-53E61663F50A}" type="presParOf" srcId="{3B2EF0E6-9D2B-4CC5-94E2-C84EDB63E6FC}" destId="{F9A50B20-3171-4F7A-9226-55719E1195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08C99C-5EB5-45BE-AD50-4362BBC92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011AFD-FB36-4ECA-B8EB-3D30D0C875D2}">
      <dgm:prSet/>
      <dgm:spPr/>
      <dgm:t>
        <a:bodyPr/>
        <a:lstStyle/>
        <a:p>
          <a:r>
            <a:rPr lang="en-GB"/>
            <a:t>Benefits of using IRIS:</a:t>
          </a:r>
          <a:endParaRPr lang="en-US"/>
        </a:p>
      </dgm:t>
    </dgm:pt>
    <dgm:pt modelId="{E463A7A9-DD0F-4B12-A8B8-1FD36D7BC21A}" type="parTrans" cxnId="{70848328-B850-4C27-A76B-94F01165905B}">
      <dgm:prSet/>
      <dgm:spPr/>
      <dgm:t>
        <a:bodyPr/>
        <a:lstStyle/>
        <a:p>
          <a:endParaRPr lang="en-US"/>
        </a:p>
      </dgm:t>
    </dgm:pt>
    <dgm:pt modelId="{49AA02EC-9943-4161-8E9C-AAF1C3CE0A8B}" type="sibTrans" cxnId="{70848328-B850-4C27-A76B-94F01165905B}">
      <dgm:prSet/>
      <dgm:spPr/>
      <dgm:t>
        <a:bodyPr/>
        <a:lstStyle/>
        <a:p>
          <a:endParaRPr lang="en-US"/>
        </a:p>
      </dgm:t>
    </dgm:pt>
    <dgm:pt modelId="{EA456875-B6B5-4E04-8B11-A40D7907930F}">
      <dgm:prSet/>
      <dgm:spPr/>
      <dgm:t>
        <a:bodyPr/>
        <a:lstStyle/>
        <a:p>
          <a:r>
            <a:rPr lang="en-GB"/>
            <a:t>Time and Effort Savings: Streamlining recruitment processes.</a:t>
          </a:r>
          <a:endParaRPr lang="en-US"/>
        </a:p>
      </dgm:t>
    </dgm:pt>
    <dgm:pt modelId="{1C7A5715-EA20-4146-8252-0910CAADCC61}" type="parTrans" cxnId="{5CD04E28-3AD9-4ED7-8E9A-63C7C203BBFC}">
      <dgm:prSet/>
      <dgm:spPr/>
      <dgm:t>
        <a:bodyPr/>
        <a:lstStyle/>
        <a:p>
          <a:endParaRPr lang="en-US"/>
        </a:p>
      </dgm:t>
    </dgm:pt>
    <dgm:pt modelId="{9824C745-4838-4F21-B72E-4A7DFB4143A2}" type="sibTrans" cxnId="{5CD04E28-3AD9-4ED7-8E9A-63C7C203BBFC}">
      <dgm:prSet/>
      <dgm:spPr/>
      <dgm:t>
        <a:bodyPr/>
        <a:lstStyle/>
        <a:p>
          <a:endParaRPr lang="en-US"/>
        </a:p>
      </dgm:t>
    </dgm:pt>
    <dgm:pt modelId="{293244CE-144C-4761-A7D1-D6EB7F2BD86B}">
      <dgm:prSet/>
      <dgm:spPr/>
      <dgm:t>
        <a:bodyPr/>
        <a:lstStyle/>
        <a:p>
          <a:r>
            <a:rPr lang="en-GB"/>
            <a:t>Improved Decision-Making: Data-driven insights lead to informed choices.</a:t>
          </a:r>
          <a:endParaRPr lang="en-US"/>
        </a:p>
      </dgm:t>
    </dgm:pt>
    <dgm:pt modelId="{E095016E-F346-4821-AFA2-5E2F4C6AB300}" type="parTrans" cxnId="{7B02D53F-B1F0-4475-ACC6-609A4BFA95A7}">
      <dgm:prSet/>
      <dgm:spPr/>
      <dgm:t>
        <a:bodyPr/>
        <a:lstStyle/>
        <a:p>
          <a:endParaRPr lang="en-US"/>
        </a:p>
      </dgm:t>
    </dgm:pt>
    <dgm:pt modelId="{69C9C0AF-CA90-4EBD-9AF2-1AA5CBBF76BC}" type="sibTrans" cxnId="{7B02D53F-B1F0-4475-ACC6-609A4BFA95A7}">
      <dgm:prSet/>
      <dgm:spPr/>
      <dgm:t>
        <a:bodyPr/>
        <a:lstStyle/>
        <a:p>
          <a:endParaRPr lang="en-US"/>
        </a:p>
      </dgm:t>
    </dgm:pt>
    <dgm:pt modelId="{A2573910-9915-4C83-BEB1-F80A9319BBCB}">
      <dgm:prSet/>
      <dgm:spPr/>
      <dgm:t>
        <a:bodyPr/>
        <a:lstStyle/>
        <a:p>
          <a:r>
            <a:rPr lang="en-GB"/>
            <a:t>Enhanced Candidate Matching: More accurate alignment of skills and roles.</a:t>
          </a:r>
          <a:endParaRPr lang="en-US"/>
        </a:p>
      </dgm:t>
    </dgm:pt>
    <dgm:pt modelId="{4798499B-1B95-4FCA-AE7E-321B3FA1DE42}" type="parTrans" cxnId="{57EF8D8B-1E6A-489E-BD8F-6C6EB509BCDC}">
      <dgm:prSet/>
      <dgm:spPr/>
      <dgm:t>
        <a:bodyPr/>
        <a:lstStyle/>
        <a:p>
          <a:endParaRPr lang="en-US"/>
        </a:p>
      </dgm:t>
    </dgm:pt>
    <dgm:pt modelId="{EC72ED07-0612-4D7E-8C8D-40B7E0116914}" type="sibTrans" cxnId="{57EF8D8B-1E6A-489E-BD8F-6C6EB509BCDC}">
      <dgm:prSet/>
      <dgm:spPr/>
      <dgm:t>
        <a:bodyPr/>
        <a:lstStyle/>
        <a:p>
          <a:endParaRPr lang="en-US"/>
        </a:p>
      </dgm:t>
    </dgm:pt>
    <dgm:pt modelId="{9BE1BF1E-474F-4074-958D-CBCE2823F4FB}">
      <dgm:prSet/>
      <dgm:spPr/>
      <dgm:t>
        <a:bodyPr/>
        <a:lstStyle/>
        <a:p>
          <a:r>
            <a:rPr lang="en-GB"/>
            <a:t>Strategic Insights: Valuable analytics for HR strategies.</a:t>
          </a:r>
          <a:endParaRPr lang="en-US"/>
        </a:p>
      </dgm:t>
    </dgm:pt>
    <dgm:pt modelId="{F6D9BCBA-6585-4FD7-AF8D-B70700FB68EF}" type="parTrans" cxnId="{0ED93B0C-F97E-4C89-84D6-E29841A06F7D}">
      <dgm:prSet/>
      <dgm:spPr/>
      <dgm:t>
        <a:bodyPr/>
        <a:lstStyle/>
        <a:p>
          <a:endParaRPr lang="en-US"/>
        </a:p>
      </dgm:t>
    </dgm:pt>
    <dgm:pt modelId="{969BF089-1916-4A5B-BC97-6E6F23C6A07C}" type="sibTrans" cxnId="{0ED93B0C-F97E-4C89-84D6-E29841A06F7D}">
      <dgm:prSet/>
      <dgm:spPr/>
      <dgm:t>
        <a:bodyPr/>
        <a:lstStyle/>
        <a:p>
          <a:endParaRPr lang="en-US"/>
        </a:p>
      </dgm:t>
    </dgm:pt>
    <dgm:pt modelId="{FCC9D123-82C2-4318-B4A9-3581BA4E66D6}" type="pres">
      <dgm:prSet presAssocID="{3008C99C-5EB5-45BE-AD50-4362BBC923C3}" presName="linear" presStyleCnt="0">
        <dgm:presLayoutVars>
          <dgm:animLvl val="lvl"/>
          <dgm:resizeHandles val="exact"/>
        </dgm:presLayoutVars>
      </dgm:prSet>
      <dgm:spPr/>
    </dgm:pt>
    <dgm:pt modelId="{4628F6B2-7767-45A7-B0B7-AC2339DEECCD}" type="pres">
      <dgm:prSet presAssocID="{FD011AFD-FB36-4ECA-B8EB-3D30D0C875D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9584AE-11A2-43DB-B87F-CFCD822A868D}" type="pres">
      <dgm:prSet presAssocID="{FD011AFD-FB36-4ECA-B8EB-3D30D0C875D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D93B0C-F97E-4C89-84D6-E29841A06F7D}" srcId="{FD011AFD-FB36-4ECA-B8EB-3D30D0C875D2}" destId="{9BE1BF1E-474F-4074-958D-CBCE2823F4FB}" srcOrd="3" destOrd="0" parTransId="{F6D9BCBA-6585-4FD7-AF8D-B70700FB68EF}" sibTransId="{969BF089-1916-4A5B-BC97-6E6F23C6A07C}"/>
    <dgm:cxn modelId="{5CD04E28-3AD9-4ED7-8E9A-63C7C203BBFC}" srcId="{FD011AFD-FB36-4ECA-B8EB-3D30D0C875D2}" destId="{EA456875-B6B5-4E04-8B11-A40D7907930F}" srcOrd="0" destOrd="0" parTransId="{1C7A5715-EA20-4146-8252-0910CAADCC61}" sibTransId="{9824C745-4838-4F21-B72E-4A7DFB4143A2}"/>
    <dgm:cxn modelId="{70848328-B850-4C27-A76B-94F01165905B}" srcId="{3008C99C-5EB5-45BE-AD50-4362BBC923C3}" destId="{FD011AFD-FB36-4ECA-B8EB-3D30D0C875D2}" srcOrd="0" destOrd="0" parTransId="{E463A7A9-DD0F-4B12-A8B8-1FD36D7BC21A}" sibTransId="{49AA02EC-9943-4161-8E9C-AAF1C3CE0A8B}"/>
    <dgm:cxn modelId="{7B02D53F-B1F0-4475-ACC6-609A4BFA95A7}" srcId="{FD011AFD-FB36-4ECA-B8EB-3D30D0C875D2}" destId="{293244CE-144C-4761-A7D1-D6EB7F2BD86B}" srcOrd="1" destOrd="0" parTransId="{E095016E-F346-4821-AFA2-5E2F4C6AB300}" sibTransId="{69C9C0AF-CA90-4EBD-9AF2-1AA5CBBF76BC}"/>
    <dgm:cxn modelId="{3E784966-C517-4BC4-8D4E-EB048ED7D604}" type="presOf" srcId="{EA456875-B6B5-4E04-8B11-A40D7907930F}" destId="{D79584AE-11A2-43DB-B87F-CFCD822A868D}" srcOrd="0" destOrd="0" presId="urn:microsoft.com/office/officeart/2005/8/layout/vList2"/>
    <dgm:cxn modelId="{57EF8D8B-1E6A-489E-BD8F-6C6EB509BCDC}" srcId="{FD011AFD-FB36-4ECA-B8EB-3D30D0C875D2}" destId="{A2573910-9915-4C83-BEB1-F80A9319BBCB}" srcOrd="2" destOrd="0" parTransId="{4798499B-1B95-4FCA-AE7E-321B3FA1DE42}" sibTransId="{EC72ED07-0612-4D7E-8C8D-40B7E0116914}"/>
    <dgm:cxn modelId="{973323A7-7C6B-4C18-92F1-6D41B3DDBF33}" type="presOf" srcId="{9BE1BF1E-474F-4074-958D-CBCE2823F4FB}" destId="{D79584AE-11A2-43DB-B87F-CFCD822A868D}" srcOrd="0" destOrd="3" presId="urn:microsoft.com/office/officeart/2005/8/layout/vList2"/>
    <dgm:cxn modelId="{E3F5ACDB-F5EB-44AF-9EF6-0FDA4BB4ECFB}" type="presOf" srcId="{FD011AFD-FB36-4ECA-B8EB-3D30D0C875D2}" destId="{4628F6B2-7767-45A7-B0B7-AC2339DEECCD}" srcOrd="0" destOrd="0" presId="urn:microsoft.com/office/officeart/2005/8/layout/vList2"/>
    <dgm:cxn modelId="{D3A4DFED-8460-4D5B-B456-6336C69C6502}" type="presOf" srcId="{3008C99C-5EB5-45BE-AD50-4362BBC923C3}" destId="{FCC9D123-82C2-4318-B4A9-3581BA4E66D6}" srcOrd="0" destOrd="0" presId="urn:microsoft.com/office/officeart/2005/8/layout/vList2"/>
    <dgm:cxn modelId="{96BB45F3-D64E-4766-BEF4-C547318299B9}" type="presOf" srcId="{293244CE-144C-4761-A7D1-D6EB7F2BD86B}" destId="{D79584AE-11A2-43DB-B87F-CFCD822A868D}" srcOrd="0" destOrd="1" presId="urn:microsoft.com/office/officeart/2005/8/layout/vList2"/>
    <dgm:cxn modelId="{94EE9BFB-5050-45DD-A6B8-C1FF6635C2C7}" type="presOf" srcId="{A2573910-9915-4C83-BEB1-F80A9319BBCB}" destId="{D79584AE-11A2-43DB-B87F-CFCD822A868D}" srcOrd="0" destOrd="2" presId="urn:microsoft.com/office/officeart/2005/8/layout/vList2"/>
    <dgm:cxn modelId="{BC67860D-E5EA-4F9E-8C73-E7DA860F8209}" type="presParOf" srcId="{FCC9D123-82C2-4318-B4A9-3581BA4E66D6}" destId="{4628F6B2-7767-45A7-B0B7-AC2339DEECCD}" srcOrd="0" destOrd="0" presId="urn:microsoft.com/office/officeart/2005/8/layout/vList2"/>
    <dgm:cxn modelId="{73027EE7-0C5D-4689-89B6-4EB83A91895D}" type="presParOf" srcId="{FCC9D123-82C2-4318-B4A9-3581BA4E66D6}" destId="{D79584AE-11A2-43DB-B87F-CFCD822A86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7A9F9E-9BD5-48FC-9EB8-2C4692DF06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FCB21E-DEC3-4150-B3FE-C58C79AB096D}">
      <dgm:prSet/>
      <dgm:spPr/>
      <dgm:t>
        <a:bodyPr/>
        <a:lstStyle/>
        <a:p>
          <a:r>
            <a:rPr lang="en-GB"/>
            <a:t>Our roadmap includes exciting enhancements:</a:t>
          </a:r>
          <a:endParaRPr lang="en-US"/>
        </a:p>
      </dgm:t>
    </dgm:pt>
    <dgm:pt modelId="{253E06CA-D1B8-4E0F-9DDA-9BB4C3A9CC6D}" type="parTrans" cxnId="{707E889F-5B65-42D5-973E-5FE7C062E5A5}">
      <dgm:prSet/>
      <dgm:spPr/>
      <dgm:t>
        <a:bodyPr/>
        <a:lstStyle/>
        <a:p>
          <a:endParaRPr lang="en-US"/>
        </a:p>
      </dgm:t>
    </dgm:pt>
    <dgm:pt modelId="{B3DB839D-58B9-4966-8480-01850B8A6028}" type="sibTrans" cxnId="{707E889F-5B65-42D5-973E-5FE7C062E5A5}">
      <dgm:prSet/>
      <dgm:spPr/>
      <dgm:t>
        <a:bodyPr/>
        <a:lstStyle/>
        <a:p>
          <a:endParaRPr lang="en-US"/>
        </a:p>
      </dgm:t>
    </dgm:pt>
    <dgm:pt modelId="{D55CC7B0-B021-4D5D-B4BB-990FCBA9AA53}">
      <dgm:prSet/>
      <dgm:spPr/>
      <dgm:t>
        <a:bodyPr/>
        <a:lstStyle/>
        <a:p>
          <a:r>
            <a:rPr lang="en-GB"/>
            <a:t>Integration of Enhanced AI Models for even more accurate results.</a:t>
          </a:r>
          <a:endParaRPr lang="en-US"/>
        </a:p>
      </dgm:t>
    </dgm:pt>
    <dgm:pt modelId="{810BA4FB-DD10-4E53-919F-F372C5BBB8B0}" type="parTrans" cxnId="{BABAF0CC-21CE-4B1A-A185-0193B0CF41BD}">
      <dgm:prSet/>
      <dgm:spPr/>
      <dgm:t>
        <a:bodyPr/>
        <a:lstStyle/>
        <a:p>
          <a:endParaRPr lang="en-US"/>
        </a:p>
      </dgm:t>
    </dgm:pt>
    <dgm:pt modelId="{A5BECE22-D882-4466-8C7D-4B9EBD01D002}" type="sibTrans" cxnId="{BABAF0CC-21CE-4B1A-A185-0193B0CF41BD}">
      <dgm:prSet/>
      <dgm:spPr/>
      <dgm:t>
        <a:bodyPr/>
        <a:lstStyle/>
        <a:p>
          <a:endParaRPr lang="en-US"/>
        </a:p>
      </dgm:t>
    </dgm:pt>
    <dgm:pt modelId="{F620A172-A198-4B6C-B3A3-AAEE61885108}">
      <dgm:prSet/>
      <dgm:spPr/>
      <dgm:t>
        <a:bodyPr/>
        <a:lstStyle/>
        <a:p>
          <a:r>
            <a:rPr lang="en-GB"/>
            <a:t>Increased Customization Options to cater to diverse needs.</a:t>
          </a:r>
          <a:endParaRPr lang="en-US"/>
        </a:p>
      </dgm:t>
    </dgm:pt>
    <dgm:pt modelId="{C9431DBB-86CA-4998-AC9C-394DEF8BBE4A}" type="parTrans" cxnId="{7F2C78B7-77F7-4878-9DA2-BA551F02FEB6}">
      <dgm:prSet/>
      <dgm:spPr/>
      <dgm:t>
        <a:bodyPr/>
        <a:lstStyle/>
        <a:p>
          <a:endParaRPr lang="en-US"/>
        </a:p>
      </dgm:t>
    </dgm:pt>
    <dgm:pt modelId="{BB7274EF-3BE0-44A2-AEEC-9E3E477F1867}" type="sibTrans" cxnId="{7F2C78B7-77F7-4878-9DA2-BA551F02FEB6}">
      <dgm:prSet/>
      <dgm:spPr/>
      <dgm:t>
        <a:bodyPr/>
        <a:lstStyle/>
        <a:p>
          <a:endParaRPr lang="en-US"/>
        </a:p>
      </dgm:t>
    </dgm:pt>
    <dgm:pt modelId="{14F50A42-F9D9-4B5A-9988-949C395DCD5D}">
      <dgm:prSet/>
      <dgm:spPr/>
      <dgm:t>
        <a:bodyPr/>
        <a:lstStyle/>
        <a:p>
          <a:r>
            <a:rPr lang="en-GB"/>
            <a:t>Advanced Analytics and Predictive Insights for proactive decision-making.</a:t>
          </a:r>
          <a:endParaRPr lang="en-US"/>
        </a:p>
      </dgm:t>
    </dgm:pt>
    <dgm:pt modelId="{8FE35EAA-5E0F-46DC-A847-610FFF817BC7}" type="parTrans" cxnId="{A5EA0446-88B9-4F2D-AF47-210D1D9061AB}">
      <dgm:prSet/>
      <dgm:spPr/>
      <dgm:t>
        <a:bodyPr/>
        <a:lstStyle/>
        <a:p>
          <a:endParaRPr lang="en-US"/>
        </a:p>
      </dgm:t>
    </dgm:pt>
    <dgm:pt modelId="{D7083CF3-0A99-46AA-BB40-12AB3E403FD9}" type="sibTrans" cxnId="{A5EA0446-88B9-4F2D-AF47-210D1D9061AB}">
      <dgm:prSet/>
      <dgm:spPr/>
      <dgm:t>
        <a:bodyPr/>
        <a:lstStyle/>
        <a:p>
          <a:endParaRPr lang="en-US"/>
        </a:p>
      </dgm:t>
    </dgm:pt>
    <dgm:pt modelId="{FB14C930-D234-461B-9EF4-AC2DE19EA760}">
      <dgm:prSet/>
      <dgm:spPr/>
      <dgm:t>
        <a:bodyPr/>
        <a:lstStyle/>
        <a:p>
          <a:r>
            <a:rPr lang="en-GB"/>
            <a:t>Expanded Integration Capabilities to align with evolving HR technologies.</a:t>
          </a:r>
          <a:endParaRPr lang="en-US"/>
        </a:p>
      </dgm:t>
    </dgm:pt>
    <dgm:pt modelId="{90E2258B-67FA-48CB-B1D4-8C3E332F396E}" type="parTrans" cxnId="{EE3B9812-79F4-444A-AF2C-DB89FE506470}">
      <dgm:prSet/>
      <dgm:spPr/>
      <dgm:t>
        <a:bodyPr/>
        <a:lstStyle/>
        <a:p>
          <a:endParaRPr lang="en-US"/>
        </a:p>
      </dgm:t>
    </dgm:pt>
    <dgm:pt modelId="{51F59546-D19F-45DA-A754-DDBA58DB9C3C}" type="sibTrans" cxnId="{EE3B9812-79F4-444A-AF2C-DB89FE506470}">
      <dgm:prSet/>
      <dgm:spPr/>
      <dgm:t>
        <a:bodyPr/>
        <a:lstStyle/>
        <a:p>
          <a:endParaRPr lang="en-US"/>
        </a:p>
      </dgm:t>
    </dgm:pt>
    <dgm:pt modelId="{A5539200-3B0D-4067-840B-ACF6194D92F1}" type="pres">
      <dgm:prSet presAssocID="{177A9F9E-9BD5-48FC-9EB8-2C4692DF0611}" presName="linear" presStyleCnt="0">
        <dgm:presLayoutVars>
          <dgm:animLvl val="lvl"/>
          <dgm:resizeHandles val="exact"/>
        </dgm:presLayoutVars>
      </dgm:prSet>
      <dgm:spPr/>
    </dgm:pt>
    <dgm:pt modelId="{91FFF6C3-E77D-4E2A-BE27-05D70BA1488E}" type="pres">
      <dgm:prSet presAssocID="{F9FCB21E-DEC3-4150-B3FE-C58C79AB096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635318-9A69-4E30-AC0B-4F8D9F934234}" type="pres">
      <dgm:prSet presAssocID="{F9FCB21E-DEC3-4150-B3FE-C58C79AB09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E3B9812-79F4-444A-AF2C-DB89FE506470}" srcId="{F9FCB21E-DEC3-4150-B3FE-C58C79AB096D}" destId="{FB14C930-D234-461B-9EF4-AC2DE19EA760}" srcOrd="3" destOrd="0" parTransId="{90E2258B-67FA-48CB-B1D4-8C3E332F396E}" sibTransId="{51F59546-D19F-45DA-A754-DDBA58DB9C3C}"/>
    <dgm:cxn modelId="{B2E3D823-7859-4BEB-852D-7AB3AC8970F9}" type="presOf" srcId="{D55CC7B0-B021-4D5D-B4BB-990FCBA9AA53}" destId="{9B635318-9A69-4E30-AC0B-4F8D9F934234}" srcOrd="0" destOrd="0" presId="urn:microsoft.com/office/officeart/2005/8/layout/vList2"/>
    <dgm:cxn modelId="{EF8F5739-8741-47FF-A39A-67CF64F4D79E}" type="presOf" srcId="{F620A172-A198-4B6C-B3A3-AAEE61885108}" destId="{9B635318-9A69-4E30-AC0B-4F8D9F934234}" srcOrd="0" destOrd="1" presId="urn:microsoft.com/office/officeart/2005/8/layout/vList2"/>
    <dgm:cxn modelId="{A5EA0446-88B9-4F2D-AF47-210D1D9061AB}" srcId="{F9FCB21E-DEC3-4150-B3FE-C58C79AB096D}" destId="{14F50A42-F9D9-4B5A-9988-949C395DCD5D}" srcOrd="2" destOrd="0" parTransId="{8FE35EAA-5E0F-46DC-A847-610FFF817BC7}" sibTransId="{D7083CF3-0A99-46AA-BB40-12AB3E403FD9}"/>
    <dgm:cxn modelId="{B3614D51-10A2-4522-AF52-7445E8537557}" type="presOf" srcId="{FB14C930-D234-461B-9EF4-AC2DE19EA760}" destId="{9B635318-9A69-4E30-AC0B-4F8D9F934234}" srcOrd="0" destOrd="3" presId="urn:microsoft.com/office/officeart/2005/8/layout/vList2"/>
    <dgm:cxn modelId="{6A1E938E-0220-4824-8853-DE31BC5F4188}" type="presOf" srcId="{177A9F9E-9BD5-48FC-9EB8-2C4692DF0611}" destId="{A5539200-3B0D-4067-840B-ACF6194D92F1}" srcOrd="0" destOrd="0" presId="urn:microsoft.com/office/officeart/2005/8/layout/vList2"/>
    <dgm:cxn modelId="{EAA5FA90-01A9-46DB-B38C-1AE071AB9897}" type="presOf" srcId="{14F50A42-F9D9-4B5A-9988-949C395DCD5D}" destId="{9B635318-9A69-4E30-AC0B-4F8D9F934234}" srcOrd="0" destOrd="2" presId="urn:microsoft.com/office/officeart/2005/8/layout/vList2"/>
    <dgm:cxn modelId="{707E889F-5B65-42D5-973E-5FE7C062E5A5}" srcId="{177A9F9E-9BD5-48FC-9EB8-2C4692DF0611}" destId="{F9FCB21E-DEC3-4150-B3FE-C58C79AB096D}" srcOrd="0" destOrd="0" parTransId="{253E06CA-D1B8-4E0F-9DDA-9BB4C3A9CC6D}" sibTransId="{B3DB839D-58B9-4966-8480-01850B8A6028}"/>
    <dgm:cxn modelId="{7F2C78B7-77F7-4878-9DA2-BA551F02FEB6}" srcId="{F9FCB21E-DEC3-4150-B3FE-C58C79AB096D}" destId="{F620A172-A198-4B6C-B3A3-AAEE61885108}" srcOrd="1" destOrd="0" parTransId="{C9431DBB-86CA-4998-AC9C-394DEF8BBE4A}" sibTransId="{BB7274EF-3BE0-44A2-AEEC-9E3E477F1867}"/>
    <dgm:cxn modelId="{BABAF0CC-21CE-4B1A-A185-0193B0CF41BD}" srcId="{F9FCB21E-DEC3-4150-B3FE-C58C79AB096D}" destId="{D55CC7B0-B021-4D5D-B4BB-990FCBA9AA53}" srcOrd="0" destOrd="0" parTransId="{810BA4FB-DD10-4E53-919F-F372C5BBB8B0}" sibTransId="{A5BECE22-D882-4466-8C7D-4B9EBD01D002}"/>
    <dgm:cxn modelId="{80E4C1F1-645C-43CA-A89C-08CBA6229116}" type="presOf" srcId="{F9FCB21E-DEC3-4150-B3FE-C58C79AB096D}" destId="{91FFF6C3-E77D-4E2A-BE27-05D70BA1488E}" srcOrd="0" destOrd="0" presId="urn:microsoft.com/office/officeart/2005/8/layout/vList2"/>
    <dgm:cxn modelId="{85C37F6F-627D-4F93-84D2-F3B8EFF4D1A6}" type="presParOf" srcId="{A5539200-3B0D-4067-840B-ACF6194D92F1}" destId="{91FFF6C3-E77D-4E2A-BE27-05D70BA1488E}" srcOrd="0" destOrd="0" presId="urn:microsoft.com/office/officeart/2005/8/layout/vList2"/>
    <dgm:cxn modelId="{5FDAAEE0-668D-4ECB-A27E-89FA202952A0}" type="presParOf" srcId="{A5539200-3B0D-4067-840B-ACF6194D92F1}" destId="{9B635318-9A69-4E30-AC0B-4F8D9F93423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4FB37-BACE-4364-B77A-CB5A65785BC5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79996-EFA0-4C86-81A7-06AB07B8ADB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6CF84-4939-4F07-9BB1-F776E16C8AEA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Our primary objective is to simplify the recruitment process through the application of AI.</a:t>
          </a:r>
          <a:endParaRPr lang="en-US" sz="1200" kern="1200"/>
        </a:p>
      </dsp:txBody>
      <dsp:txXfrm>
        <a:off x="75768" y="2851938"/>
        <a:ext cx="3093750" cy="720000"/>
      </dsp:txXfrm>
    </dsp:sp>
    <dsp:sp modelId="{56259A3A-18B8-4637-962B-79267277443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61CC0-C9F2-4351-BF46-6E0292E222D0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E30F-D1EF-4B3F-8650-57E7C84CDFD9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By harnessing intelligent algorithms, IRIS will compare CVs and job requirements, prepare job-related questions, and rank applicants based on these comparisons.</a:t>
          </a:r>
          <a:endParaRPr lang="en-US" sz="1200" kern="1200"/>
        </a:p>
      </dsp:txBody>
      <dsp:txXfrm>
        <a:off x="3710925" y="2851938"/>
        <a:ext cx="3093750" cy="720000"/>
      </dsp:txXfrm>
    </dsp:sp>
    <dsp:sp modelId="{8C26D53B-5FE6-456B-8D88-1D4A1C72D20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E3329-7A46-4970-93DC-C0426A924BAC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A7F3-FDF6-43EE-9AFF-EEEEFD5CF3A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Let's delve deeper into how IRIS addresses the needs and requirements of our users.</a:t>
          </a:r>
          <a:endParaRPr lang="en-US" sz="1200" kern="120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8EEAD-9CBB-424F-9C13-A80CDCA1EC9C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B72C5630-55C5-414B-9B22-1D74B8D6733C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Our application will serve a diverse range of users including HR professionals, recruitment agencies, and organizations of all sizes.</a:t>
          </a:r>
          <a:endParaRPr lang="en-US" sz="1200" kern="1200" dirty="0"/>
        </a:p>
      </dsp:txBody>
      <dsp:txXfrm>
        <a:off x="748607" y="2795"/>
        <a:ext cx="1922896" cy="1153737"/>
      </dsp:txXfrm>
    </dsp:sp>
    <dsp:sp modelId="{7A640C83-3B88-4CF3-B806-2E3EA2C3CA43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A3C816CB-6793-429D-AC56-83C8756888AC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We have collaborated closely with HR professionals in Azerbaijan to understand their needs:</a:t>
          </a:r>
          <a:endParaRPr lang="en-US" sz="1200" kern="1200" dirty="0"/>
        </a:p>
      </dsp:txBody>
      <dsp:txXfrm>
        <a:off x="3113770" y="2795"/>
        <a:ext cx="1922896" cy="1153737"/>
      </dsp:txXfrm>
    </dsp:sp>
    <dsp:sp modelId="{9ABFF50D-A61E-4A2D-8BBE-1764C740C3A0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F38EAE27-C700-45FC-A75F-96F8983C98CB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Efficiency in processing and comparing CVs against job requirements.</a:t>
          </a:r>
          <a:endParaRPr lang="en-US" sz="1200" kern="1200"/>
        </a:p>
      </dsp:txBody>
      <dsp:txXfrm>
        <a:off x="5478933" y="2795"/>
        <a:ext cx="1922896" cy="1153737"/>
      </dsp:txXfrm>
    </dsp:sp>
    <dsp:sp modelId="{DF477C4D-7288-404F-B01D-C37D849DA8FD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B980EB89-7967-420A-A31A-5F6C9CE10F3D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Accuracy in understanding job requirements and matching them with CVs.</a:t>
          </a:r>
          <a:endParaRPr lang="en-US" sz="1200" kern="1200"/>
        </a:p>
      </dsp:txBody>
      <dsp:txXfrm>
        <a:off x="7844095" y="2795"/>
        <a:ext cx="1922896" cy="1153737"/>
      </dsp:txXfrm>
    </dsp:sp>
    <dsp:sp modelId="{D172F0D4-976F-4942-8155-35880EC529C7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2C88B785-25A0-44D6-8104-70462916F841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Reliability in delivering consistent and error-free results.</a:t>
          </a:r>
          <a:endParaRPr lang="en-US" sz="1200" kern="1200"/>
        </a:p>
      </dsp:txBody>
      <dsp:txXfrm>
        <a:off x="748607" y="1598800"/>
        <a:ext cx="1922896" cy="1153737"/>
      </dsp:txXfrm>
    </dsp:sp>
    <dsp:sp modelId="{A31188E9-47CF-4A6E-9B55-439DC2C05C1E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7B29EB00-F98A-4DA5-A972-EAF355C38ED5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 user-friendly interface for seamless navigation.</a:t>
          </a:r>
          <a:endParaRPr lang="en-US" sz="1200" kern="1200"/>
        </a:p>
      </dsp:txBody>
      <dsp:txXfrm>
        <a:off x="3113770" y="1598800"/>
        <a:ext cx="1922896" cy="1153737"/>
      </dsp:txXfrm>
    </dsp:sp>
    <dsp:sp modelId="{ED3CC155-317E-472D-A2B6-6075606814D0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373D5A08-3B5C-43A3-935C-E2A5D8BEC50B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Customization options to tailor the AI assistant to specific needs.</a:t>
          </a:r>
          <a:endParaRPr lang="en-US" sz="1200" kern="1200"/>
        </a:p>
      </dsp:txBody>
      <dsp:txXfrm>
        <a:off x="5478933" y="1598800"/>
        <a:ext cx="1922896" cy="1153737"/>
      </dsp:txXfrm>
    </dsp:sp>
    <dsp:sp modelId="{4BBEA03F-C8DC-4AE7-A0E7-D7A814AA2C28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A2BD24C8-EFC5-45D0-AFBF-BCDA13AE925A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Strong emphasis on security, confidentiality, and data protection.</a:t>
          </a:r>
          <a:endParaRPr lang="en-US" sz="1200" kern="1200"/>
        </a:p>
      </dsp:txBody>
      <dsp:txXfrm>
        <a:off x="7844095" y="1598800"/>
        <a:ext cx="1922896" cy="1153737"/>
      </dsp:txXfrm>
    </dsp:sp>
    <dsp:sp modelId="{40B77EB3-12C8-4EE2-8AA3-3F55776B5DE5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Insights and analytics for informed decision-making.</a:t>
          </a:r>
          <a:endParaRPr lang="en-US" sz="1200" kern="1200"/>
        </a:p>
      </dsp:txBody>
      <dsp:txXfrm>
        <a:off x="748607" y="3194804"/>
        <a:ext cx="1922896" cy="1153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D210-0BED-4E43-81D3-4C1765A9C490}">
      <dsp:nvSpPr>
        <dsp:cNvPr id="0" name=""/>
        <dsp:cNvSpPr/>
      </dsp:nvSpPr>
      <dsp:spPr>
        <a:xfrm>
          <a:off x="0" y="91336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IRIS offers a comprehensive set of functionalities:</a:t>
          </a:r>
          <a:endParaRPr lang="en-US" sz="2700" kern="1200"/>
        </a:p>
      </dsp:txBody>
      <dsp:txXfrm>
        <a:off x="31613" y="122949"/>
        <a:ext cx="10452374" cy="584369"/>
      </dsp:txXfrm>
    </dsp:sp>
    <dsp:sp modelId="{38DB20C0-4861-4D5E-BF0D-FCD850C7331F}">
      <dsp:nvSpPr>
        <dsp:cNvPr id="0" name=""/>
        <dsp:cNvSpPr/>
      </dsp:nvSpPr>
      <dsp:spPr>
        <a:xfrm>
          <a:off x="0" y="738931"/>
          <a:ext cx="10515600" cy="352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CV Checking: Extracts key information from CVs and compares it to job requirements.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Form Checking: Analyzes form responses against job criteria.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Job-Related Questionnaire Creation: Generates relevant questions based on job requirements.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Applicant Ranking: Ranks candidates based on CV and form comparisons.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AI-Powered Recommendations: Offers insights to guide HR professionals.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User Management: Allows control over profiles, job postings, submissions, and settings.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Data Analytics and Reporting: Provides data-driven insights for strategic planning.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Integration Capabilities: Seamlessly integrates with existing HR systems and tools.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Head Hunting: Identifies potential candidates for job vacancies.</a:t>
          </a:r>
          <a:endParaRPr lang="en-US" sz="2100" kern="1200"/>
        </a:p>
      </dsp:txBody>
      <dsp:txXfrm>
        <a:off x="0" y="738931"/>
        <a:ext cx="10515600" cy="3521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E9C6-1F3D-457D-A5DB-FCE4A990089A}">
      <dsp:nvSpPr>
        <dsp:cNvPr id="0" name=""/>
        <dsp:cNvSpPr/>
      </dsp:nvSpPr>
      <dsp:spPr>
        <a:xfrm>
          <a:off x="0" y="8558"/>
          <a:ext cx="1051560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A few constraints to consider:</a:t>
          </a:r>
          <a:endParaRPr lang="en-US" sz="4400" kern="1200"/>
        </a:p>
      </dsp:txBody>
      <dsp:txXfrm>
        <a:off x="51517" y="60075"/>
        <a:ext cx="10412566" cy="952306"/>
      </dsp:txXfrm>
    </dsp:sp>
    <dsp:sp modelId="{A4D5E2A3-1858-4E10-A388-58DD64F1A522}">
      <dsp:nvSpPr>
        <dsp:cNvPr id="0" name=""/>
        <dsp:cNvSpPr/>
      </dsp:nvSpPr>
      <dsp:spPr>
        <a:xfrm>
          <a:off x="0" y="1063899"/>
          <a:ext cx="105156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Adequate Processing Power and Storage to handle large data volumes.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Basic User Proficiency in using digital HR systems.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Stable Internet Connection for cloud-based functions.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The quality of data impacts the effectiveness of AI recommendations.</a:t>
          </a:r>
          <a:endParaRPr lang="en-US" sz="3400" kern="1200"/>
        </a:p>
      </dsp:txBody>
      <dsp:txXfrm>
        <a:off x="0" y="1063899"/>
        <a:ext cx="10515600" cy="3278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A86DE-8158-4EEA-8B7A-53E9E10DC32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The heart of IRIS is the integration of OpenAI's Davinci model.</a:t>
          </a:r>
          <a:endParaRPr lang="en-US" sz="3400" kern="1200"/>
        </a:p>
      </dsp:txBody>
      <dsp:txXfrm>
        <a:off x="66025" y="114994"/>
        <a:ext cx="10383550" cy="1220470"/>
      </dsp:txXfrm>
    </dsp:sp>
    <dsp:sp modelId="{ABC5BC19-0FB4-4E1D-B121-748176175D70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Davinci powers CV comparison, question generation, and insightful recommendations.</a:t>
          </a:r>
          <a:endParaRPr lang="en-US" sz="3400" kern="1200"/>
        </a:p>
      </dsp:txBody>
      <dsp:txXfrm>
        <a:off x="66025" y="1565434"/>
        <a:ext cx="10383550" cy="1220470"/>
      </dsp:txXfrm>
    </dsp:sp>
    <dsp:sp modelId="{EF78DA51-ABB1-40C4-89BD-83A4D4E2FC8E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This integration enhances accuracy, efficiency, and decision-making.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13EF6-7E9C-4F38-959D-595CCFBA4DCF}">
      <dsp:nvSpPr>
        <dsp:cNvPr id="0" name=""/>
        <dsp:cNvSpPr/>
      </dsp:nvSpPr>
      <dsp:spPr>
        <a:xfrm>
          <a:off x="0" y="236258"/>
          <a:ext cx="1051560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How can IRIS be used effectively?</a:t>
          </a:r>
          <a:endParaRPr lang="en-US" sz="4400" kern="1200"/>
        </a:p>
      </dsp:txBody>
      <dsp:txXfrm>
        <a:off x="51517" y="287775"/>
        <a:ext cx="10412566" cy="952306"/>
      </dsp:txXfrm>
    </dsp:sp>
    <dsp:sp modelId="{F9A50B20-3171-4F7A-9226-55719E1195AC}">
      <dsp:nvSpPr>
        <dsp:cNvPr id="0" name=""/>
        <dsp:cNvSpPr/>
      </dsp:nvSpPr>
      <dsp:spPr>
        <a:xfrm>
          <a:off x="0" y="1291599"/>
          <a:ext cx="10515600" cy="282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Efficiently screening job applicants.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Crafting job-specific questions to evaluate candidates.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Ranking and recommending candidates based on comprehensive analyses.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Tailoring requirements for specific roles.</a:t>
          </a:r>
          <a:endParaRPr lang="en-US" sz="3400" kern="1200"/>
        </a:p>
      </dsp:txBody>
      <dsp:txXfrm>
        <a:off x="0" y="1291599"/>
        <a:ext cx="10515600" cy="2823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8F6B2-7767-45A7-B0B7-AC2339DEECCD}">
      <dsp:nvSpPr>
        <dsp:cNvPr id="0" name=""/>
        <dsp:cNvSpPr/>
      </dsp:nvSpPr>
      <dsp:spPr>
        <a:xfrm>
          <a:off x="0" y="254821"/>
          <a:ext cx="1051560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Benefits of using IRIS:</a:t>
          </a:r>
          <a:endParaRPr lang="en-US" sz="3900" kern="1200"/>
        </a:p>
      </dsp:txBody>
      <dsp:txXfrm>
        <a:off x="45663" y="300484"/>
        <a:ext cx="10424274" cy="844089"/>
      </dsp:txXfrm>
    </dsp:sp>
    <dsp:sp modelId="{D79584AE-11A2-43DB-B87F-CFCD822A868D}">
      <dsp:nvSpPr>
        <dsp:cNvPr id="0" name=""/>
        <dsp:cNvSpPr/>
      </dsp:nvSpPr>
      <dsp:spPr>
        <a:xfrm>
          <a:off x="0" y="1190236"/>
          <a:ext cx="10515600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Time and Effort Savings: Streamlining recruitment processes.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Improved Decision-Making: Data-driven insights lead to informed choices.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Enhanced Candidate Matching: More accurate alignment of skills and roles.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Strategic Insights: Valuable analytics for HR strategies.</a:t>
          </a:r>
          <a:endParaRPr lang="en-US" sz="3000" kern="1200"/>
        </a:p>
      </dsp:txBody>
      <dsp:txXfrm>
        <a:off x="0" y="1190236"/>
        <a:ext cx="10515600" cy="2906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FF6C3-E77D-4E2A-BE27-05D70BA1488E}">
      <dsp:nvSpPr>
        <dsp:cNvPr id="0" name=""/>
        <dsp:cNvSpPr/>
      </dsp:nvSpPr>
      <dsp:spPr>
        <a:xfrm>
          <a:off x="0" y="52996"/>
          <a:ext cx="1051560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Our roadmap includes exciting enhancements:</a:t>
          </a:r>
          <a:endParaRPr lang="en-US" sz="3900" kern="1200"/>
        </a:p>
      </dsp:txBody>
      <dsp:txXfrm>
        <a:off x="45663" y="98659"/>
        <a:ext cx="10424274" cy="844089"/>
      </dsp:txXfrm>
    </dsp:sp>
    <dsp:sp modelId="{9B635318-9A69-4E30-AC0B-4F8D9F934234}">
      <dsp:nvSpPr>
        <dsp:cNvPr id="0" name=""/>
        <dsp:cNvSpPr/>
      </dsp:nvSpPr>
      <dsp:spPr>
        <a:xfrm>
          <a:off x="0" y="988411"/>
          <a:ext cx="10515600" cy="330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Integration of Enhanced AI Models for even more accurate results.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Increased Customization Options to cater to diverse needs.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Advanced Analytics and Predictive Insights for proactive decision-making.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000" kern="1200"/>
            <a:t>Expanded Integration Capabilities to align with evolving HR technologies.</a:t>
          </a:r>
          <a:endParaRPr lang="en-US" sz="3000" kern="1200"/>
        </a:p>
      </dsp:txBody>
      <dsp:txXfrm>
        <a:off x="0" y="988411"/>
        <a:ext cx="10515600" cy="330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53C4-2E6C-F37B-A0D8-09A8DB29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5F9C-7EB6-FFB6-743F-A35A3D4C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8487-2950-0974-E397-EB34EF5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6EC3-FE9C-3D73-1A14-A52E50E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BA1D-5A24-B0F0-CCC4-B62C1C89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3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10C1-79D5-EE71-4BC6-A5D3AD0E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3F4C1-D194-2A4A-BB19-B1115475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E762-2ACC-4D1A-CC0C-1F625A5A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55BB-AA91-169F-A374-F637AB8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4AB3-C671-7B7F-2C71-5799F705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4AF7F-462C-767B-E5ED-09504DAD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9939C-BA16-196E-E711-8498D16CA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CC8B-AB15-72AE-6505-F6A7BBCE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65BC-59D3-A168-E0E4-B5320342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3FFE-CBA0-9308-A2E7-F0004389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1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53F-A3C4-FCD9-9F18-7FD61CD3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83FA-7C3C-4641-C0EA-36183DCD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8111-CEE8-CB3A-13AF-8A7C1D59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D3E5-DCDE-713C-0B85-08E98CC5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E66E-030F-D0A8-DD71-80D7164D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EA2F-271B-6038-02C9-7960F5C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CE81-DFD4-AE68-2034-F7EFF71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9EED-E4F8-8D56-8F99-1EF14DB0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C7C4-C5D2-95C4-4843-742FACFA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FF2E-47FC-72AB-AD2C-4C49E721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1AC3-9718-A074-37E1-3516068D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B480-F491-A8DE-4D65-AFF896593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8676-D666-645D-B70F-A7C90068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54B7-DA53-C5F6-9C39-4F6ED7E6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7A8D-FAD3-469D-37A9-CB5C6EBD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05C9C-1FB1-3A1D-75F8-B25756EC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199-FF08-A1C4-2E16-4B19E33D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74A4-7FDE-89A9-FBB4-07D2D03FE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9876E-1447-BEB8-1A01-E505B20E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DDD78-1AA2-FF0A-8F38-997A01879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459ED-7A2F-C0A0-FFA0-E10576A8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0868B-AE4A-8E1E-EF2C-9E3B4DCE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F5F84-3A58-202E-FAB3-F3921550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EBEDA-6438-3A63-8D65-17CB0BD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4241-E690-3054-38C2-08CD0EB9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BDD0-3CED-5176-3530-E2E6F4A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D2DF2-6C77-3A6C-3341-CD939A3D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8423F-5294-114F-1314-0D05D861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5DE22-297D-4D6D-5B8A-6E9D4F8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BD91C-253F-D4FF-8878-FC3B05BA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A769C-FB1A-73BA-C160-2E3010FB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487D-D069-EDA1-E40F-1EA245D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7B12-7BBE-C1DE-DEC8-DF561688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4BDB-4F14-E36F-83E5-CCECA64E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399D-9CB4-DB05-7264-3897A40E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3BA4-C07B-AF63-DCA5-01FE0C20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80441-FE8C-32F3-AB61-7D06657F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9440-F0F2-BFB3-D5A9-8EE35EF0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B67F-AC59-4F58-E0B0-E7E87FE09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4A7B-80AC-719D-BCD0-EF7B2E65B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B095-0C67-9010-860A-4FBD3E36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A72C1-7104-6FB6-1E78-6DAC2155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B704F-BEC9-81DE-197B-D0A229E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1A21D-D1B0-9C0C-8DC1-9FF73B2F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ED8F-D7D2-361F-46A2-FEC3DC33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391D-AE66-1B99-C5B0-5FAA6EA46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A58A-484A-4978-B650-1520956CF13F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525-B31B-E55B-0C9F-C8A2ACAF5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1F14-B164-58D6-7355-5FD7835EF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EAFD-2459-4FB4-B045-1C8B79FD9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93EC091A-0E1A-605E-8DF5-565486776A80}"/>
              </a:ext>
            </a:extLst>
          </p:cNvPr>
          <p:cNvSpPr/>
          <p:nvPr/>
        </p:nvSpPr>
        <p:spPr>
          <a:xfrm>
            <a:off x="0" y="1033142"/>
            <a:ext cx="6207443" cy="2239339"/>
          </a:xfrm>
          <a:custGeom>
            <a:avLst/>
            <a:gdLst/>
            <a:ahLst/>
            <a:cxnLst/>
            <a:rect l="l" t="t" r="r" b="b"/>
            <a:pathLst>
              <a:path w="6207443" h="2239339">
                <a:moveTo>
                  <a:pt x="0" y="0"/>
                </a:moveTo>
                <a:lnTo>
                  <a:pt x="6207443" y="0"/>
                </a:lnTo>
                <a:lnTo>
                  <a:pt x="6207443" y="2239338"/>
                </a:lnTo>
                <a:lnTo>
                  <a:pt x="0" y="223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 t="-79891" b="-73899"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DAD70AC-AC3C-FCEF-670D-66861169BF25}"/>
              </a:ext>
            </a:extLst>
          </p:cNvPr>
          <p:cNvSpPr txBox="1"/>
          <p:nvPr/>
        </p:nvSpPr>
        <p:spPr>
          <a:xfrm>
            <a:off x="738426" y="3438043"/>
            <a:ext cx="6746843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8"/>
              </a:lnSpc>
            </a:pPr>
            <a:r>
              <a:rPr lang="en-US" sz="2372" dirty="0">
                <a:solidFill>
                  <a:srgbClr val="004AAD"/>
                </a:solidFill>
                <a:latin typeface="Montserrat Classic"/>
              </a:rPr>
              <a:t>HUMAN RESOURCES INTELLECTUAL SYSTEM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0E6FFE86-FB6C-3214-00D9-B09DC8879718}"/>
              </a:ext>
            </a:extLst>
          </p:cNvPr>
          <p:cNvSpPr/>
          <p:nvPr/>
        </p:nvSpPr>
        <p:spPr>
          <a:xfrm>
            <a:off x="5326998" y="1033142"/>
            <a:ext cx="6945388" cy="5848141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313" t="-3404" r="-53110" b="-41734"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CC1AF-6F5A-9E0A-9F8B-7C75B8393A0D}"/>
              </a:ext>
            </a:extLst>
          </p:cNvPr>
          <p:cNvSpPr txBox="1"/>
          <p:nvPr/>
        </p:nvSpPr>
        <p:spPr>
          <a:xfrm>
            <a:off x="738426" y="3732996"/>
            <a:ext cx="505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976F1"/>
                </a:solidFill>
              </a:rPr>
              <a:t>Ali Hasanov – Introduction to Industrial Project</a:t>
            </a:r>
            <a:endParaRPr lang="en-GB" sz="2000" dirty="0">
              <a:solidFill>
                <a:srgbClr val="5976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E2E52-052A-EB0A-C977-A75E6EEDC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6EB56-7E58-9D82-F02C-5AD5EFFA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Future Enhancements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65585-94A1-B738-4420-79118CA6E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18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96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C492731-EC27-3591-1663-7B05FCB6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C94A6-59F8-EB35-D964-5F56B86A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Conclusion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50F6-B4AC-D807-19D6-ADA8DDC9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In conclusion, IRIS is poised to revolutionize the HR industry through AI-powered innovation.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With a focus on efficiency, accuracy, and customization, we aim to empower HR professionals and organizations in making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236010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lose-up of rose bouquet">
            <a:extLst>
              <a:ext uri="{FF2B5EF4-FFF2-40B4-BE49-F238E27FC236}">
                <a16:creationId xmlns:a16="http://schemas.microsoft.com/office/drawing/2014/main" id="{61AD9B84-6739-C0D6-234D-3D2D5E27B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705" b="3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A16A7-9FA1-8A01-4DCF-18AAA99F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758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861FD-8211-6791-DC1B-56BF7933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GB" sz="3200" b="1" i="0">
                <a:effectLst/>
                <a:latin typeface="Söhne"/>
              </a:rPr>
              <a:t>Introduction</a:t>
            </a:r>
            <a:endParaRPr lang="en-GB" sz="3200"/>
          </a:p>
        </p:txBody>
      </p:sp>
      <p:pic>
        <p:nvPicPr>
          <p:cNvPr id="14" name="Picture 4" descr="Sphere of mesh and nodes">
            <a:extLst>
              <a:ext uri="{FF2B5EF4-FFF2-40B4-BE49-F238E27FC236}">
                <a16:creationId xmlns:a16="http://schemas.microsoft.com/office/drawing/2014/main" id="{A5080775-B149-D342-DFB3-4B850D1EE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7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2C18-28FE-7A32-40E7-1D89A2DA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In a world driven by technology, the HR industry is undergoing a transformation, and IRIS aims to be at the forefront of this change.</a:t>
            </a:r>
          </a:p>
          <a:p>
            <a:pPr marL="0" indent="0">
              <a:buNone/>
            </a:pPr>
            <a:r>
              <a:rPr lang="en-GB" sz="1800" dirty="0"/>
              <a:t>This application is designing to empower HR professionals and organizations by leveraging advanced AI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49605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11CD3-CF59-CBF7-BAAE-7EA0E87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i="0">
                <a:effectLst/>
                <a:latin typeface="Söhne"/>
              </a:rPr>
              <a:t>Objectives</a:t>
            </a:r>
            <a:endParaRPr lang="en-GB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C3BF478-0C73-64D0-1174-5458E29DB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9450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grid&#10;&#10;Description automatically generated">
            <a:extLst>
              <a:ext uri="{FF2B5EF4-FFF2-40B4-BE49-F238E27FC236}">
                <a16:creationId xmlns:a16="http://schemas.microsoft.com/office/drawing/2014/main" id="{88238C7B-A2BD-B6B0-CC12-01C80C6AE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871CC-4A19-62F0-D525-27F82D25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User Needs and Requirements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B1DE0-C3D4-9D27-5452-FCF6AFD0B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86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90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lue and yellow striped wall&#10;&#10;Description automatically generated">
            <a:extLst>
              <a:ext uri="{FF2B5EF4-FFF2-40B4-BE49-F238E27FC236}">
                <a16:creationId xmlns:a16="http://schemas.microsoft.com/office/drawing/2014/main" id="{D69F4CC8-F1AA-7900-21B4-4EB415694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4" b="150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E7300A-F0D2-6B4E-1EF1-0AB87AC9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System Functionality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78C478-048E-5D18-EC63-0554D7675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357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603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06487-4E48-AB2F-0238-12EEAC8AF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F27FC-8902-3B43-6833-7BA5F29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Constraints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4FFBC-2470-4B9D-8CA2-BA40D05DE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136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84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a wave&#10;&#10;Description automatically generated">
            <a:extLst>
              <a:ext uri="{FF2B5EF4-FFF2-40B4-BE49-F238E27FC236}">
                <a16:creationId xmlns:a16="http://schemas.microsoft.com/office/drawing/2014/main" id="{9817BD00-1832-DB64-A625-878FA4323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A8DAE-41E2-5B8A-86EE-FF36A0C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AI Integration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74375-1B5C-11DE-2576-EE4359146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78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34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rry green and white background&#10;&#10;Description automatically generated">
            <a:extLst>
              <a:ext uri="{FF2B5EF4-FFF2-40B4-BE49-F238E27FC236}">
                <a16:creationId xmlns:a16="http://schemas.microsoft.com/office/drawing/2014/main" id="{A0E4A47C-C263-F01E-D960-D2D2FAC76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98697-7BA7-62FB-8F31-5163F8EF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Use Cases and Scenarios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314C8-AF9A-8765-B1C8-427A6C158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826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215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grid&#10;&#10;Description automatically generated">
            <a:extLst>
              <a:ext uri="{FF2B5EF4-FFF2-40B4-BE49-F238E27FC236}">
                <a16:creationId xmlns:a16="http://schemas.microsoft.com/office/drawing/2014/main" id="{9AB74E88-94AD-D54E-05BF-88BDFB34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04795-6D05-A5C6-4177-630C28FE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öhne"/>
              </a:rPr>
              <a:t>Benefits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A07B2-56FF-6C7C-917D-ABA6B0715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52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Classic</vt:lpstr>
      <vt:lpstr>Söhne</vt:lpstr>
      <vt:lpstr>Office Theme</vt:lpstr>
      <vt:lpstr>PowerPoint Presentation</vt:lpstr>
      <vt:lpstr>Introduction</vt:lpstr>
      <vt:lpstr>Objectives</vt:lpstr>
      <vt:lpstr>User Needs and Requirements</vt:lpstr>
      <vt:lpstr>System Functionality</vt:lpstr>
      <vt:lpstr>Constraints</vt:lpstr>
      <vt:lpstr>AI Integration</vt:lpstr>
      <vt:lpstr>Use Cases and Scenarios</vt:lpstr>
      <vt:lpstr>Benefits</vt:lpstr>
      <vt:lpstr>Future Enhancements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HM</dc:creator>
  <cp:lastModifiedBy>Ali HM</cp:lastModifiedBy>
  <cp:revision>2</cp:revision>
  <dcterms:created xsi:type="dcterms:W3CDTF">2023-08-22T02:26:38Z</dcterms:created>
  <dcterms:modified xsi:type="dcterms:W3CDTF">2023-08-22T02:52:32Z</dcterms:modified>
</cp:coreProperties>
</file>