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3"/>
  </p:notesMasterIdLst>
  <p:sldIdLst>
    <p:sldId id="258" r:id="rId2"/>
    <p:sldId id="349" r:id="rId3"/>
    <p:sldId id="445" r:id="rId4"/>
    <p:sldId id="446" r:id="rId5"/>
    <p:sldId id="462" r:id="rId6"/>
    <p:sldId id="463" r:id="rId7"/>
    <p:sldId id="464" r:id="rId8"/>
    <p:sldId id="465" r:id="rId9"/>
    <p:sldId id="466" r:id="rId10"/>
    <p:sldId id="468" r:id="rId11"/>
    <p:sldId id="46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38">
          <p15:clr>
            <a:srgbClr val="A4A3A4"/>
          </p15:clr>
        </p15:guide>
        <p15:guide id="2" pos="2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0B423-432D-45F8-87BC-08B34667485E}" v="25" dt="2018-10-08T20:20:2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6" autoAdjust="0"/>
    <p:restoredTop sz="94660" autoAdjust="0"/>
  </p:normalViewPr>
  <p:slideViewPr>
    <p:cSldViewPr snapToObjects="1" showGuides="1">
      <p:cViewPr varScale="1">
        <p:scale>
          <a:sx n="174" d="100"/>
          <a:sy n="174" d="100"/>
        </p:scale>
        <p:origin x="108" y="152"/>
      </p:cViewPr>
      <p:guideLst>
        <p:guide orient="horz" pos="2638"/>
        <p:guide pos="2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27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iediger" userId="d24dcfff855334b9" providerId="LiveId" clId="{2A48571F-075A-4721-89AD-E4EA3C07E185}"/>
    <pc:docChg chg="undo custSel addSld delSld modSld sldOrd">
      <pc:chgData name="Daniel Biediger" userId="d24dcfff855334b9" providerId="LiveId" clId="{2A48571F-075A-4721-89AD-E4EA3C07E185}" dt="2018-10-08T21:53:03.133" v="1859" actId="20577"/>
      <pc:docMkLst>
        <pc:docMk/>
      </pc:docMkLst>
      <pc:sldChg chg="modSp">
        <pc:chgData name="Daniel Biediger" userId="d24dcfff855334b9" providerId="LiveId" clId="{2A48571F-075A-4721-89AD-E4EA3C07E185}" dt="2018-10-08T19:18:41.477" v="33" actId="20577"/>
        <pc:sldMkLst>
          <pc:docMk/>
          <pc:sldMk cId="0" sldId="258"/>
        </pc:sldMkLst>
        <pc:spChg chg="mod">
          <ac:chgData name="Daniel Biediger" userId="d24dcfff855334b9" providerId="LiveId" clId="{2A48571F-075A-4721-89AD-E4EA3C07E185}" dt="2018-10-08T19:18:35.992" v="32" actId="20577"/>
          <ac:spMkLst>
            <pc:docMk/>
            <pc:sldMk cId="0" sldId="258"/>
            <ac:spMk id="4098" creationId="{00000000-0000-0000-0000-000000000000}"/>
          </ac:spMkLst>
        </pc:spChg>
        <pc:spChg chg="mod">
          <ac:chgData name="Daniel Biediger" userId="d24dcfff855334b9" providerId="LiveId" clId="{2A48571F-075A-4721-89AD-E4EA3C07E185}" dt="2018-10-08T19:18:41.477" v="33" actId="20577"/>
          <ac:spMkLst>
            <pc:docMk/>
            <pc:sldMk cId="0" sldId="258"/>
            <ac:spMk id="4099" creationId="{00000000-0000-0000-0000-000000000000}"/>
          </ac:spMkLst>
        </pc:spChg>
      </pc:sldChg>
      <pc:sldChg chg="modSp">
        <pc:chgData name="Daniel Biediger" userId="d24dcfff855334b9" providerId="LiveId" clId="{2A48571F-075A-4721-89AD-E4EA3C07E185}" dt="2018-10-08T20:16:39.883" v="1731" actId="20577"/>
        <pc:sldMkLst>
          <pc:docMk/>
          <pc:sldMk cId="0" sldId="349"/>
        </pc:sldMkLst>
        <pc:spChg chg="mod">
          <ac:chgData name="Daniel Biediger" userId="d24dcfff855334b9" providerId="LiveId" clId="{2A48571F-075A-4721-89AD-E4EA3C07E185}" dt="2018-10-08T20:16:39.883" v="1731" actId="20577"/>
          <ac:spMkLst>
            <pc:docMk/>
            <pc:sldMk cId="0" sldId="349"/>
            <ac:spMk id="3" creationId="{80FEE10D-5D58-418C-8672-87E2437C3CC0}"/>
          </ac:spMkLst>
        </pc:spChg>
      </pc:sldChg>
      <pc:sldChg chg="modSp">
        <pc:chgData name="Daniel Biediger" userId="d24dcfff855334b9" providerId="LiveId" clId="{2A48571F-075A-4721-89AD-E4EA3C07E185}" dt="2018-10-08T20:17:31.081" v="1793" actId="20577"/>
        <pc:sldMkLst>
          <pc:docMk/>
          <pc:sldMk cId="0" sldId="445"/>
        </pc:sldMkLst>
        <pc:spChg chg="mod">
          <ac:chgData name="Daniel Biediger" userId="d24dcfff855334b9" providerId="LiveId" clId="{2A48571F-075A-4721-89AD-E4EA3C07E185}" dt="2018-10-08T20:17:31.081" v="1793" actId="20577"/>
          <ac:spMkLst>
            <pc:docMk/>
            <pc:sldMk cId="0" sldId="445"/>
            <ac:spMk id="8195" creationId="{00000000-0000-0000-0000-000000000000}"/>
          </ac:spMkLst>
        </pc:spChg>
      </pc:sldChg>
      <pc:sldChg chg="addSp delSp modSp">
        <pc:chgData name="Daniel Biediger" userId="d24dcfff855334b9" providerId="LiveId" clId="{2A48571F-075A-4721-89AD-E4EA3C07E185}" dt="2018-10-08T19:25:46.697" v="329" actId="1038"/>
        <pc:sldMkLst>
          <pc:docMk/>
          <pc:sldMk cId="2449527718" sldId="446"/>
        </pc:sldMkLst>
        <pc:spChg chg="mod">
          <ac:chgData name="Daniel Biediger" userId="d24dcfff855334b9" providerId="LiveId" clId="{2A48571F-075A-4721-89AD-E4EA3C07E185}" dt="2018-10-08T19:22:56.645" v="294" actId="20577"/>
          <ac:spMkLst>
            <pc:docMk/>
            <pc:sldMk cId="2449527718" sldId="446"/>
            <ac:spMk id="8194" creationId="{00000000-0000-0000-0000-000000000000}"/>
          </ac:spMkLst>
        </pc:spChg>
        <pc:spChg chg="del mod">
          <ac:chgData name="Daniel Biediger" userId="d24dcfff855334b9" providerId="LiveId" clId="{2A48571F-075A-4721-89AD-E4EA3C07E185}" dt="2018-10-08T19:22:41.030" v="275"/>
          <ac:spMkLst>
            <pc:docMk/>
            <pc:sldMk cId="2449527718" sldId="446"/>
            <ac:spMk id="8195" creationId="{00000000-0000-0000-0000-000000000000}"/>
          </ac:spMkLst>
        </pc:spChg>
        <pc:picChg chg="add mod">
          <ac:chgData name="Daniel Biediger" userId="d24dcfff855334b9" providerId="LiveId" clId="{2A48571F-075A-4721-89AD-E4EA3C07E185}" dt="2018-10-08T19:25:35.412" v="322" actId="1037"/>
          <ac:picMkLst>
            <pc:docMk/>
            <pc:sldMk cId="2449527718" sldId="446"/>
            <ac:picMk id="3" creationId="{97E49EBB-D3D6-426B-8066-135A3576CC06}"/>
          </ac:picMkLst>
        </pc:picChg>
        <pc:picChg chg="add mod">
          <ac:chgData name="Daniel Biediger" userId="d24dcfff855334b9" providerId="LiveId" clId="{2A48571F-075A-4721-89AD-E4EA3C07E185}" dt="2018-10-08T19:25:46.697" v="329" actId="1038"/>
          <ac:picMkLst>
            <pc:docMk/>
            <pc:sldMk cId="2449527718" sldId="446"/>
            <ac:picMk id="5" creationId="{10900E4F-2FE2-4E43-B07F-5E9320F62EC8}"/>
          </ac:picMkLst>
        </pc:picChg>
      </pc:sldChg>
      <pc:sldChg chg="del">
        <pc:chgData name="Daniel Biediger" userId="d24dcfff855334b9" providerId="LiveId" clId="{2A48571F-075A-4721-89AD-E4EA3C07E185}" dt="2018-10-08T19:24:42.318" v="301" actId="2696"/>
        <pc:sldMkLst>
          <pc:docMk/>
          <pc:sldMk cId="2744487803" sldId="447"/>
        </pc:sldMkLst>
      </pc:sldChg>
      <pc:sldChg chg="addSp modSp">
        <pc:chgData name="Daniel Biediger" userId="d24dcfff855334b9" providerId="LiveId" clId="{2A48571F-075A-4721-89AD-E4EA3C07E185}" dt="2018-10-08T19:34:41.760" v="970" actId="1076"/>
        <pc:sldMkLst>
          <pc:docMk/>
          <pc:sldMk cId="3664036720" sldId="462"/>
        </pc:sldMkLst>
        <pc:spChg chg="mod">
          <ac:chgData name="Daniel Biediger" userId="d24dcfff855334b9" providerId="LiveId" clId="{2A48571F-075A-4721-89AD-E4EA3C07E185}" dt="2018-10-08T19:33:05.453" v="906" actId="20577"/>
          <ac:spMkLst>
            <pc:docMk/>
            <pc:sldMk cId="3664036720" sldId="462"/>
            <ac:spMk id="2" creationId="{EA860EAA-6C00-418E-8F74-4D9900B578B3}"/>
          </ac:spMkLst>
        </pc:spChg>
        <pc:spChg chg="mod">
          <ac:chgData name="Daniel Biediger" userId="d24dcfff855334b9" providerId="LiveId" clId="{2A48571F-075A-4721-89AD-E4EA3C07E185}" dt="2018-10-08T19:33:50.977" v="967" actId="14"/>
          <ac:spMkLst>
            <pc:docMk/>
            <pc:sldMk cId="3664036720" sldId="462"/>
            <ac:spMk id="3" creationId="{3BE6AAD2-B4BB-4D78-B1D7-9F760648FE4A}"/>
          </ac:spMkLst>
        </pc:spChg>
        <pc:picChg chg="add mod">
          <ac:chgData name="Daniel Biediger" userId="d24dcfff855334b9" providerId="LiveId" clId="{2A48571F-075A-4721-89AD-E4EA3C07E185}" dt="2018-10-08T19:34:41.760" v="970" actId="1076"/>
          <ac:picMkLst>
            <pc:docMk/>
            <pc:sldMk cId="3664036720" sldId="462"/>
            <ac:picMk id="4" creationId="{1D6A9FF6-35A5-4890-B115-71E85BE78ECF}"/>
          </ac:picMkLst>
        </pc:picChg>
      </pc:sldChg>
      <pc:sldChg chg="modSp add del">
        <pc:chgData name="Daniel Biediger" userId="d24dcfff855334b9" providerId="LiveId" clId="{2A48571F-075A-4721-89AD-E4EA3C07E185}" dt="2018-10-08T19:31:40.336" v="882" actId="2696"/>
        <pc:sldMkLst>
          <pc:docMk/>
          <pc:sldMk cId="983031389" sldId="463"/>
        </pc:sldMkLst>
        <pc:spChg chg="mod">
          <ac:chgData name="Daniel Biediger" userId="d24dcfff855334b9" providerId="LiveId" clId="{2A48571F-075A-4721-89AD-E4EA3C07E185}" dt="2018-10-08T19:28:50.552" v="629" actId="6549"/>
          <ac:spMkLst>
            <pc:docMk/>
            <pc:sldMk cId="983031389" sldId="463"/>
            <ac:spMk id="2" creationId="{EA860EAA-6C00-418E-8F74-4D9900B578B3}"/>
          </ac:spMkLst>
        </pc:spChg>
        <pc:spChg chg="mod">
          <ac:chgData name="Daniel Biediger" userId="d24dcfff855334b9" providerId="LiveId" clId="{2A48571F-075A-4721-89AD-E4EA3C07E185}" dt="2018-10-08T19:30:56.124" v="881" actId="20577"/>
          <ac:spMkLst>
            <pc:docMk/>
            <pc:sldMk cId="983031389" sldId="463"/>
            <ac:spMk id="3" creationId="{3BE6AAD2-B4BB-4D78-B1D7-9F760648FE4A}"/>
          </ac:spMkLst>
        </pc:spChg>
      </pc:sldChg>
      <pc:sldChg chg="addSp delSp modSp add">
        <pc:chgData name="Daniel Biediger" userId="d24dcfff855334b9" providerId="LiveId" clId="{2A48571F-075A-4721-89AD-E4EA3C07E185}" dt="2018-10-08T19:37:25.896" v="1019" actId="1076"/>
        <pc:sldMkLst>
          <pc:docMk/>
          <pc:sldMk cId="3074033514" sldId="463"/>
        </pc:sldMkLst>
        <pc:spChg chg="mod">
          <ac:chgData name="Daniel Biediger" userId="d24dcfff855334b9" providerId="LiveId" clId="{2A48571F-075A-4721-89AD-E4EA3C07E185}" dt="2018-10-08T19:35:01.843" v="979" actId="20577"/>
          <ac:spMkLst>
            <pc:docMk/>
            <pc:sldMk cId="3074033514" sldId="463"/>
            <ac:spMk id="2" creationId="{EA860EAA-6C00-418E-8F74-4D9900B578B3}"/>
          </ac:spMkLst>
        </pc:spChg>
        <pc:spChg chg="mod">
          <ac:chgData name="Daniel Biediger" userId="d24dcfff855334b9" providerId="LiveId" clId="{2A48571F-075A-4721-89AD-E4EA3C07E185}" dt="2018-10-08T19:37:20.244" v="1018" actId="20577"/>
          <ac:spMkLst>
            <pc:docMk/>
            <pc:sldMk cId="3074033514" sldId="463"/>
            <ac:spMk id="3" creationId="{3BE6AAD2-B4BB-4D78-B1D7-9F760648FE4A}"/>
          </ac:spMkLst>
        </pc:spChg>
        <pc:picChg chg="del">
          <ac:chgData name="Daniel Biediger" userId="d24dcfff855334b9" providerId="LiveId" clId="{2A48571F-075A-4721-89AD-E4EA3C07E185}" dt="2018-10-08T19:36:53.955" v="980" actId="478"/>
          <ac:picMkLst>
            <pc:docMk/>
            <pc:sldMk cId="3074033514" sldId="463"/>
            <ac:picMk id="4" creationId="{1D6A9FF6-35A5-4890-B115-71E85BE78ECF}"/>
          </ac:picMkLst>
        </pc:picChg>
        <pc:picChg chg="add mod">
          <ac:chgData name="Daniel Biediger" userId="d24dcfff855334b9" providerId="LiveId" clId="{2A48571F-075A-4721-89AD-E4EA3C07E185}" dt="2018-10-08T19:37:25.896" v="1019" actId="1076"/>
          <ac:picMkLst>
            <pc:docMk/>
            <pc:sldMk cId="3074033514" sldId="463"/>
            <ac:picMk id="5" creationId="{48870B43-909F-4717-9815-AFF9EEA37E48}"/>
          </ac:picMkLst>
        </pc:picChg>
      </pc:sldChg>
      <pc:sldChg chg="addSp delSp modSp add">
        <pc:chgData name="Daniel Biediger" userId="d24dcfff855334b9" providerId="LiveId" clId="{2A48571F-075A-4721-89AD-E4EA3C07E185}" dt="2018-10-08T19:44:23.604" v="1311" actId="14100"/>
        <pc:sldMkLst>
          <pc:docMk/>
          <pc:sldMk cId="3533140891" sldId="464"/>
        </pc:sldMkLst>
        <pc:spChg chg="mod">
          <ac:chgData name="Daniel Biediger" userId="d24dcfff855334b9" providerId="LiveId" clId="{2A48571F-075A-4721-89AD-E4EA3C07E185}" dt="2018-10-08T19:37:46.182" v="1045" actId="20577"/>
          <ac:spMkLst>
            <pc:docMk/>
            <pc:sldMk cId="3533140891" sldId="464"/>
            <ac:spMk id="2" creationId="{EA860EAA-6C00-418E-8F74-4D9900B578B3}"/>
          </ac:spMkLst>
        </pc:spChg>
        <pc:spChg chg="mod">
          <ac:chgData name="Daniel Biediger" userId="d24dcfff855334b9" providerId="LiveId" clId="{2A48571F-075A-4721-89AD-E4EA3C07E185}" dt="2018-10-08T19:43:27.370" v="1306" actId="20577"/>
          <ac:spMkLst>
            <pc:docMk/>
            <pc:sldMk cId="3533140891" sldId="464"/>
            <ac:spMk id="3" creationId="{3BE6AAD2-B4BB-4D78-B1D7-9F760648FE4A}"/>
          </ac:spMkLst>
        </pc:spChg>
        <pc:picChg chg="add del mod">
          <ac:chgData name="Daniel Biediger" userId="d24dcfff855334b9" providerId="LiveId" clId="{2A48571F-075A-4721-89AD-E4EA3C07E185}" dt="2018-10-08T19:41:36.026" v="1193" actId="478"/>
          <ac:picMkLst>
            <pc:docMk/>
            <pc:sldMk cId="3533140891" sldId="464"/>
            <ac:picMk id="4" creationId="{91E4E6B1-9A22-4E43-AE0D-01A2F81360F7}"/>
          </ac:picMkLst>
        </pc:picChg>
        <pc:picChg chg="del">
          <ac:chgData name="Daniel Biediger" userId="d24dcfff855334b9" providerId="LiveId" clId="{2A48571F-075A-4721-89AD-E4EA3C07E185}" dt="2018-10-08T19:38:33.757" v="1083" actId="478"/>
          <ac:picMkLst>
            <pc:docMk/>
            <pc:sldMk cId="3533140891" sldId="464"/>
            <ac:picMk id="5" creationId="{48870B43-909F-4717-9815-AFF9EEA37E48}"/>
          </ac:picMkLst>
        </pc:picChg>
        <pc:picChg chg="add mod">
          <ac:chgData name="Daniel Biediger" userId="d24dcfff855334b9" providerId="LiveId" clId="{2A48571F-075A-4721-89AD-E4EA3C07E185}" dt="2018-10-08T19:44:23.604" v="1311" actId="14100"/>
          <ac:picMkLst>
            <pc:docMk/>
            <pc:sldMk cId="3533140891" sldId="464"/>
            <ac:picMk id="6" creationId="{1937427F-BF94-445C-B3F1-7D6541A06C9F}"/>
          </ac:picMkLst>
        </pc:picChg>
      </pc:sldChg>
      <pc:sldChg chg="del">
        <pc:chgData name="Daniel Biediger" userId="d24dcfff855334b9" providerId="LiveId" clId="{2A48571F-075A-4721-89AD-E4EA3C07E185}" dt="2018-10-08T19:24:42.332" v="302" actId="2696"/>
        <pc:sldMkLst>
          <pc:docMk/>
          <pc:sldMk cId="1052445384" sldId="465"/>
        </pc:sldMkLst>
      </pc:sldChg>
      <pc:sldChg chg="modSp add">
        <pc:chgData name="Daniel Biediger" userId="d24dcfff855334b9" providerId="LiveId" clId="{2A48571F-075A-4721-89AD-E4EA3C07E185}" dt="2018-10-08T20:19:42.989" v="1814" actId="20577"/>
        <pc:sldMkLst>
          <pc:docMk/>
          <pc:sldMk cId="3581660921" sldId="465"/>
        </pc:sldMkLst>
        <pc:spChg chg="mod">
          <ac:chgData name="Daniel Biediger" userId="d24dcfff855334b9" providerId="LiveId" clId="{2A48571F-075A-4721-89AD-E4EA3C07E185}" dt="2018-10-08T20:19:42.989" v="1814" actId="20577"/>
          <ac:spMkLst>
            <pc:docMk/>
            <pc:sldMk cId="3581660921" sldId="465"/>
            <ac:spMk id="2" creationId="{EA860EAA-6C00-418E-8F74-4D9900B578B3}"/>
          </ac:spMkLst>
        </pc:spChg>
        <pc:spChg chg="mod">
          <ac:chgData name="Daniel Biediger" userId="d24dcfff855334b9" providerId="LiveId" clId="{2A48571F-075A-4721-89AD-E4EA3C07E185}" dt="2018-10-08T19:45:10.851" v="1338" actId="6549"/>
          <ac:spMkLst>
            <pc:docMk/>
            <pc:sldMk cId="3581660921" sldId="465"/>
            <ac:spMk id="3" creationId="{3BE6AAD2-B4BB-4D78-B1D7-9F760648FE4A}"/>
          </ac:spMkLst>
        </pc:spChg>
        <pc:picChg chg="mod">
          <ac:chgData name="Daniel Biediger" userId="d24dcfff855334b9" providerId="LiveId" clId="{2A48571F-075A-4721-89AD-E4EA3C07E185}" dt="2018-10-08T19:44:57.165" v="1314" actId="1076"/>
          <ac:picMkLst>
            <pc:docMk/>
            <pc:sldMk cId="3581660921" sldId="465"/>
            <ac:picMk id="4" creationId="{91E4E6B1-9A22-4E43-AE0D-01A2F81360F7}"/>
          </ac:picMkLst>
        </pc:picChg>
      </pc:sldChg>
      <pc:sldChg chg="modSp add ord">
        <pc:chgData name="Daniel Biediger" userId="d24dcfff855334b9" providerId="LiveId" clId="{2A48571F-075A-4721-89AD-E4EA3C07E185}" dt="2018-10-08T20:11:12.503" v="1633" actId="20577"/>
        <pc:sldMkLst>
          <pc:docMk/>
          <pc:sldMk cId="357883050" sldId="466"/>
        </pc:sldMkLst>
        <pc:spChg chg="mod">
          <ac:chgData name="Daniel Biediger" userId="d24dcfff855334b9" providerId="LiveId" clId="{2A48571F-075A-4721-89AD-E4EA3C07E185}" dt="2018-10-08T20:11:12.503" v="1633" actId="20577"/>
          <ac:spMkLst>
            <pc:docMk/>
            <pc:sldMk cId="357883050" sldId="466"/>
            <ac:spMk id="8194" creationId="{00000000-0000-0000-0000-000000000000}"/>
          </ac:spMkLst>
        </pc:spChg>
        <pc:spChg chg="mod">
          <ac:chgData name="Daniel Biediger" userId="d24dcfff855334b9" providerId="LiveId" clId="{2A48571F-075A-4721-89AD-E4EA3C07E185}" dt="2018-10-08T20:04:04.951" v="1566" actId="20577"/>
          <ac:spMkLst>
            <pc:docMk/>
            <pc:sldMk cId="357883050" sldId="466"/>
            <ac:spMk id="8195" creationId="{00000000-0000-0000-0000-000000000000}"/>
          </ac:spMkLst>
        </pc:spChg>
      </pc:sldChg>
      <pc:sldChg chg="del">
        <pc:chgData name="Daniel Biediger" userId="d24dcfff855334b9" providerId="LiveId" clId="{2A48571F-075A-4721-89AD-E4EA3C07E185}" dt="2018-10-08T19:24:42.307" v="300" actId="2696"/>
        <pc:sldMkLst>
          <pc:docMk/>
          <pc:sldMk cId="1798681464" sldId="466"/>
        </pc:sldMkLst>
      </pc:sldChg>
      <pc:sldChg chg="modSp add">
        <pc:chgData name="Daniel Biediger" userId="d24dcfff855334b9" providerId="LiveId" clId="{2A48571F-075A-4721-89AD-E4EA3C07E185}" dt="2018-10-08T21:53:03.133" v="1859" actId="20577"/>
        <pc:sldMkLst>
          <pc:docMk/>
          <pc:sldMk cId="3092627821" sldId="467"/>
        </pc:sldMkLst>
        <pc:spChg chg="mod">
          <ac:chgData name="Daniel Biediger" userId="d24dcfff855334b9" providerId="LiveId" clId="{2A48571F-075A-4721-89AD-E4EA3C07E185}" dt="2018-10-08T20:16:12.114" v="1729" actId="20577"/>
          <ac:spMkLst>
            <pc:docMk/>
            <pc:sldMk cId="3092627821" sldId="467"/>
            <ac:spMk id="8194" creationId="{00000000-0000-0000-0000-000000000000}"/>
          </ac:spMkLst>
        </pc:spChg>
        <pc:spChg chg="mod">
          <ac:chgData name="Daniel Biediger" userId="d24dcfff855334b9" providerId="LiveId" clId="{2A48571F-075A-4721-89AD-E4EA3C07E185}" dt="2018-10-08T21:53:03.133" v="1859" actId="20577"/>
          <ac:spMkLst>
            <pc:docMk/>
            <pc:sldMk cId="3092627821" sldId="467"/>
            <ac:spMk id="8195" creationId="{00000000-0000-0000-0000-000000000000}"/>
          </ac:spMkLst>
        </pc:spChg>
      </pc:sldChg>
      <pc:sldChg chg="del">
        <pc:chgData name="Daniel Biediger" userId="d24dcfff855334b9" providerId="LiveId" clId="{2A48571F-075A-4721-89AD-E4EA3C07E185}" dt="2018-10-08T19:24:42.340" v="303" actId="2696"/>
        <pc:sldMkLst>
          <pc:docMk/>
          <pc:sldMk cId="3467562823" sldId="467"/>
        </pc:sldMkLst>
      </pc:sldChg>
      <pc:sldChg chg="del">
        <pc:chgData name="Daniel Biediger" userId="d24dcfff855334b9" providerId="LiveId" clId="{2A48571F-075A-4721-89AD-E4EA3C07E185}" dt="2018-10-08T19:24:42.353" v="304" actId="2696"/>
        <pc:sldMkLst>
          <pc:docMk/>
          <pc:sldMk cId="678751636" sldId="468"/>
        </pc:sldMkLst>
      </pc:sldChg>
      <pc:sldChg chg="modSp add">
        <pc:chgData name="Daniel Biediger" userId="d24dcfff855334b9" providerId="LiveId" clId="{2A48571F-075A-4721-89AD-E4EA3C07E185}" dt="2018-10-08T20:13:42.066" v="1720" actId="404"/>
        <pc:sldMkLst>
          <pc:docMk/>
          <pc:sldMk cId="3726672512" sldId="468"/>
        </pc:sldMkLst>
        <pc:spChg chg="mod">
          <ac:chgData name="Daniel Biediger" userId="d24dcfff855334b9" providerId="LiveId" clId="{2A48571F-075A-4721-89AD-E4EA3C07E185}" dt="2018-10-08T20:11:07.162" v="1629" actId="20577"/>
          <ac:spMkLst>
            <pc:docMk/>
            <pc:sldMk cId="3726672512" sldId="468"/>
            <ac:spMk id="8194" creationId="{00000000-0000-0000-0000-000000000000}"/>
          </ac:spMkLst>
        </pc:spChg>
        <pc:spChg chg="mod">
          <ac:chgData name="Daniel Biediger" userId="d24dcfff855334b9" providerId="LiveId" clId="{2A48571F-075A-4721-89AD-E4EA3C07E185}" dt="2018-10-08T20:13:42.066" v="1720" actId="404"/>
          <ac:spMkLst>
            <pc:docMk/>
            <pc:sldMk cId="3726672512" sldId="468"/>
            <ac:spMk id="8195" creationId="{00000000-0000-0000-0000-000000000000}"/>
          </ac:spMkLst>
        </pc:spChg>
      </pc:sldChg>
      <pc:sldChg chg="del">
        <pc:chgData name="Daniel Biediger" userId="d24dcfff855334b9" providerId="LiveId" clId="{2A48571F-075A-4721-89AD-E4EA3C07E185}" dt="2018-10-08T19:24:42.386" v="307" actId="2696"/>
        <pc:sldMkLst>
          <pc:docMk/>
          <pc:sldMk cId="2316365900" sldId="470"/>
        </pc:sldMkLst>
      </pc:sldChg>
      <pc:sldChg chg="del">
        <pc:chgData name="Daniel Biediger" userId="d24dcfff855334b9" providerId="LiveId" clId="{2A48571F-075A-4721-89AD-E4EA3C07E185}" dt="2018-10-08T19:24:42.407" v="309" actId="2696"/>
        <pc:sldMkLst>
          <pc:docMk/>
          <pc:sldMk cId="3376133620" sldId="471"/>
        </pc:sldMkLst>
      </pc:sldChg>
      <pc:sldChg chg="del">
        <pc:chgData name="Daniel Biediger" userId="d24dcfff855334b9" providerId="LiveId" clId="{2A48571F-075A-4721-89AD-E4EA3C07E185}" dt="2018-10-08T19:24:42.429" v="311" actId="2696"/>
        <pc:sldMkLst>
          <pc:docMk/>
          <pc:sldMk cId="2075118457" sldId="472"/>
        </pc:sldMkLst>
      </pc:sldChg>
      <pc:sldChg chg="del">
        <pc:chgData name="Daniel Biediger" userId="d24dcfff855334b9" providerId="LiveId" clId="{2A48571F-075A-4721-89AD-E4EA3C07E185}" dt="2018-10-08T19:24:42.439" v="312" actId="2696"/>
        <pc:sldMkLst>
          <pc:docMk/>
          <pc:sldMk cId="1006488828" sldId="473"/>
        </pc:sldMkLst>
      </pc:sldChg>
      <pc:sldChg chg="del">
        <pc:chgData name="Daniel Biediger" userId="d24dcfff855334b9" providerId="LiveId" clId="{2A48571F-075A-4721-89AD-E4EA3C07E185}" dt="2018-10-08T19:24:42.419" v="310" actId="2696"/>
        <pc:sldMkLst>
          <pc:docMk/>
          <pc:sldMk cId="3331932153" sldId="474"/>
        </pc:sldMkLst>
      </pc:sldChg>
      <pc:sldChg chg="del">
        <pc:chgData name="Daniel Biediger" userId="d24dcfff855334b9" providerId="LiveId" clId="{2A48571F-075A-4721-89AD-E4EA3C07E185}" dt="2018-10-08T19:24:42.374" v="306" actId="2696"/>
        <pc:sldMkLst>
          <pc:docMk/>
          <pc:sldMk cId="156339611" sldId="475"/>
        </pc:sldMkLst>
      </pc:sldChg>
      <pc:sldChg chg="del">
        <pc:chgData name="Daniel Biediger" userId="d24dcfff855334b9" providerId="LiveId" clId="{2A48571F-075A-4721-89AD-E4EA3C07E185}" dt="2018-10-08T19:24:42.364" v="305" actId="2696"/>
        <pc:sldMkLst>
          <pc:docMk/>
          <pc:sldMk cId="893366535" sldId="477"/>
        </pc:sldMkLst>
      </pc:sldChg>
      <pc:sldChg chg="del">
        <pc:chgData name="Daniel Biediger" userId="d24dcfff855334b9" providerId="LiveId" clId="{2A48571F-075A-4721-89AD-E4EA3C07E185}" dt="2018-10-08T19:24:42.395" v="308" actId="2696"/>
        <pc:sldMkLst>
          <pc:docMk/>
          <pc:sldMk cId="191331164" sldId="4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E30164-E285-4B2E-8F27-976E63BDDD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55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2BE500-4C64-4965-9350-6B09227DC13A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8F747CA-E197-4CE8-B621-0B51B66B732F}" type="slidenum">
              <a:rPr kumimoji="0"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60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20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20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6B1B-524A-47FF-A9E4-8BF7D8F6BB15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EACD1-38CD-49CD-AC87-B41C1537F7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65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28ABE-652A-41C4-A0C9-7F953F8F32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1B0E8-9066-4BFE-A906-C9C21CC05246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35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5DA99-92F8-4B77-AE67-FCB4D8465D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FF4CD-CCA0-4A53-946A-F4321FB800E5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337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C76E-68C0-442A-AC6F-FC6338773D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9AE1C-27B6-4449-9406-75C2ECE536E1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25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AFAF2-5E87-459C-9C62-4DBC711976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BF87-4719-4AC3-A923-AC374665D47E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0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321DD-64C5-4279-AB08-0ADC229B1F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173B-C0FE-4235-8700-D827070EFF3E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61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7C1A4-C99B-42EC-9BF2-B95B8D93BC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515A5-5AA2-4524-8EDC-C05DDDD2B163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81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73BD2-E14F-4177-B876-3DC248A2E8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88527-0E8B-4AFD-8DC1-3E6AB5930AC2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957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B9E90-7FFC-4692-B32F-522638DE27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A7F85-BE93-436A-8606-1D093DB39575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06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274EF-FC56-4BA8-A4F1-8AB8FD35D3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C122A-27E5-4C9E-ADF0-377C8828DBA6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26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1FC3-4DB1-47EC-A157-39DCFE0259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A28B-6C9D-4E1E-BD16-4E228645DB92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5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8B05ED9-3433-4618-BB80-3BFCA392E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10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191B3AC3-E82F-408C-B4BB-132B85E424F2}" type="datetimeFigureOut">
              <a:rPr lang="en-US" altLang="en-US"/>
              <a:pPr>
                <a:defRPr/>
              </a:pPr>
              <a:t>10/8/2018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category/circuit-playground" TargetMode="External"/><Relationship Id="rId2" Type="http://schemas.openxmlformats.org/officeDocument/2006/relationships/hyperlink" Target="https://learn.adafruit.com/circuit-playground-lesson-number-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25750" y="1076325"/>
            <a:ext cx="6318250" cy="3114675"/>
          </a:xfrm>
          <a:solidFill>
            <a:srgbClr val="CC3300"/>
          </a:solidFill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err="1"/>
              <a:t>CSGirls</a:t>
            </a:r>
            <a:br>
              <a:rPr lang="en-US" altLang="en-US" dirty="0"/>
            </a:br>
            <a:r>
              <a:rPr lang="en-US" altLang="en-US" sz="2000" dirty="0"/>
              <a:t>Circuit Playground Express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95838"/>
            <a:ext cx="6019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it out! (II)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2438" y="19685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void setup() 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latin typeface="Consolas" panose="020B0609020204030204" pitchFamily="49" charset="0"/>
              </a:rPr>
              <a:t>pinMode</a:t>
            </a:r>
            <a:r>
              <a:rPr lang="en-US" altLang="en-US" sz="2000" dirty="0">
                <a:latin typeface="Consolas" panose="020B0609020204030204" pitchFamily="49" charset="0"/>
              </a:rPr>
              <a:t>(13, OUTPUT);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latin typeface="Consolas" panose="020B0609020204030204" pitchFamily="49" charset="0"/>
              </a:rPr>
              <a:t>digitalWrite</a:t>
            </a:r>
            <a:r>
              <a:rPr lang="en-US" altLang="en-US" sz="2000" dirty="0">
                <a:latin typeface="Consolas" panose="020B0609020204030204" pitchFamily="49" charset="0"/>
              </a:rPr>
              <a:t>(13, HIGH);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delay(1000);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latin typeface="Consolas" panose="020B0609020204030204" pitchFamily="49" charset="0"/>
              </a:rPr>
              <a:t>digitalWrite</a:t>
            </a:r>
            <a:r>
              <a:rPr lang="en-US" altLang="en-US" sz="2000" dirty="0">
                <a:latin typeface="Consolas" panose="020B0609020204030204" pitchFamily="49" charset="0"/>
              </a:rPr>
              <a:t>(13, LOW);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delay(1000);</a:t>
            </a: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67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Have Fun!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2438" y="1968500"/>
            <a:ext cx="8229600" cy="3886200"/>
          </a:xfrm>
        </p:spPr>
        <p:txBody>
          <a:bodyPr/>
          <a:lstStyle/>
          <a:p>
            <a:r>
              <a:rPr lang="en-US" altLang="en-US" dirty="0"/>
              <a:t>Additional Information</a:t>
            </a:r>
          </a:p>
          <a:p>
            <a:pPr marL="0" indent="0">
              <a:buNone/>
            </a:pPr>
            <a:r>
              <a:rPr lang="en-US" altLang="en-US" sz="2000" dirty="0">
                <a:hlinkClick r:id="rId2"/>
              </a:rPr>
              <a:t>https://learn.adafruit.com/circuit-playground-lesson-number-0</a:t>
            </a:r>
            <a:endParaRPr lang="en-US" altLang="en-US" sz="2000" dirty="0"/>
          </a:p>
          <a:p>
            <a:r>
              <a:rPr lang="en-US" altLang="en-US" dirty="0"/>
              <a:t>More ideas</a:t>
            </a:r>
          </a:p>
          <a:p>
            <a:pPr marL="0" indent="0">
              <a:buNone/>
            </a:pPr>
            <a:r>
              <a:rPr lang="en-US" altLang="en-US" sz="2000" dirty="0">
                <a:hlinkClick r:id="rId3"/>
              </a:rPr>
              <a:t>https://learn.adafruit.com/category/circuit-playground</a:t>
            </a:r>
            <a:endParaRPr lang="en-US" altLang="en-US" sz="2000" dirty="0"/>
          </a:p>
          <a:p>
            <a:r>
              <a:rPr lang="en-US" altLang="en-US" dirty="0" err="1"/>
              <a:t>CSGirls</a:t>
            </a:r>
            <a:r>
              <a:rPr lang="en-US" altLang="en-US" dirty="0"/>
              <a:t> on GitHub?</a:t>
            </a:r>
          </a:p>
          <a:p>
            <a:pPr lvl="1"/>
            <a:r>
              <a:rPr lang="en-US" altLang="en-US"/>
              <a:t>Coming soon</a:t>
            </a:r>
            <a:endParaRPr lang="en-US" altLang="en-US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62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"/>
          <p:cNvSpPr>
            <a:spLocks noChangeArrowheads="1"/>
          </p:cNvSpPr>
          <p:nvPr/>
        </p:nvSpPr>
        <p:spPr bwMode="auto">
          <a:xfrm>
            <a:off x="398463" y="4870450"/>
            <a:ext cx="8499475" cy="1172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286000" y="31369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2286000" y="31369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EE10D-5D58-418C-8672-87E2437C3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Circuit Playground Basics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Today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2438" y="1968500"/>
            <a:ext cx="8229600" cy="3886200"/>
          </a:xfrm>
        </p:spPr>
        <p:txBody>
          <a:bodyPr/>
          <a:lstStyle/>
          <a:p>
            <a:r>
              <a:rPr lang="en-US" altLang="en-US" dirty="0"/>
              <a:t>Introduce the Circuit Playground Express</a:t>
            </a:r>
          </a:p>
          <a:p>
            <a:r>
              <a:rPr lang="en-US" altLang="en-US" dirty="0"/>
              <a:t>Learn programming with Arduino</a:t>
            </a:r>
          </a:p>
          <a:p>
            <a:pPr lvl="1"/>
            <a:r>
              <a:rPr lang="en-US" altLang="en-US" dirty="0"/>
              <a:t>Using features and sensors</a:t>
            </a:r>
          </a:p>
          <a:p>
            <a:pPr lvl="1"/>
            <a:r>
              <a:rPr lang="en-US" altLang="en-US" dirty="0"/>
              <a:t>Using lights and sound</a:t>
            </a:r>
          </a:p>
          <a:p>
            <a:r>
              <a:rPr lang="en-US" altLang="en-US" dirty="0"/>
              <a:t>Complete basic projects</a:t>
            </a:r>
          </a:p>
          <a:p>
            <a:r>
              <a:rPr lang="en-US" altLang="en-US" dirty="0"/>
              <a:t>Have Fun!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Board…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49EBB-D3D6-426B-8066-135A3576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5" y="1703975"/>
            <a:ext cx="4798185" cy="33947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00E4F-2FE2-4E43-B07F-5E9320F6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70" y="1840580"/>
            <a:ext cx="4022435" cy="32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0EAA-6C00-418E-8F74-4D9900B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AAD2-B4BB-4D78-B1D7-9F760648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https://www.arduino.cc/en/Main/SoftwareVisual </a:t>
            </a:r>
            <a:endParaRPr lang="en-US" dirty="0"/>
          </a:p>
          <a:p>
            <a:r>
              <a:rPr lang="en-US" dirty="0"/>
              <a:t>Download and install the version for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A9FF6-35A5-4890-B115-71E85BE7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10" y="3125420"/>
            <a:ext cx="4875580" cy="31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3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0EAA-6C00-418E-8F74-4D9900B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AAD2-B4BB-4D78-B1D7-9F760648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IDE, you should see…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70B43-909F-4717-9815-AFF9EEA3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65" y="2670050"/>
            <a:ext cx="4989602" cy="40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0EAA-6C00-418E-8F74-4D9900B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support for 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AAD2-B4BB-4D78-B1D7-9F760648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Tools &gt; Board: &gt; Boards Manager</a:t>
            </a:r>
          </a:p>
          <a:p>
            <a:r>
              <a:rPr lang="en-US" dirty="0"/>
              <a:t>In the search bar, enter circuit</a:t>
            </a:r>
          </a:p>
          <a:p>
            <a:r>
              <a:rPr lang="en-US" dirty="0"/>
              <a:t>Arduino SAMD Boards &gt; Install both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7427F-BF94-445C-B3F1-7D6541A0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51" y="3656684"/>
            <a:ext cx="5486400" cy="30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4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0EAA-6C00-418E-8F74-4D9900B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board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AAD2-B4BB-4D78-B1D7-9F760648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Tools &gt; Manage Libraries</a:t>
            </a:r>
          </a:p>
          <a:p>
            <a:r>
              <a:rPr lang="en-US" dirty="0"/>
              <a:t>In the search bar, enter circuit</a:t>
            </a:r>
          </a:p>
          <a:p>
            <a:r>
              <a:rPr lang="en-US" dirty="0"/>
              <a:t>Adafruit Circuit Playground &gt; Install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4E6B1-9A22-4E43-AE0D-01A2F813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80" y="3580790"/>
            <a:ext cx="5486400" cy="30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it out! (I)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2438" y="1968500"/>
            <a:ext cx="8229600" cy="3886200"/>
          </a:xfrm>
        </p:spPr>
        <p:txBody>
          <a:bodyPr/>
          <a:lstStyle/>
          <a:p>
            <a:r>
              <a:rPr lang="en-US" altLang="en-US" dirty="0"/>
              <a:t>Plug the USB cable into the board and your computer</a:t>
            </a:r>
          </a:p>
          <a:p>
            <a:r>
              <a:rPr lang="en-US" altLang="en-US" dirty="0"/>
              <a:t>The board should light up when powered</a:t>
            </a:r>
          </a:p>
          <a:p>
            <a:r>
              <a:rPr lang="en-US" altLang="en-US" dirty="0"/>
              <a:t>Select the board from the board manager	</a:t>
            </a:r>
          </a:p>
          <a:p>
            <a:pPr lvl="1"/>
            <a:r>
              <a:rPr lang="en-US" altLang="en-US" dirty="0"/>
              <a:t>Tools &gt; Board &gt; Adafruit Circuit Playground Express</a:t>
            </a:r>
          </a:p>
        </p:txBody>
      </p:sp>
    </p:spTree>
    <p:extLst>
      <p:ext uri="{BB962C8B-B14F-4D97-AF65-F5344CB8AC3E}">
        <p14:creationId xmlns:p14="http://schemas.microsoft.com/office/powerpoint/2010/main" val="35788305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UH Red</Template>
  <TotalTime>0</TotalTime>
  <Words>228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Consolas</vt:lpstr>
      <vt:lpstr>Times New Roman</vt:lpstr>
      <vt:lpstr>Wingdings</vt:lpstr>
      <vt:lpstr>Pixel</vt:lpstr>
      <vt:lpstr>CSGirls Circuit Playground Express</vt:lpstr>
      <vt:lpstr>Circuit Playground Basics</vt:lpstr>
      <vt:lpstr>Today</vt:lpstr>
      <vt:lpstr>The Board…</vt:lpstr>
      <vt:lpstr>Getting the Arduino IDE</vt:lpstr>
      <vt:lpstr>Run the Arduino IDE</vt:lpstr>
      <vt:lpstr>Add support for the board</vt:lpstr>
      <vt:lpstr>Add the board libraries</vt:lpstr>
      <vt:lpstr>Test it out! (I)</vt:lpstr>
      <vt:lpstr>Test it out! (II)</vt:lpstr>
      <vt:lpstr>Have Fun!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Daniel Biediger</dc:creator>
  <cp:lastModifiedBy>Daniel Biediger</cp:lastModifiedBy>
  <cp:revision>114</cp:revision>
  <dcterms:created xsi:type="dcterms:W3CDTF">2001-09-06T19:05:07Z</dcterms:created>
  <dcterms:modified xsi:type="dcterms:W3CDTF">2018-10-08T21:53:08Z</dcterms:modified>
</cp:coreProperties>
</file>