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86" r:id="rId6"/>
    <p:sldId id="287" r:id="rId7"/>
    <p:sldId id="289" r:id="rId8"/>
    <p:sldId id="283" r:id="rId9"/>
    <p:sldId id="273" r:id="rId10"/>
    <p:sldId id="285" r:id="rId11"/>
    <p:sldId id="284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E"/>
    <a:srgbClr val="1DC4FF"/>
    <a:srgbClr val="2FD5DD"/>
    <a:srgbClr val="960000"/>
    <a:srgbClr val="636A58"/>
    <a:srgbClr val="505A47"/>
    <a:srgbClr val="D1D8B7"/>
    <a:srgbClr val="A09D79"/>
    <a:srgbClr val="AD5C4D"/>
    <a:srgbClr val="54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82" autoAdjust="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3385676"/>
          </a:xfrm>
        </p:spPr>
        <p:txBody>
          <a:bodyPr/>
          <a:lstStyle/>
          <a:p>
            <a:r>
              <a:rPr lang="en-US" dirty="0"/>
              <a:t>Real-Estate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3045"/>
            <a:ext cx="9144000" cy="2632287"/>
          </a:xfrm>
        </p:spPr>
        <p:txBody>
          <a:bodyPr/>
          <a:lstStyle/>
          <a:p>
            <a:r>
              <a:rPr lang="en-US" dirty="0"/>
              <a:t>Abdelfattah Ahmed</a:t>
            </a:r>
          </a:p>
          <a:p>
            <a:r>
              <a:rPr lang="en-US" dirty="0"/>
              <a:t>Ahmed </a:t>
            </a:r>
            <a:r>
              <a:rPr lang="en-US" dirty="0" err="1"/>
              <a:t>Eltras</a:t>
            </a:r>
            <a:endParaRPr lang="en-US" dirty="0"/>
          </a:p>
          <a:p>
            <a:r>
              <a:rPr lang="en-US" dirty="0"/>
              <a:t>Ola Ahmed</a:t>
            </a:r>
            <a:endParaRPr lang="ar-EG" dirty="0"/>
          </a:p>
          <a:p>
            <a:r>
              <a:rPr lang="en-US" dirty="0"/>
              <a:t>Ala</a:t>
            </a:r>
            <a:r>
              <a:rPr lang="ar-EG" dirty="0"/>
              <a:t> </a:t>
            </a:r>
            <a:r>
              <a:rPr lang="en-US" dirty="0"/>
              <a:t>‘Izzat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88ED22-1CF5-4608-B740-0E4B789DAD9C}"/>
              </a:ext>
            </a:extLst>
          </p:cNvPr>
          <p:cNvSpPr/>
          <p:nvPr/>
        </p:nvSpPr>
        <p:spPr>
          <a:xfrm>
            <a:off x="412107" y="223552"/>
            <a:ext cx="1870597" cy="95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“Entity”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Customer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C48DF7-0426-493C-A62D-7937AE6D26FC}"/>
              </a:ext>
            </a:extLst>
          </p:cNvPr>
          <p:cNvSpPr/>
          <p:nvPr/>
        </p:nvSpPr>
        <p:spPr>
          <a:xfrm>
            <a:off x="3407077" y="223552"/>
            <a:ext cx="187059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“Control”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Booking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CB2E9C-DDFA-412B-ADE1-265B709E7D32}"/>
              </a:ext>
            </a:extLst>
          </p:cNvPr>
          <p:cNvSpPr/>
          <p:nvPr/>
        </p:nvSpPr>
        <p:spPr>
          <a:xfrm>
            <a:off x="3407077" y="1071745"/>
            <a:ext cx="187059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“Control”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Search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880F54-BED5-4805-9E7C-C4A000220CBE}"/>
              </a:ext>
            </a:extLst>
          </p:cNvPr>
          <p:cNvSpPr/>
          <p:nvPr/>
        </p:nvSpPr>
        <p:spPr>
          <a:xfrm>
            <a:off x="6250487" y="223552"/>
            <a:ext cx="24688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“Boundary”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BookingApllicationForm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ECB8F5-1091-4246-B6FE-AEF600F0A8B0}"/>
              </a:ext>
            </a:extLst>
          </p:cNvPr>
          <p:cNvSpPr/>
          <p:nvPr/>
        </p:nvSpPr>
        <p:spPr>
          <a:xfrm>
            <a:off x="6250487" y="1077238"/>
            <a:ext cx="24688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“Boundary”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SearchField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EAFE6B-4731-45F1-AB98-479BDCF4E9EE}"/>
              </a:ext>
            </a:extLst>
          </p:cNvPr>
          <p:cNvSpPr/>
          <p:nvPr/>
        </p:nvSpPr>
        <p:spPr>
          <a:xfrm>
            <a:off x="413359" y="2251553"/>
            <a:ext cx="1875500" cy="95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“Entity”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Seller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EBC2D2-F580-4D76-91AD-C6E0F8177E3D}"/>
              </a:ext>
            </a:extLst>
          </p:cNvPr>
          <p:cNvSpPr/>
          <p:nvPr/>
        </p:nvSpPr>
        <p:spPr>
          <a:xfrm>
            <a:off x="3407078" y="2251554"/>
            <a:ext cx="18755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“Control”</a:t>
            </a:r>
          </a:p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StartNew</a:t>
            </a:r>
          </a:p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Application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E7D2E4-1E7F-4B01-A344-B5FA3F1C9978}"/>
              </a:ext>
            </a:extLst>
          </p:cNvPr>
          <p:cNvSpPr/>
          <p:nvPr/>
        </p:nvSpPr>
        <p:spPr>
          <a:xfrm>
            <a:off x="6250487" y="2251553"/>
            <a:ext cx="24676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“Boundary”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NewApplication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04B612-01AA-4620-BB47-E1D2AE55A46F}"/>
              </a:ext>
            </a:extLst>
          </p:cNvPr>
          <p:cNvSpPr/>
          <p:nvPr/>
        </p:nvSpPr>
        <p:spPr>
          <a:xfrm>
            <a:off x="3390482" y="3077340"/>
            <a:ext cx="18755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“Control”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Alter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EEEC22-FDA2-4ED1-9E4F-D24F4B31F77E}"/>
              </a:ext>
            </a:extLst>
          </p:cNvPr>
          <p:cNvSpPr/>
          <p:nvPr/>
        </p:nvSpPr>
        <p:spPr>
          <a:xfrm>
            <a:off x="6250487" y="3079452"/>
            <a:ext cx="24676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“Boundary”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AlterProduct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68A08C-5D9D-46DE-A5C3-44570175502C}"/>
              </a:ext>
            </a:extLst>
          </p:cNvPr>
          <p:cNvSpPr/>
          <p:nvPr/>
        </p:nvSpPr>
        <p:spPr>
          <a:xfrm>
            <a:off x="412107" y="4198397"/>
            <a:ext cx="1870597" cy="95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“Entity”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Admin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D6A66F-99D9-41E3-8F7B-683AD29F6C20}"/>
              </a:ext>
            </a:extLst>
          </p:cNvPr>
          <p:cNvSpPr/>
          <p:nvPr/>
        </p:nvSpPr>
        <p:spPr>
          <a:xfrm>
            <a:off x="3405826" y="5091876"/>
            <a:ext cx="18705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“Control”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Search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A6E857-FF0A-4167-A59B-1E945F1DD945}"/>
              </a:ext>
            </a:extLst>
          </p:cNvPr>
          <p:cNvSpPr/>
          <p:nvPr/>
        </p:nvSpPr>
        <p:spPr>
          <a:xfrm>
            <a:off x="6249235" y="4198397"/>
            <a:ext cx="24688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“Boundary”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ShowButton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BDD95C-DCFA-498F-B77C-6BE6D7C3DA39}"/>
              </a:ext>
            </a:extLst>
          </p:cNvPr>
          <p:cNvSpPr/>
          <p:nvPr/>
        </p:nvSpPr>
        <p:spPr>
          <a:xfrm>
            <a:off x="3405826" y="4198397"/>
            <a:ext cx="18705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“Control”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ShowRequests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FE0008E-6CC2-4FA9-B595-B9C2DBBCDE60}"/>
              </a:ext>
            </a:extLst>
          </p:cNvPr>
          <p:cNvSpPr/>
          <p:nvPr/>
        </p:nvSpPr>
        <p:spPr>
          <a:xfrm>
            <a:off x="6249235" y="5091876"/>
            <a:ext cx="24688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“Boundary”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SearchField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FC302F-C415-46FE-8C43-F3631AF8F1BE}"/>
              </a:ext>
            </a:extLst>
          </p:cNvPr>
          <p:cNvSpPr/>
          <p:nvPr/>
        </p:nvSpPr>
        <p:spPr>
          <a:xfrm>
            <a:off x="3405826" y="5967859"/>
            <a:ext cx="18755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“Control”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Alter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B406EB-BE99-4B40-8384-90F1E6E23CCC}"/>
              </a:ext>
            </a:extLst>
          </p:cNvPr>
          <p:cNvSpPr/>
          <p:nvPr/>
        </p:nvSpPr>
        <p:spPr>
          <a:xfrm>
            <a:off x="6265831" y="5969971"/>
            <a:ext cx="24676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“Boundary”</a:t>
            </a:r>
          </a:p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AlterProduct</a:t>
            </a:r>
          </a:p>
        </p:txBody>
      </p:sp>
    </p:spTree>
    <p:extLst>
      <p:ext uri="{BB962C8B-B14F-4D97-AF65-F5344CB8AC3E}">
        <p14:creationId xmlns:p14="http://schemas.microsoft.com/office/powerpoint/2010/main" val="424947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873A7AA3-A460-414A-897B-1D84EB61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68411"/>
              </p:ext>
            </p:extLst>
          </p:nvPr>
        </p:nvGraphicFramePr>
        <p:xfrm>
          <a:off x="536531" y="395532"/>
          <a:ext cx="11118938" cy="606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658">
                  <a:extLst>
                    <a:ext uri="{9D8B030D-6E8A-4147-A177-3AD203B41FA5}">
                      <a16:colId xmlns:a16="http://schemas.microsoft.com/office/drawing/2014/main" val="1018061592"/>
                    </a:ext>
                  </a:extLst>
                </a:gridCol>
                <a:gridCol w="6150280">
                  <a:extLst>
                    <a:ext uri="{9D8B030D-6E8A-4147-A177-3AD203B41FA5}">
                      <a16:colId xmlns:a16="http://schemas.microsoft.com/office/drawing/2014/main" val="444179122"/>
                    </a:ext>
                  </a:extLst>
                </a:gridCol>
              </a:tblGrid>
              <a:tr h="18384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The Seller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logs into the site and submits his request to display the properties which he wants to sell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637559"/>
                  </a:ext>
                </a:extLst>
              </a:tr>
              <a:tr h="12869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The Customer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searches for the property he to buy on the site.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29183"/>
                  </a:ext>
                </a:extLst>
              </a:tr>
              <a:tr h="29415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The admin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1- act as an intermediary between seller and customer</a:t>
                      </a:r>
                    </a:p>
                    <a:p>
                      <a:r>
                        <a:rPr lang="en-US" sz="2000" b="1" dirty="0"/>
                        <a:t>2- check entered data</a:t>
                      </a:r>
                    </a:p>
                    <a:p>
                      <a:r>
                        <a:rPr lang="en-US" sz="2000" b="1" dirty="0"/>
                        <a:t>3- providing real estate management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0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AA18689-266D-4BDF-970E-9C6DDDD9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15942"/>
              </p:ext>
            </p:extLst>
          </p:nvPr>
        </p:nvGraphicFramePr>
        <p:xfrm>
          <a:off x="458685" y="438268"/>
          <a:ext cx="11274630" cy="622557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37315">
                  <a:extLst>
                    <a:ext uri="{9D8B030D-6E8A-4147-A177-3AD203B41FA5}">
                      <a16:colId xmlns:a16="http://schemas.microsoft.com/office/drawing/2014/main" val="4106534247"/>
                    </a:ext>
                  </a:extLst>
                </a:gridCol>
                <a:gridCol w="5637315">
                  <a:extLst>
                    <a:ext uri="{9D8B030D-6E8A-4147-A177-3AD203B41FA5}">
                      <a16:colId xmlns:a16="http://schemas.microsoft.com/office/drawing/2014/main" val="2308963823"/>
                    </a:ext>
                  </a:extLst>
                </a:gridCol>
              </a:tblGrid>
              <a:tr h="7838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 used customer to search about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211800"/>
                  </a:ext>
                </a:extLst>
              </a:tr>
              <a:tr h="7838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 used by seller to delete data from 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332494"/>
                  </a:ext>
                </a:extLst>
              </a:tr>
              <a:tr h="7838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 used by to update data of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054056"/>
                  </a:ext>
                </a:extLst>
              </a:tr>
              <a:tr h="9685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 used by seller to add information about property or add new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580842"/>
                  </a:ext>
                </a:extLst>
              </a:tr>
              <a:tr h="9685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SignUpButton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 used by seller to sign-in into site to view properties he wants to sell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041368"/>
                  </a:ext>
                </a:extLst>
              </a:tr>
              <a:tr h="9685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 used by admin to check the entered data and verifies accuracy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133724"/>
                  </a:ext>
                </a:extLst>
              </a:tr>
              <a:tr h="9685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 used by admin to display the requests entered by sellers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73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6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B050F-C21C-4329-9B08-667EFCB89717}"/>
              </a:ext>
            </a:extLst>
          </p:cNvPr>
          <p:cNvSpPr txBox="1"/>
          <p:nvPr/>
        </p:nvSpPr>
        <p:spPr>
          <a:xfrm flipH="1"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960000"/>
                </a:solidFill>
                <a:latin typeface="Arial Narrow" panose="020B0606020202030204" pitchFamily="34" charset="0"/>
              </a:rPr>
              <a:t>Sequence Diagram for make a new application</a:t>
            </a:r>
          </a:p>
        </p:txBody>
      </p:sp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09E9D712-B9E3-496F-8BE3-47967361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23" y="751116"/>
            <a:ext cx="1275567" cy="1087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952B1-DF5B-478D-8F2B-E564682BBA9E}"/>
              </a:ext>
            </a:extLst>
          </p:cNvPr>
          <p:cNvSpPr txBox="1"/>
          <p:nvPr/>
        </p:nvSpPr>
        <p:spPr>
          <a:xfrm>
            <a:off x="812622" y="1838792"/>
            <a:ext cx="144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73A1E1-3C4B-4AA0-9B76-F0F24FB96800}"/>
              </a:ext>
            </a:extLst>
          </p:cNvPr>
          <p:cNvCxnSpPr>
            <a:cxnSpLocks/>
          </p:cNvCxnSpPr>
          <p:nvPr/>
        </p:nvCxnSpPr>
        <p:spPr>
          <a:xfrm>
            <a:off x="1090806" y="2086319"/>
            <a:ext cx="0" cy="44615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42B2BC-74B4-465D-8C37-EDF12DCC6400}"/>
              </a:ext>
            </a:extLst>
          </p:cNvPr>
          <p:cNvSpPr/>
          <p:nvPr/>
        </p:nvSpPr>
        <p:spPr>
          <a:xfrm>
            <a:off x="2342367" y="1215025"/>
            <a:ext cx="1716065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NewApplicationButton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F1BDBF-DFA2-4E97-8CBB-9428827C1AF3}"/>
              </a:ext>
            </a:extLst>
          </p:cNvPr>
          <p:cNvCxnSpPr>
            <a:cxnSpLocks/>
          </p:cNvCxnSpPr>
          <p:nvPr/>
        </p:nvCxnSpPr>
        <p:spPr>
          <a:xfrm>
            <a:off x="3200399" y="1910816"/>
            <a:ext cx="0" cy="4812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2F8BA4-CF69-4CB0-ACB7-6A08300568EC}"/>
              </a:ext>
            </a:extLst>
          </p:cNvPr>
          <p:cNvSpPr/>
          <p:nvPr/>
        </p:nvSpPr>
        <p:spPr>
          <a:xfrm>
            <a:off x="7711763" y="2721114"/>
            <a:ext cx="1716065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NewApplicationForm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102063-D739-44A0-9CE0-67C3571FE33F}"/>
              </a:ext>
            </a:extLst>
          </p:cNvPr>
          <p:cNvCxnSpPr>
            <a:cxnSpLocks/>
          </p:cNvCxnSpPr>
          <p:nvPr/>
        </p:nvCxnSpPr>
        <p:spPr>
          <a:xfrm>
            <a:off x="5611476" y="2702821"/>
            <a:ext cx="4005" cy="40326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BBEDE1-2DEE-4D73-8CD5-582BC318A6B7}"/>
              </a:ext>
            </a:extLst>
          </p:cNvPr>
          <p:cNvCxnSpPr>
            <a:cxnSpLocks/>
          </p:cNvCxnSpPr>
          <p:nvPr/>
        </p:nvCxnSpPr>
        <p:spPr>
          <a:xfrm>
            <a:off x="16879863" y="3429000"/>
            <a:ext cx="0" cy="3306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471E3A-F57C-4D16-939A-CEDFDAE4420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569796" y="3429000"/>
            <a:ext cx="0" cy="3306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EADFA1-4CAC-4770-8E51-4479DC7D6EDC}"/>
              </a:ext>
            </a:extLst>
          </p:cNvPr>
          <p:cNvCxnSpPr>
            <a:cxnSpLocks/>
          </p:cNvCxnSpPr>
          <p:nvPr/>
        </p:nvCxnSpPr>
        <p:spPr>
          <a:xfrm>
            <a:off x="11071091" y="1910817"/>
            <a:ext cx="0" cy="4812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A2998F-BC00-4846-B1D2-467F893F07E4}"/>
              </a:ext>
            </a:extLst>
          </p:cNvPr>
          <p:cNvCxnSpPr>
            <a:cxnSpLocks/>
          </p:cNvCxnSpPr>
          <p:nvPr/>
        </p:nvCxnSpPr>
        <p:spPr>
          <a:xfrm>
            <a:off x="16015740" y="2702822"/>
            <a:ext cx="0" cy="41046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FEBB63-8AEE-449D-81F3-84E3D356D349}"/>
              </a:ext>
            </a:extLst>
          </p:cNvPr>
          <p:cNvSpPr/>
          <p:nvPr/>
        </p:nvSpPr>
        <p:spPr>
          <a:xfrm>
            <a:off x="3137974" y="2288413"/>
            <a:ext cx="156541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0E4F9-07A5-491D-878B-A3FF3AEE9D76}"/>
              </a:ext>
            </a:extLst>
          </p:cNvPr>
          <p:cNvCxnSpPr>
            <a:cxnSpLocks/>
          </p:cNvCxnSpPr>
          <p:nvPr/>
        </p:nvCxnSpPr>
        <p:spPr>
          <a:xfrm>
            <a:off x="1090806" y="2316548"/>
            <a:ext cx="2047169" cy="1705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D82807-64EC-4B49-A34D-570B001A8EF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78668" y="2413359"/>
            <a:ext cx="1478781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8D2C5A-E439-4BEE-AF6C-3989C0097ED0}"/>
              </a:ext>
            </a:extLst>
          </p:cNvPr>
          <p:cNvSpPr txBox="1"/>
          <p:nvPr/>
        </p:nvSpPr>
        <p:spPr>
          <a:xfrm>
            <a:off x="1793010" y="1993383"/>
            <a:ext cx="721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D84ABE-D27C-4609-8C3F-EDB8279D871F}"/>
              </a:ext>
            </a:extLst>
          </p:cNvPr>
          <p:cNvSpPr txBox="1"/>
          <p:nvPr/>
        </p:nvSpPr>
        <p:spPr>
          <a:xfrm>
            <a:off x="3519200" y="2146569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788CBA-C9AE-47FF-B93A-7871E9AE37B9}"/>
              </a:ext>
            </a:extLst>
          </p:cNvPr>
          <p:cNvSpPr/>
          <p:nvPr/>
        </p:nvSpPr>
        <p:spPr>
          <a:xfrm>
            <a:off x="1012536" y="2288413"/>
            <a:ext cx="156540" cy="2946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B97D1A-37C9-4B6F-836A-A3A53EEA9758}"/>
              </a:ext>
            </a:extLst>
          </p:cNvPr>
          <p:cNvSpPr/>
          <p:nvPr/>
        </p:nvSpPr>
        <p:spPr>
          <a:xfrm>
            <a:off x="5540432" y="2721114"/>
            <a:ext cx="156541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C9D115-CFF6-4F1A-AFD7-19E9CAEE4F1D}"/>
              </a:ext>
            </a:extLst>
          </p:cNvPr>
          <p:cNvSpPr/>
          <p:nvPr/>
        </p:nvSpPr>
        <p:spPr>
          <a:xfrm>
            <a:off x="4757449" y="2059416"/>
            <a:ext cx="1716065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NewApplicationControl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8819CD-12FF-492E-90C1-868A17773161}"/>
              </a:ext>
            </a:extLst>
          </p:cNvPr>
          <p:cNvCxnSpPr>
            <a:cxnSpLocks/>
          </p:cNvCxnSpPr>
          <p:nvPr/>
        </p:nvCxnSpPr>
        <p:spPr>
          <a:xfrm>
            <a:off x="5696973" y="3075057"/>
            <a:ext cx="2023407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C1928B-EE8B-4BCC-B4C0-4ACC95878106}"/>
              </a:ext>
            </a:extLst>
          </p:cNvPr>
          <p:cNvSpPr txBox="1"/>
          <p:nvPr/>
        </p:nvSpPr>
        <p:spPr>
          <a:xfrm>
            <a:off x="6278319" y="2767302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572D70-410E-477D-BB97-3F475570573B}"/>
              </a:ext>
            </a:extLst>
          </p:cNvPr>
          <p:cNvSpPr/>
          <p:nvPr/>
        </p:nvSpPr>
        <p:spPr>
          <a:xfrm>
            <a:off x="8521705" y="3930718"/>
            <a:ext cx="136816" cy="2984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145735-A63D-43BE-A72A-9EA7D1CE5B57}"/>
              </a:ext>
            </a:extLst>
          </p:cNvPr>
          <p:cNvCxnSpPr>
            <a:cxnSpLocks/>
          </p:cNvCxnSpPr>
          <p:nvPr/>
        </p:nvCxnSpPr>
        <p:spPr>
          <a:xfrm>
            <a:off x="1169172" y="3946164"/>
            <a:ext cx="7329069" cy="44061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E9A367-4FCF-4BCA-9BA6-9A0D74856D0C}"/>
              </a:ext>
            </a:extLst>
          </p:cNvPr>
          <p:cNvCxnSpPr>
            <a:cxnSpLocks/>
          </p:cNvCxnSpPr>
          <p:nvPr/>
        </p:nvCxnSpPr>
        <p:spPr>
          <a:xfrm>
            <a:off x="1148799" y="4516790"/>
            <a:ext cx="7349442" cy="70064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4DA1F6-6650-4BA0-8068-1900F978B950}"/>
              </a:ext>
            </a:extLst>
          </p:cNvPr>
          <p:cNvSpPr txBox="1"/>
          <p:nvPr/>
        </p:nvSpPr>
        <p:spPr>
          <a:xfrm>
            <a:off x="6096000" y="3607553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fillContents()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5BCF6-E15F-4433-B7FA-B18F1F5BB378}"/>
              </a:ext>
            </a:extLst>
          </p:cNvPr>
          <p:cNvSpPr txBox="1"/>
          <p:nvPr/>
        </p:nvSpPr>
        <p:spPr>
          <a:xfrm>
            <a:off x="6096000" y="4247020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32112-ED04-4B2D-B3C7-924CB5AD0ECB}"/>
              </a:ext>
            </a:extLst>
          </p:cNvPr>
          <p:cNvCxnSpPr>
            <a:cxnSpLocks/>
          </p:cNvCxnSpPr>
          <p:nvPr/>
        </p:nvCxnSpPr>
        <p:spPr>
          <a:xfrm flipH="1">
            <a:off x="5685679" y="5082220"/>
            <a:ext cx="2816301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5C5C3A-9B83-40AC-8BF0-F81AEE650651}"/>
              </a:ext>
            </a:extLst>
          </p:cNvPr>
          <p:cNvSpPr txBox="1"/>
          <p:nvPr/>
        </p:nvSpPr>
        <p:spPr>
          <a:xfrm>
            <a:off x="6250832" y="4766847"/>
            <a:ext cx="1786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submitApplication()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337CB6-728D-4A96-B33F-B178D6E1DBDB}"/>
              </a:ext>
            </a:extLst>
          </p:cNvPr>
          <p:cNvCxnSpPr>
            <a:cxnSpLocks/>
          </p:cNvCxnSpPr>
          <p:nvPr/>
        </p:nvCxnSpPr>
        <p:spPr>
          <a:xfrm>
            <a:off x="5696973" y="5616999"/>
            <a:ext cx="361520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459A617-8A44-407E-95A9-D98762D82E16}"/>
              </a:ext>
            </a:extLst>
          </p:cNvPr>
          <p:cNvSpPr/>
          <p:nvPr/>
        </p:nvSpPr>
        <p:spPr>
          <a:xfrm>
            <a:off x="8501981" y="4604809"/>
            <a:ext cx="132811" cy="1951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046476D-192C-4658-B193-8DFE9E134A62}"/>
              </a:ext>
            </a:extLst>
          </p:cNvPr>
          <p:cNvSpPr/>
          <p:nvPr/>
        </p:nvSpPr>
        <p:spPr>
          <a:xfrm>
            <a:off x="9332969" y="5372510"/>
            <a:ext cx="1457760" cy="488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NewApplicant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09A50D-B127-467A-AD4F-13EEFEA0B009}"/>
              </a:ext>
            </a:extLst>
          </p:cNvPr>
          <p:cNvSpPr txBox="1"/>
          <p:nvPr/>
        </p:nvSpPr>
        <p:spPr>
          <a:xfrm>
            <a:off x="6776049" y="5320280"/>
            <a:ext cx="1081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2CE081-248C-4889-8343-481CCE97BB50}"/>
              </a:ext>
            </a:extLst>
          </p:cNvPr>
          <p:cNvCxnSpPr>
            <a:cxnSpLocks/>
          </p:cNvCxnSpPr>
          <p:nvPr/>
        </p:nvCxnSpPr>
        <p:spPr>
          <a:xfrm>
            <a:off x="5640037" y="6231549"/>
            <a:ext cx="5342330" cy="26445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BDDA35D-AF86-4608-9333-3EBFF544D363}"/>
              </a:ext>
            </a:extLst>
          </p:cNvPr>
          <p:cNvSpPr/>
          <p:nvPr/>
        </p:nvSpPr>
        <p:spPr>
          <a:xfrm>
            <a:off x="11002683" y="6257994"/>
            <a:ext cx="136816" cy="2984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c 75" descr="Close with solid fill">
            <a:extLst>
              <a:ext uri="{FF2B5EF4-FFF2-40B4-BE49-F238E27FC236}">
                <a16:creationId xmlns:a16="http://schemas.microsoft.com/office/drawing/2014/main" id="{C827F7BB-D874-46D1-911E-8119885F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7600" y="6306801"/>
            <a:ext cx="548640" cy="54864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F3AFD-C110-4277-A106-AAC18E49E489}"/>
              </a:ext>
            </a:extLst>
          </p:cNvPr>
          <p:cNvCxnSpPr>
            <a:cxnSpLocks/>
          </p:cNvCxnSpPr>
          <p:nvPr/>
        </p:nvCxnSpPr>
        <p:spPr>
          <a:xfrm>
            <a:off x="5611476" y="6569347"/>
            <a:ext cx="286648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330F285-7C40-4D1A-8593-852CAE6FB87D}"/>
              </a:ext>
            </a:extLst>
          </p:cNvPr>
          <p:cNvSpPr/>
          <p:nvPr/>
        </p:nvSpPr>
        <p:spPr>
          <a:xfrm>
            <a:off x="5523792" y="5013900"/>
            <a:ext cx="164592" cy="15972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FB8D8A-ED64-47A5-AFEB-D92FF234C02E}"/>
              </a:ext>
            </a:extLst>
          </p:cNvPr>
          <p:cNvSpPr txBox="1"/>
          <p:nvPr/>
        </p:nvSpPr>
        <p:spPr>
          <a:xfrm>
            <a:off x="6592471" y="6316250"/>
            <a:ext cx="1190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&lt;&lt;destroy&gt;&gt;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27F7B55-8C51-40E0-8BBD-E7D856008CF5}"/>
              </a:ext>
            </a:extLst>
          </p:cNvPr>
          <p:cNvSpPr/>
          <p:nvPr/>
        </p:nvSpPr>
        <p:spPr>
          <a:xfrm>
            <a:off x="9999595" y="1073638"/>
            <a:ext cx="2142992" cy="907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ExaminedApplicationControl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84520E8-3CE9-4D39-A16E-F4DA9959E744}"/>
              </a:ext>
            </a:extLst>
          </p:cNvPr>
          <p:cNvCxnSpPr>
            <a:cxnSpLocks/>
          </p:cNvCxnSpPr>
          <p:nvPr/>
        </p:nvCxnSpPr>
        <p:spPr>
          <a:xfrm>
            <a:off x="11071091" y="1981155"/>
            <a:ext cx="0" cy="4812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062B63A-B207-400E-BB18-D3B4194584CC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0061849" y="5861488"/>
            <a:ext cx="0" cy="9459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B72C405-647B-4881-9D0B-5C09148E10A2}"/>
              </a:ext>
            </a:extLst>
          </p:cNvPr>
          <p:cNvSpPr txBox="1"/>
          <p:nvPr/>
        </p:nvSpPr>
        <p:spPr>
          <a:xfrm>
            <a:off x="8645891" y="5916866"/>
            <a:ext cx="2408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submitApplicationToAdmin()</a:t>
            </a:r>
          </a:p>
        </p:txBody>
      </p:sp>
    </p:spTree>
    <p:extLst>
      <p:ext uri="{BB962C8B-B14F-4D97-AF65-F5344CB8AC3E}">
        <p14:creationId xmlns:p14="http://schemas.microsoft.com/office/powerpoint/2010/main" val="87678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48F02-D19F-44A3-B76A-83D54A3AE78D}"/>
              </a:ext>
            </a:extLst>
          </p:cNvPr>
          <p:cNvCxnSpPr>
            <a:cxnSpLocks/>
          </p:cNvCxnSpPr>
          <p:nvPr/>
        </p:nvCxnSpPr>
        <p:spPr>
          <a:xfrm flipH="1">
            <a:off x="5307189" y="2810316"/>
            <a:ext cx="563756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9236B1-356F-4C61-80F7-C204B87F6B4B}"/>
              </a:ext>
            </a:extLst>
          </p:cNvPr>
          <p:cNvSpPr txBox="1"/>
          <p:nvPr/>
        </p:nvSpPr>
        <p:spPr>
          <a:xfrm>
            <a:off x="-61212" y="3312412"/>
            <a:ext cx="2408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submitApplicationToAdmin()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2DA60-1EB8-4B58-A057-BD199E60370D}"/>
              </a:ext>
            </a:extLst>
          </p:cNvPr>
          <p:cNvCxnSpPr>
            <a:cxnSpLocks/>
          </p:cNvCxnSpPr>
          <p:nvPr/>
        </p:nvCxnSpPr>
        <p:spPr>
          <a:xfrm>
            <a:off x="-61212" y="3677293"/>
            <a:ext cx="238656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DA6FFC-EEC2-4C2B-B8C1-3ABE9EC1BC87}"/>
              </a:ext>
            </a:extLst>
          </p:cNvPr>
          <p:cNvSpPr/>
          <p:nvPr/>
        </p:nvSpPr>
        <p:spPr>
          <a:xfrm>
            <a:off x="1297635" y="299914"/>
            <a:ext cx="2142992" cy="907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ExaminedApplicationControl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6EBE80-6E1E-4DE7-8E92-28D0D1D0712C}"/>
              </a:ext>
            </a:extLst>
          </p:cNvPr>
          <p:cNvCxnSpPr>
            <a:cxnSpLocks/>
          </p:cNvCxnSpPr>
          <p:nvPr/>
        </p:nvCxnSpPr>
        <p:spPr>
          <a:xfrm>
            <a:off x="2386496" y="1207430"/>
            <a:ext cx="0" cy="54465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01193B-A881-430D-BDA1-BA439E682A51}"/>
              </a:ext>
            </a:extLst>
          </p:cNvPr>
          <p:cNvCxnSpPr>
            <a:cxnSpLocks/>
          </p:cNvCxnSpPr>
          <p:nvPr/>
        </p:nvCxnSpPr>
        <p:spPr>
          <a:xfrm>
            <a:off x="5330242" y="5192870"/>
            <a:ext cx="2216847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6935D0-2007-49DE-B391-C9A74D02B383}"/>
              </a:ext>
            </a:extLst>
          </p:cNvPr>
          <p:cNvSpPr txBox="1"/>
          <p:nvPr/>
        </p:nvSpPr>
        <p:spPr>
          <a:xfrm>
            <a:off x="5928642" y="4838927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27C1FF-7656-47EA-90C4-89B05A485B45}"/>
              </a:ext>
            </a:extLst>
          </p:cNvPr>
          <p:cNvCxnSpPr>
            <a:cxnSpLocks/>
          </p:cNvCxnSpPr>
          <p:nvPr/>
        </p:nvCxnSpPr>
        <p:spPr>
          <a:xfrm flipH="1">
            <a:off x="5224871" y="2426556"/>
            <a:ext cx="1" cy="42274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82A242-B8D7-46AF-B712-0A407ED226A4}"/>
              </a:ext>
            </a:extLst>
          </p:cNvPr>
          <p:cNvSpPr/>
          <p:nvPr/>
        </p:nvSpPr>
        <p:spPr>
          <a:xfrm>
            <a:off x="5141351" y="2063286"/>
            <a:ext cx="165838" cy="12491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6630E1-A9E4-4413-B6A3-A9CD920ECCA5}"/>
              </a:ext>
            </a:extLst>
          </p:cNvPr>
          <p:cNvSpPr/>
          <p:nvPr/>
        </p:nvSpPr>
        <p:spPr>
          <a:xfrm>
            <a:off x="4625720" y="1695908"/>
            <a:ext cx="1338982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InformationForm</a:t>
            </a:r>
          </a:p>
        </p:txBody>
      </p:sp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F4803D38-EB9B-47DF-82BE-B76C2823C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443" y="409825"/>
            <a:ext cx="1275567" cy="1087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032B37-9D5D-4A22-9C15-ADE8EF0BD450}"/>
              </a:ext>
            </a:extLst>
          </p:cNvPr>
          <p:cNvSpPr txBox="1"/>
          <p:nvPr/>
        </p:nvSpPr>
        <p:spPr>
          <a:xfrm>
            <a:off x="10627064" y="1497501"/>
            <a:ext cx="144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7A08BC-F1E0-47F2-AA2A-12FF374DD712}"/>
              </a:ext>
            </a:extLst>
          </p:cNvPr>
          <p:cNvCxnSpPr>
            <a:cxnSpLocks/>
          </p:cNvCxnSpPr>
          <p:nvPr/>
        </p:nvCxnSpPr>
        <p:spPr>
          <a:xfrm>
            <a:off x="10989294" y="1809702"/>
            <a:ext cx="0" cy="48443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884F7C-675B-4688-B120-2D3FE58A3F5E}"/>
              </a:ext>
            </a:extLst>
          </p:cNvPr>
          <p:cNvCxnSpPr>
            <a:cxnSpLocks/>
          </p:cNvCxnSpPr>
          <p:nvPr/>
        </p:nvCxnSpPr>
        <p:spPr>
          <a:xfrm flipH="1">
            <a:off x="14365970" y="2294252"/>
            <a:ext cx="63778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F4920FE-9E0E-43D9-9722-C9CA57F203DD}"/>
              </a:ext>
            </a:extLst>
          </p:cNvPr>
          <p:cNvSpPr/>
          <p:nvPr/>
        </p:nvSpPr>
        <p:spPr>
          <a:xfrm>
            <a:off x="10905772" y="2019073"/>
            <a:ext cx="167043" cy="38361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E2B99B-3C32-4393-9FE3-B2F8C1BF61F1}"/>
              </a:ext>
            </a:extLst>
          </p:cNvPr>
          <p:cNvSpPr txBox="1"/>
          <p:nvPr/>
        </p:nvSpPr>
        <p:spPr>
          <a:xfrm>
            <a:off x="7370703" y="2487151"/>
            <a:ext cx="14715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dataValidation()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7FA908-B3B5-4845-8740-1BE9A80D519F}"/>
              </a:ext>
            </a:extLst>
          </p:cNvPr>
          <p:cNvCxnSpPr>
            <a:cxnSpLocks/>
          </p:cNvCxnSpPr>
          <p:nvPr/>
        </p:nvCxnSpPr>
        <p:spPr>
          <a:xfrm flipH="1">
            <a:off x="5308393" y="4216499"/>
            <a:ext cx="563756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6B9E7B-E0E0-42C7-BD4C-DC0419711568}"/>
              </a:ext>
            </a:extLst>
          </p:cNvPr>
          <p:cNvSpPr txBox="1"/>
          <p:nvPr/>
        </p:nvSpPr>
        <p:spPr>
          <a:xfrm>
            <a:off x="7511880" y="3911741"/>
            <a:ext cx="14715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A8E1C9-A6A7-4366-8565-0A693F9F114D}"/>
              </a:ext>
            </a:extLst>
          </p:cNvPr>
          <p:cNvSpPr/>
          <p:nvPr/>
        </p:nvSpPr>
        <p:spPr>
          <a:xfrm>
            <a:off x="5128168" y="4137200"/>
            <a:ext cx="164592" cy="17180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824D069-3B51-4B3C-99CC-4E981FAD92A1}"/>
              </a:ext>
            </a:extLst>
          </p:cNvPr>
          <p:cNvSpPr/>
          <p:nvPr/>
        </p:nvSpPr>
        <p:spPr>
          <a:xfrm>
            <a:off x="7541373" y="4927599"/>
            <a:ext cx="1442061" cy="5884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NewProdect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99AA51-3A04-401C-8365-C8473B81DB93}"/>
              </a:ext>
            </a:extLst>
          </p:cNvPr>
          <p:cNvCxnSpPr>
            <a:cxnSpLocks/>
          </p:cNvCxnSpPr>
          <p:nvPr/>
        </p:nvCxnSpPr>
        <p:spPr>
          <a:xfrm>
            <a:off x="2430608" y="2061121"/>
            <a:ext cx="2216847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5663BA-805E-4563-B544-A2D17159D236}"/>
              </a:ext>
            </a:extLst>
          </p:cNvPr>
          <p:cNvSpPr txBox="1"/>
          <p:nvPr/>
        </p:nvSpPr>
        <p:spPr>
          <a:xfrm>
            <a:off x="3030953" y="1707178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E4D5-220C-4F88-9A6D-CBA1D7F59BD3}"/>
              </a:ext>
            </a:extLst>
          </p:cNvPr>
          <p:cNvSpPr/>
          <p:nvPr/>
        </p:nvSpPr>
        <p:spPr>
          <a:xfrm>
            <a:off x="2325351" y="1499892"/>
            <a:ext cx="167043" cy="44691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8509EA-E8A2-4503-B72B-FF645C3934FA}"/>
              </a:ext>
            </a:extLst>
          </p:cNvPr>
          <p:cNvCxnSpPr>
            <a:cxnSpLocks/>
          </p:cNvCxnSpPr>
          <p:nvPr/>
        </p:nvCxnSpPr>
        <p:spPr>
          <a:xfrm>
            <a:off x="2492394" y="5867903"/>
            <a:ext cx="2635774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C4D55B35-6F58-414C-9EE4-B10469BA5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7369" y="5611668"/>
            <a:ext cx="548640" cy="54864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7D044E-7E09-43D7-BA0A-6A93F3D3D05C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247657" y="5516034"/>
            <a:ext cx="0" cy="1137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B8C3A5-2421-4344-8F26-15D50C7161ED}"/>
              </a:ext>
            </a:extLst>
          </p:cNvPr>
          <p:cNvSpPr txBox="1"/>
          <p:nvPr/>
        </p:nvSpPr>
        <p:spPr>
          <a:xfrm>
            <a:off x="3300402" y="5562823"/>
            <a:ext cx="1190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&lt;&lt;destroy&gt;&gt;</a:t>
            </a: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B050F-C21C-4329-9B08-667EFCB89717}"/>
              </a:ext>
            </a:extLst>
          </p:cNvPr>
          <p:cNvSpPr txBox="1"/>
          <p:nvPr/>
        </p:nvSpPr>
        <p:spPr>
          <a:xfrm flipH="1"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960000"/>
                </a:solidFill>
                <a:latin typeface="Arial Narrow" panose="020B0606020202030204" pitchFamily="34" charset="0"/>
              </a:rPr>
              <a:t>Sequence Diagram for Delete and Update</a:t>
            </a:r>
          </a:p>
        </p:txBody>
      </p:sp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09E9D712-B9E3-496F-8BE3-47967361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554" y="578544"/>
            <a:ext cx="1216325" cy="103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952B1-DF5B-478D-8F2B-E564682BBA9E}"/>
              </a:ext>
            </a:extLst>
          </p:cNvPr>
          <p:cNvSpPr txBox="1"/>
          <p:nvPr/>
        </p:nvSpPr>
        <p:spPr>
          <a:xfrm>
            <a:off x="1327382" y="1490191"/>
            <a:ext cx="108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(Seller, Admin)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73A1E1-3C4B-4AA0-9B76-F0F24FB96800}"/>
              </a:ext>
            </a:extLst>
          </p:cNvPr>
          <p:cNvCxnSpPr>
            <a:cxnSpLocks/>
          </p:cNvCxnSpPr>
          <p:nvPr/>
        </p:nvCxnSpPr>
        <p:spPr>
          <a:xfrm flipH="1">
            <a:off x="1788630" y="1913222"/>
            <a:ext cx="13376" cy="4846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42B2BC-74B4-465D-8C37-EDF12DCC6400}"/>
              </a:ext>
            </a:extLst>
          </p:cNvPr>
          <p:cNvSpPr/>
          <p:nvPr/>
        </p:nvSpPr>
        <p:spPr>
          <a:xfrm>
            <a:off x="3172208" y="1190880"/>
            <a:ext cx="1478781" cy="5621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AlterButton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F1BDBF-DFA2-4E97-8CBB-9428827C1AF3}"/>
              </a:ext>
            </a:extLst>
          </p:cNvPr>
          <p:cNvCxnSpPr>
            <a:cxnSpLocks/>
          </p:cNvCxnSpPr>
          <p:nvPr/>
        </p:nvCxnSpPr>
        <p:spPr>
          <a:xfrm>
            <a:off x="3911599" y="1562214"/>
            <a:ext cx="0" cy="52120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2F8BA4-CF69-4CB0-ACB7-6A08300568EC}"/>
              </a:ext>
            </a:extLst>
          </p:cNvPr>
          <p:cNvSpPr/>
          <p:nvPr/>
        </p:nvSpPr>
        <p:spPr>
          <a:xfrm>
            <a:off x="8424862" y="2344190"/>
            <a:ext cx="1442062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AlterProductForm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102063-D739-44A0-9CE0-67C3571FE33F}"/>
              </a:ext>
            </a:extLst>
          </p:cNvPr>
          <p:cNvCxnSpPr>
            <a:cxnSpLocks/>
          </p:cNvCxnSpPr>
          <p:nvPr/>
        </p:nvCxnSpPr>
        <p:spPr>
          <a:xfrm>
            <a:off x="6220270" y="2354219"/>
            <a:ext cx="4005" cy="43891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BBEDE1-2DEE-4D73-8CD5-582BC318A6B7}"/>
              </a:ext>
            </a:extLst>
          </p:cNvPr>
          <p:cNvCxnSpPr>
            <a:cxnSpLocks/>
          </p:cNvCxnSpPr>
          <p:nvPr/>
        </p:nvCxnSpPr>
        <p:spPr>
          <a:xfrm>
            <a:off x="16879863" y="3429000"/>
            <a:ext cx="0" cy="3306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471E3A-F57C-4D16-939A-CEDFDAE4420B}"/>
              </a:ext>
            </a:extLst>
          </p:cNvPr>
          <p:cNvCxnSpPr>
            <a:cxnSpLocks/>
          </p:cNvCxnSpPr>
          <p:nvPr/>
        </p:nvCxnSpPr>
        <p:spPr>
          <a:xfrm>
            <a:off x="9142163" y="3080399"/>
            <a:ext cx="11101" cy="37270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A2998F-BC00-4846-B1D2-467F893F07E4}"/>
              </a:ext>
            </a:extLst>
          </p:cNvPr>
          <p:cNvCxnSpPr>
            <a:cxnSpLocks/>
          </p:cNvCxnSpPr>
          <p:nvPr/>
        </p:nvCxnSpPr>
        <p:spPr>
          <a:xfrm>
            <a:off x="16015740" y="2702822"/>
            <a:ext cx="0" cy="41046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FEBB63-8AEE-449D-81F3-84E3D356D349}"/>
              </a:ext>
            </a:extLst>
          </p:cNvPr>
          <p:cNvSpPr/>
          <p:nvPr/>
        </p:nvSpPr>
        <p:spPr>
          <a:xfrm>
            <a:off x="3850828" y="2117495"/>
            <a:ext cx="156541" cy="4477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0E4F9-07A5-491D-878B-A3FF3AEE9D76}"/>
              </a:ext>
            </a:extLst>
          </p:cNvPr>
          <p:cNvCxnSpPr>
            <a:cxnSpLocks/>
          </p:cNvCxnSpPr>
          <p:nvPr/>
        </p:nvCxnSpPr>
        <p:spPr>
          <a:xfrm>
            <a:off x="1830226" y="2092350"/>
            <a:ext cx="2047169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D82807-64EC-4B49-A34D-570B001A8EFE}"/>
              </a:ext>
            </a:extLst>
          </p:cNvPr>
          <p:cNvCxnSpPr>
            <a:cxnSpLocks/>
          </p:cNvCxnSpPr>
          <p:nvPr/>
        </p:nvCxnSpPr>
        <p:spPr>
          <a:xfrm>
            <a:off x="4041091" y="2220031"/>
            <a:ext cx="1427558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8D2C5A-E439-4BEE-AF6C-3989C0097ED0}"/>
              </a:ext>
            </a:extLst>
          </p:cNvPr>
          <p:cNvSpPr txBox="1"/>
          <p:nvPr/>
        </p:nvSpPr>
        <p:spPr>
          <a:xfrm>
            <a:off x="2503880" y="1770942"/>
            <a:ext cx="721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D84ABE-D27C-4609-8C3F-EDB8279D871F}"/>
              </a:ext>
            </a:extLst>
          </p:cNvPr>
          <p:cNvSpPr txBox="1"/>
          <p:nvPr/>
        </p:nvSpPr>
        <p:spPr>
          <a:xfrm>
            <a:off x="4180623" y="1890440"/>
            <a:ext cx="1070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B97D1A-37C9-4B6F-836A-A3A53EEA9758}"/>
              </a:ext>
            </a:extLst>
          </p:cNvPr>
          <p:cNvSpPr/>
          <p:nvPr/>
        </p:nvSpPr>
        <p:spPr>
          <a:xfrm>
            <a:off x="6137845" y="2372513"/>
            <a:ext cx="156541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C9D115-CFF6-4F1A-AFD7-19E9CAEE4F1D}"/>
              </a:ext>
            </a:extLst>
          </p:cNvPr>
          <p:cNvSpPr/>
          <p:nvPr/>
        </p:nvSpPr>
        <p:spPr>
          <a:xfrm>
            <a:off x="5468649" y="1911462"/>
            <a:ext cx="1477923" cy="595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AlterControl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8819CD-12FF-492E-90C1-868A17773161}"/>
              </a:ext>
            </a:extLst>
          </p:cNvPr>
          <p:cNvCxnSpPr>
            <a:cxnSpLocks/>
          </p:cNvCxnSpPr>
          <p:nvPr/>
        </p:nvCxnSpPr>
        <p:spPr>
          <a:xfrm>
            <a:off x="6294386" y="2695457"/>
            <a:ext cx="2137194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C1928B-EE8B-4BCC-B4C0-4ACC95878106}"/>
              </a:ext>
            </a:extLst>
          </p:cNvPr>
          <p:cNvSpPr txBox="1"/>
          <p:nvPr/>
        </p:nvSpPr>
        <p:spPr>
          <a:xfrm>
            <a:off x="6989519" y="2391459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572D70-410E-477D-BB97-3F475570573B}"/>
              </a:ext>
            </a:extLst>
          </p:cNvPr>
          <p:cNvSpPr/>
          <p:nvPr/>
        </p:nvSpPr>
        <p:spPr>
          <a:xfrm>
            <a:off x="9078999" y="3281825"/>
            <a:ext cx="136816" cy="2984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E9A367-4FCF-4BCA-9BA6-9A0D74856D0C}"/>
              </a:ext>
            </a:extLst>
          </p:cNvPr>
          <p:cNvCxnSpPr>
            <a:cxnSpLocks/>
          </p:cNvCxnSpPr>
          <p:nvPr/>
        </p:nvCxnSpPr>
        <p:spPr>
          <a:xfrm>
            <a:off x="1838112" y="3752380"/>
            <a:ext cx="7227612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4DA1F6-6650-4BA0-8068-1900F978B950}"/>
              </a:ext>
            </a:extLst>
          </p:cNvPr>
          <p:cNvSpPr txBox="1"/>
          <p:nvPr/>
        </p:nvSpPr>
        <p:spPr>
          <a:xfrm>
            <a:off x="6811718" y="3140920"/>
            <a:ext cx="1534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InsertNewData()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5BCF6-E15F-4433-B7FA-B18F1F5BB378}"/>
              </a:ext>
            </a:extLst>
          </p:cNvPr>
          <p:cNvSpPr txBox="1"/>
          <p:nvPr/>
        </p:nvSpPr>
        <p:spPr>
          <a:xfrm>
            <a:off x="6804608" y="3469852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32112-ED04-4B2D-B3C7-924CB5AD0ECB}"/>
              </a:ext>
            </a:extLst>
          </p:cNvPr>
          <p:cNvCxnSpPr>
            <a:cxnSpLocks/>
          </p:cNvCxnSpPr>
          <p:nvPr/>
        </p:nvCxnSpPr>
        <p:spPr>
          <a:xfrm flipH="1">
            <a:off x="6310578" y="4095397"/>
            <a:ext cx="2755146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5C5C3A-9B83-40AC-8BF0-F81AEE650651}"/>
              </a:ext>
            </a:extLst>
          </p:cNvPr>
          <p:cNvSpPr txBox="1"/>
          <p:nvPr/>
        </p:nvSpPr>
        <p:spPr>
          <a:xfrm>
            <a:off x="6995050" y="4228936"/>
            <a:ext cx="1183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&lt;&lt;destroy&gt;&gt;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F3AFD-C110-4277-A106-AAC18E49E489}"/>
              </a:ext>
            </a:extLst>
          </p:cNvPr>
          <p:cNvCxnSpPr>
            <a:cxnSpLocks/>
          </p:cNvCxnSpPr>
          <p:nvPr/>
        </p:nvCxnSpPr>
        <p:spPr>
          <a:xfrm>
            <a:off x="6194542" y="4526543"/>
            <a:ext cx="2871182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330F285-7C40-4D1A-8593-852CAE6FB87D}"/>
              </a:ext>
            </a:extLst>
          </p:cNvPr>
          <p:cNvSpPr/>
          <p:nvPr/>
        </p:nvSpPr>
        <p:spPr>
          <a:xfrm>
            <a:off x="6147880" y="3928845"/>
            <a:ext cx="156539" cy="7078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FB8D8A-ED64-47A5-AFEB-D92FF234C02E}"/>
              </a:ext>
            </a:extLst>
          </p:cNvPr>
          <p:cNvSpPr txBox="1"/>
          <p:nvPr/>
        </p:nvSpPr>
        <p:spPr>
          <a:xfrm>
            <a:off x="7303671" y="5967649"/>
            <a:ext cx="1190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&lt;&lt;destroy&gt;&gt;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8288D4-33A7-46A0-B8F8-1C4E5D75BD2F}"/>
              </a:ext>
            </a:extLst>
          </p:cNvPr>
          <p:cNvSpPr/>
          <p:nvPr/>
        </p:nvSpPr>
        <p:spPr>
          <a:xfrm>
            <a:off x="9065724" y="3752380"/>
            <a:ext cx="156541" cy="7315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1A5DC-EEB3-4C3A-ACB8-E9FD241AA7E5}"/>
              </a:ext>
            </a:extLst>
          </p:cNvPr>
          <p:cNvSpPr txBox="1"/>
          <p:nvPr/>
        </p:nvSpPr>
        <p:spPr>
          <a:xfrm>
            <a:off x="6985364" y="3806896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updateData()</a:t>
            </a:r>
          </a:p>
        </p:txBody>
      </p:sp>
      <p:pic>
        <p:nvPicPr>
          <p:cNvPr id="76" name="Graphic 75" descr="Close with solid fill">
            <a:extLst>
              <a:ext uri="{FF2B5EF4-FFF2-40B4-BE49-F238E27FC236}">
                <a16:creationId xmlns:a16="http://schemas.microsoft.com/office/drawing/2014/main" id="{C827F7BB-D874-46D1-911E-8119885F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244" y="4244189"/>
            <a:ext cx="570268" cy="570268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2741D4-8FA4-4033-8F49-FC9EF8D0C876}"/>
              </a:ext>
            </a:extLst>
          </p:cNvPr>
          <p:cNvCxnSpPr>
            <a:cxnSpLocks/>
          </p:cNvCxnSpPr>
          <p:nvPr/>
        </p:nvCxnSpPr>
        <p:spPr>
          <a:xfrm>
            <a:off x="1874213" y="3429000"/>
            <a:ext cx="7198627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8DC4DE0-28C3-4767-92A2-3C63F18A558E}"/>
              </a:ext>
            </a:extLst>
          </p:cNvPr>
          <p:cNvSpPr txBox="1"/>
          <p:nvPr/>
        </p:nvSpPr>
        <p:spPr>
          <a:xfrm>
            <a:off x="6804608" y="5299001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A6791A-8771-4168-ACA7-46C030237B6F}"/>
              </a:ext>
            </a:extLst>
          </p:cNvPr>
          <p:cNvCxnSpPr>
            <a:cxnSpLocks/>
          </p:cNvCxnSpPr>
          <p:nvPr/>
        </p:nvCxnSpPr>
        <p:spPr>
          <a:xfrm flipH="1">
            <a:off x="6304419" y="5908491"/>
            <a:ext cx="2755146" cy="6621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F3F88D-3F1C-4C1B-AE8E-C862C8802CE7}"/>
              </a:ext>
            </a:extLst>
          </p:cNvPr>
          <p:cNvSpPr txBox="1"/>
          <p:nvPr/>
        </p:nvSpPr>
        <p:spPr>
          <a:xfrm>
            <a:off x="6979205" y="5619990"/>
            <a:ext cx="1515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removeProduct()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B6C039-7F59-41FD-B717-13860B68E718}"/>
              </a:ext>
            </a:extLst>
          </p:cNvPr>
          <p:cNvCxnSpPr>
            <a:cxnSpLocks/>
          </p:cNvCxnSpPr>
          <p:nvPr/>
        </p:nvCxnSpPr>
        <p:spPr>
          <a:xfrm>
            <a:off x="1874213" y="5170326"/>
            <a:ext cx="7198627" cy="75488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222C8-C943-4979-BBA0-31F4E315B6D1}"/>
              </a:ext>
            </a:extLst>
          </p:cNvPr>
          <p:cNvCxnSpPr>
            <a:cxnSpLocks/>
          </p:cNvCxnSpPr>
          <p:nvPr/>
        </p:nvCxnSpPr>
        <p:spPr>
          <a:xfrm>
            <a:off x="1831953" y="5513744"/>
            <a:ext cx="7227612" cy="70664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632401F-5703-4D01-A5BA-C93200F97A8B}"/>
              </a:ext>
            </a:extLst>
          </p:cNvPr>
          <p:cNvSpPr/>
          <p:nvPr/>
        </p:nvSpPr>
        <p:spPr>
          <a:xfrm>
            <a:off x="9053684" y="5537649"/>
            <a:ext cx="156541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 descr="Close with solid fill">
            <a:extLst>
              <a:ext uri="{FF2B5EF4-FFF2-40B4-BE49-F238E27FC236}">
                <a16:creationId xmlns:a16="http://schemas.microsoft.com/office/drawing/2014/main" id="{9702B435-DDD7-44D2-9F97-329B7360C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091" y="5967644"/>
            <a:ext cx="548640" cy="54864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5EC9DAB8-4FB3-4830-A6B5-DB60BEB07F84}"/>
              </a:ext>
            </a:extLst>
          </p:cNvPr>
          <p:cNvSpPr/>
          <p:nvPr/>
        </p:nvSpPr>
        <p:spPr>
          <a:xfrm>
            <a:off x="9075566" y="5095600"/>
            <a:ext cx="136816" cy="2984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38AAF3-E801-466D-AA0C-108B822B60BF}"/>
              </a:ext>
            </a:extLst>
          </p:cNvPr>
          <p:cNvSpPr txBox="1"/>
          <p:nvPr/>
        </p:nvSpPr>
        <p:spPr>
          <a:xfrm>
            <a:off x="6806110" y="4940254"/>
            <a:ext cx="1534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deleteProduct()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788CBA-C9AE-47FF-B93A-7871E9AE37B9}"/>
              </a:ext>
            </a:extLst>
          </p:cNvPr>
          <p:cNvSpPr/>
          <p:nvPr/>
        </p:nvSpPr>
        <p:spPr>
          <a:xfrm>
            <a:off x="1723735" y="2064757"/>
            <a:ext cx="156541" cy="39665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52EC5-1A79-4897-BBBD-76CCE8EBDC4B}"/>
              </a:ext>
            </a:extLst>
          </p:cNvPr>
          <p:cNvSpPr txBox="1"/>
          <p:nvPr/>
        </p:nvSpPr>
        <p:spPr>
          <a:xfrm>
            <a:off x="4229006" y="4744443"/>
            <a:ext cx="1070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[else]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91E300-18A6-4765-8EAC-31ACE379472F}"/>
              </a:ext>
            </a:extLst>
          </p:cNvPr>
          <p:cNvSpPr/>
          <p:nvPr/>
        </p:nvSpPr>
        <p:spPr>
          <a:xfrm>
            <a:off x="1154365" y="3125401"/>
            <a:ext cx="9283557" cy="3426439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Single Corner Snipped 100">
            <a:extLst>
              <a:ext uri="{FF2B5EF4-FFF2-40B4-BE49-F238E27FC236}">
                <a16:creationId xmlns:a16="http://schemas.microsoft.com/office/drawing/2014/main" id="{F59B6B30-BA68-4831-863B-AD50FAE9C7EA}"/>
              </a:ext>
            </a:extLst>
          </p:cNvPr>
          <p:cNvSpPr/>
          <p:nvPr/>
        </p:nvSpPr>
        <p:spPr>
          <a:xfrm rot="10800000" flipH="1">
            <a:off x="1154365" y="3125401"/>
            <a:ext cx="523854" cy="461665"/>
          </a:xfrm>
          <a:prstGeom prst="snip1Rect">
            <a:avLst>
              <a:gd name="adj" fmla="val 50000"/>
            </a:avLst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rtlCol="0" anchor="b"/>
          <a:lstStyle/>
          <a:p>
            <a:endParaRPr lang="en-US" dirty="0">
              <a:solidFill>
                <a:srgbClr val="FF0000"/>
              </a:solidFill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88DA9D-0D9D-4429-AA80-545753E88DB2}"/>
              </a:ext>
            </a:extLst>
          </p:cNvPr>
          <p:cNvSpPr txBox="1"/>
          <p:nvPr/>
        </p:nvSpPr>
        <p:spPr>
          <a:xfrm>
            <a:off x="1115584" y="3155215"/>
            <a:ext cx="5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1F97E9-2CF3-4A6A-A635-3C55FF79AD21}"/>
              </a:ext>
            </a:extLst>
          </p:cNvPr>
          <p:cNvCxnSpPr>
            <a:cxnSpLocks/>
          </p:cNvCxnSpPr>
          <p:nvPr/>
        </p:nvCxnSpPr>
        <p:spPr>
          <a:xfrm>
            <a:off x="6182502" y="6245535"/>
            <a:ext cx="2871182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6DAB5D4-500C-459D-9186-A28CDDF6AF2C}"/>
              </a:ext>
            </a:extLst>
          </p:cNvPr>
          <p:cNvSpPr/>
          <p:nvPr/>
        </p:nvSpPr>
        <p:spPr>
          <a:xfrm>
            <a:off x="6141999" y="5781840"/>
            <a:ext cx="156541" cy="52269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10D4D2D-F739-415E-9278-0BEDE6191661}"/>
              </a:ext>
            </a:extLst>
          </p:cNvPr>
          <p:cNvCxnSpPr>
            <a:cxnSpLocks/>
          </p:cNvCxnSpPr>
          <p:nvPr/>
        </p:nvCxnSpPr>
        <p:spPr>
          <a:xfrm flipV="1">
            <a:off x="1154365" y="4754880"/>
            <a:ext cx="9283557" cy="0"/>
          </a:xfrm>
          <a:prstGeom prst="line">
            <a:avLst/>
          </a:prstGeom>
          <a:ln w="19050" cap="flat" cmpd="sng" algn="ctr">
            <a:solidFill>
              <a:schemeClr val="dk1">
                <a:alpha val="93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8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with solid fill">
            <a:extLst>
              <a:ext uri="{FF2B5EF4-FFF2-40B4-BE49-F238E27FC236}">
                <a16:creationId xmlns:a16="http://schemas.microsoft.com/office/drawing/2014/main" id="{E207C111-EA57-447F-B95A-76100782C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47" y="381689"/>
            <a:ext cx="1275567" cy="1087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29973-BE25-45F6-8361-4110259C3FB7}"/>
              </a:ext>
            </a:extLst>
          </p:cNvPr>
          <p:cNvSpPr txBox="1"/>
          <p:nvPr/>
        </p:nvSpPr>
        <p:spPr>
          <a:xfrm>
            <a:off x="318962" y="1469365"/>
            <a:ext cx="10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EB6EE5-88F0-4DBB-B82F-0890A52E5933}"/>
              </a:ext>
            </a:extLst>
          </p:cNvPr>
          <p:cNvSpPr/>
          <p:nvPr/>
        </p:nvSpPr>
        <p:spPr>
          <a:xfrm>
            <a:off x="2328299" y="1215025"/>
            <a:ext cx="1716065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BookingButton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D49C87-13D8-471A-A27D-B8A275C2C4F1}"/>
              </a:ext>
            </a:extLst>
          </p:cNvPr>
          <p:cNvCxnSpPr>
            <a:cxnSpLocks/>
          </p:cNvCxnSpPr>
          <p:nvPr/>
        </p:nvCxnSpPr>
        <p:spPr>
          <a:xfrm>
            <a:off x="781317" y="1777142"/>
            <a:ext cx="0" cy="47502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EF9E77-9462-4471-BEC3-00A39E27FCB7}"/>
              </a:ext>
            </a:extLst>
          </p:cNvPr>
          <p:cNvCxnSpPr>
            <a:cxnSpLocks/>
          </p:cNvCxnSpPr>
          <p:nvPr/>
        </p:nvCxnSpPr>
        <p:spPr>
          <a:xfrm>
            <a:off x="3144690" y="1777142"/>
            <a:ext cx="0" cy="47502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CB1AA-FFA4-4B95-B297-4B66CF147197}"/>
              </a:ext>
            </a:extLst>
          </p:cNvPr>
          <p:cNvCxnSpPr>
            <a:cxnSpLocks/>
          </p:cNvCxnSpPr>
          <p:nvPr/>
        </p:nvCxnSpPr>
        <p:spPr>
          <a:xfrm>
            <a:off x="859587" y="2280228"/>
            <a:ext cx="2222695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B6316-0860-4D69-837A-8D0FD00B1AD3}"/>
              </a:ext>
            </a:extLst>
          </p:cNvPr>
          <p:cNvSpPr txBox="1"/>
          <p:nvPr/>
        </p:nvSpPr>
        <p:spPr>
          <a:xfrm>
            <a:off x="1533241" y="1994211"/>
            <a:ext cx="721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58AF41-6A49-4034-992B-5586BF7F3AC4}"/>
              </a:ext>
            </a:extLst>
          </p:cNvPr>
          <p:cNvSpPr/>
          <p:nvPr/>
        </p:nvSpPr>
        <p:spPr>
          <a:xfrm>
            <a:off x="7699115" y="2317376"/>
            <a:ext cx="1993521" cy="870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BookingApplicationForm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BB1C7E-2F3C-4EB9-9F81-5B5CA4BF6B61}"/>
              </a:ext>
            </a:extLst>
          </p:cNvPr>
          <p:cNvCxnSpPr>
            <a:cxnSpLocks/>
          </p:cNvCxnSpPr>
          <p:nvPr/>
        </p:nvCxnSpPr>
        <p:spPr>
          <a:xfrm>
            <a:off x="3263273" y="2328115"/>
            <a:ext cx="1427558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BCB450-6BE5-4F8F-B1EF-2C00392438C6}"/>
              </a:ext>
            </a:extLst>
          </p:cNvPr>
          <p:cNvSpPr txBox="1"/>
          <p:nvPr/>
        </p:nvSpPr>
        <p:spPr>
          <a:xfrm>
            <a:off x="3402805" y="1998524"/>
            <a:ext cx="1070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282F03-22D8-40E7-8DF8-A35B7B601AFB}"/>
              </a:ext>
            </a:extLst>
          </p:cNvPr>
          <p:cNvCxnSpPr>
            <a:cxnSpLocks/>
          </p:cNvCxnSpPr>
          <p:nvPr/>
        </p:nvCxnSpPr>
        <p:spPr>
          <a:xfrm>
            <a:off x="5552848" y="2860840"/>
            <a:ext cx="2137194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5A3C48-CF5C-4FD9-A871-BCC8E1A7A788}"/>
              </a:ext>
            </a:extLst>
          </p:cNvPr>
          <p:cNvSpPr txBox="1"/>
          <p:nvPr/>
        </p:nvSpPr>
        <p:spPr>
          <a:xfrm>
            <a:off x="6136993" y="2564332"/>
            <a:ext cx="144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5469B5-BA6F-4ADC-821A-AAFFB637AB5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52848" y="2615205"/>
            <a:ext cx="0" cy="40579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095C36-F6EB-46DE-9878-5D750C529C43}"/>
              </a:ext>
            </a:extLst>
          </p:cNvPr>
          <p:cNvCxnSpPr>
            <a:cxnSpLocks/>
          </p:cNvCxnSpPr>
          <p:nvPr/>
        </p:nvCxnSpPr>
        <p:spPr>
          <a:xfrm>
            <a:off x="8560824" y="3187476"/>
            <a:ext cx="0" cy="35570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4752CE-50AF-4668-90BD-E325EBAF6C50}"/>
              </a:ext>
            </a:extLst>
          </p:cNvPr>
          <p:cNvSpPr/>
          <p:nvPr/>
        </p:nvSpPr>
        <p:spPr>
          <a:xfrm>
            <a:off x="3082282" y="2134459"/>
            <a:ext cx="156540" cy="5384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2234AD-97BF-43A3-84B2-94B5D5972331}"/>
              </a:ext>
            </a:extLst>
          </p:cNvPr>
          <p:cNvSpPr/>
          <p:nvPr/>
        </p:nvSpPr>
        <p:spPr>
          <a:xfrm>
            <a:off x="5474578" y="2564332"/>
            <a:ext cx="156540" cy="5384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6740F-6A23-41E2-8223-FC8B87673D30}"/>
              </a:ext>
            </a:extLst>
          </p:cNvPr>
          <p:cNvSpPr/>
          <p:nvPr/>
        </p:nvSpPr>
        <p:spPr>
          <a:xfrm>
            <a:off x="4690831" y="2019546"/>
            <a:ext cx="1724034" cy="595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6FCE0-C662-474C-ABAE-B60D6DBFB8F2}"/>
              </a:ext>
            </a:extLst>
          </p:cNvPr>
          <p:cNvSpPr txBox="1"/>
          <p:nvPr/>
        </p:nvSpPr>
        <p:spPr>
          <a:xfrm flipH="1"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960000"/>
                </a:solidFill>
                <a:latin typeface="Arial Narrow" panose="020B0606020202030204" pitchFamily="34" charset="0"/>
              </a:rPr>
              <a:t>Booking Sequence Diagram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03E1D6-82AF-41A3-A4F1-E1F323C4CB40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703047" y="3607659"/>
            <a:ext cx="7779507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EAE359-582A-458A-B462-116262BF069B}"/>
              </a:ext>
            </a:extLst>
          </p:cNvPr>
          <p:cNvSpPr/>
          <p:nvPr/>
        </p:nvSpPr>
        <p:spPr>
          <a:xfrm>
            <a:off x="703047" y="2134459"/>
            <a:ext cx="156540" cy="2946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AD3534-E2A3-49AD-A8B4-16572FA0AC42}"/>
              </a:ext>
            </a:extLst>
          </p:cNvPr>
          <p:cNvSpPr/>
          <p:nvPr/>
        </p:nvSpPr>
        <p:spPr>
          <a:xfrm>
            <a:off x="8500709" y="3607659"/>
            <a:ext cx="152141" cy="4061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C6EC8D-15C1-4183-9AE4-F671D9881FC6}"/>
              </a:ext>
            </a:extLst>
          </p:cNvPr>
          <p:cNvSpPr txBox="1"/>
          <p:nvPr/>
        </p:nvSpPr>
        <p:spPr>
          <a:xfrm>
            <a:off x="6497507" y="3309010"/>
            <a:ext cx="11925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fillContents()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715F62-A7A2-44E8-B646-EC873173F3B8}"/>
              </a:ext>
            </a:extLst>
          </p:cNvPr>
          <p:cNvCxnSpPr>
            <a:cxnSpLocks/>
          </p:cNvCxnSpPr>
          <p:nvPr/>
        </p:nvCxnSpPr>
        <p:spPr>
          <a:xfrm>
            <a:off x="721202" y="4254773"/>
            <a:ext cx="7779507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BB4CDC-0E82-4968-8BCA-AAABFD8CD114}"/>
              </a:ext>
            </a:extLst>
          </p:cNvPr>
          <p:cNvSpPr txBox="1"/>
          <p:nvPr/>
        </p:nvSpPr>
        <p:spPr>
          <a:xfrm>
            <a:off x="6621445" y="3915693"/>
            <a:ext cx="11925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AAF3C9-398E-4F2D-8AF2-64D8410E7597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631189" y="5007990"/>
            <a:ext cx="2872290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8F2F79-9057-4A5D-B003-08EED6C641D6}"/>
              </a:ext>
            </a:extLst>
          </p:cNvPr>
          <p:cNvSpPr txBox="1"/>
          <p:nvPr/>
        </p:nvSpPr>
        <p:spPr>
          <a:xfrm>
            <a:off x="6256946" y="4696499"/>
            <a:ext cx="1786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submitApplication()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2E17B8-0FD7-4703-9BBE-5C2252F0CA59}"/>
              </a:ext>
            </a:extLst>
          </p:cNvPr>
          <p:cNvCxnSpPr>
            <a:cxnSpLocks/>
          </p:cNvCxnSpPr>
          <p:nvPr/>
        </p:nvCxnSpPr>
        <p:spPr>
          <a:xfrm flipV="1">
            <a:off x="5631118" y="5616999"/>
            <a:ext cx="3681058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291A51-1DCB-4ADF-93EB-0A6F861AC1BA}"/>
              </a:ext>
            </a:extLst>
          </p:cNvPr>
          <p:cNvSpPr txBox="1"/>
          <p:nvPr/>
        </p:nvSpPr>
        <p:spPr>
          <a:xfrm>
            <a:off x="6579585" y="5318567"/>
            <a:ext cx="1081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&lt;&lt;create&gt;&gt;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BB2D09-819D-4BBF-A329-E3A3DC006905}"/>
              </a:ext>
            </a:extLst>
          </p:cNvPr>
          <p:cNvSpPr/>
          <p:nvPr/>
        </p:nvSpPr>
        <p:spPr>
          <a:xfrm>
            <a:off x="5481977" y="5013961"/>
            <a:ext cx="164592" cy="11887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FBC3B2D-2456-428B-B086-47E53A84ACE9}"/>
              </a:ext>
            </a:extLst>
          </p:cNvPr>
          <p:cNvSpPr/>
          <p:nvPr/>
        </p:nvSpPr>
        <p:spPr>
          <a:xfrm>
            <a:off x="9332968" y="5372510"/>
            <a:ext cx="1532883" cy="488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CustomerReport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BE1361-0C86-4B7A-95A7-6BB1E7F85989}"/>
              </a:ext>
            </a:extLst>
          </p:cNvPr>
          <p:cNvCxnSpPr>
            <a:cxnSpLocks/>
          </p:cNvCxnSpPr>
          <p:nvPr/>
        </p:nvCxnSpPr>
        <p:spPr>
          <a:xfrm>
            <a:off x="5611476" y="6126480"/>
            <a:ext cx="286648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B2CFC8-6679-4768-9928-A3628120DD59}"/>
              </a:ext>
            </a:extLst>
          </p:cNvPr>
          <p:cNvSpPr txBox="1"/>
          <p:nvPr/>
        </p:nvSpPr>
        <p:spPr>
          <a:xfrm>
            <a:off x="6493534" y="5803315"/>
            <a:ext cx="1190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5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&lt;&lt;destroy&gt;&gt;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5971F7-119B-46D4-845B-85C9AAE473C6}"/>
              </a:ext>
            </a:extLst>
          </p:cNvPr>
          <p:cNvSpPr/>
          <p:nvPr/>
        </p:nvSpPr>
        <p:spPr>
          <a:xfrm>
            <a:off x="8503479" y="4229510"/>
            <a:ext cx="164592" cy="192024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3553E706-1F75-4060-94DC-41C5976D0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584" y="5852945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3140589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{42B797EC-21DC-4BE2-9C95-5EC914E5BDB3}tf11964407_win32</Template>
  <TotalTime>199</TotalTime>
  <Words>347</Words>
  <Application>Microsoft Office PowerPoint</Application>
  <PresentationFormat>Widescreen</PresentationFormat>
  <Paragraphs>124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Courier New</vt:lpstr>
      <vt:lpstr>Gill Sans Nova</vt:lpstr>
      <vt:lpstr>Gill Sans Nova Light</vt:lpstr>
      <vt:lpstr>Sagona Book</vt:lpstr>
      <vt:lpstr>Custom</vt:lpstr>
      <vt:lpstr>Real-Estate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Real-Estate Management System</dc:title>
  <dc:creator>Abdelfattah Elnaggar</dc:creator>
  <cp:lastModifiedBy>Abdelfattah Elnaggar</cp:lastModifiedBy>
  <cp:revision>22</cp:revision>
  <dcterms:created xsi:type="dcterms:W3CDTF">2023-10-20T23:16:12Z</dcterms:created>
  <dcterms:modified xsi:type="dcterms:W3CDTF">2023-10-21T08:13:43Z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