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D6471-D8D8-43B7-A7A4-4102FAF1D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55471-D288-4B55-B60E-11FA7D65A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E9922-5A5E-49D7-9EAA-942251D6A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706E-447D-4BF6-807B-E8702CD0426E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33876-6F05-4FA1-A018-8B8B4B345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39E22-89FF-47A9-A30F-8AE8EC7B2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B9C3-C190-4CA0-9355-26C3597FB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30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26E23-36AB-4520-B03D-E30C42C4E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329FA4-6470-4E27-94AD-8273662DB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A58E7-124D-494F-A202-64B6AEDD4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706E-447D-4BF6-807B-E8702CD0426E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70A04-12E3-4651-8C35-42F0B0EF1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74147-4EDA-48D2-9166-C2C75F551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B9C3-C190-4CA0-9355-26C3597FB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43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317534-22F3-470C-ACBA-55862D8624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0026-849F-4AF0-BCAE-CFA7B6534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4A437-DCAF-468D-9659-73BD60B3F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706E-447D-4BF6-807B-E8702CD0426E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7279E-9732-450E-B5F2-096CE8ED2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C9153-D0F9-4228-B1A6-479FA4214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B9C3-C190-4CA0-9355-26C3597FB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24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F3CF8-5B33-4218-8D22-652F32250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2D65D-A531-41B5-BB64-16D01E5C1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F5376-855C-4332-AE63-C88F52CCE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706E-447D-4BF6-807B-E8702CD0426E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34BC3-621E-46C3-A158-9254C5912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71E26-2934-465D-929D-A4B9928EA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B9C3-C190-4CA0-9355-26C3597FB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84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D6DBE-AC0A-46C0-98A2-A7AEC888E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306CB-6122-4DBD-88A1-91B4182F8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9C53C-C714-4D39-8451-682C178EB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706E-447D-4BF6-807B-E8702CD0426E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CB4A7-3639-4E4B-8ED6-035A2B8DF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47794-9B76-492E-9A81-FA53C4E86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B9C3-C190-4CA0-9355-26C3597FB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66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DB1A4-434E-4AE5-A991-32A651E16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B860-5159-42EA-8614-305ED2257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DCA5-1FE1-4351-BCDA-CB613CE21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DF90E-361C-4C76-8BDE-4569CB6B9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706E-447D-4BF6-807B-E8702CD0426E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67E49-A5A0-4117-BFF8-6C7D2311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0FC7B-DCEA-4142-A539-C4E2480B8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B9C3-C190-4CA0-9355-26C3597FB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71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0DFC1-D06E-4F5E-9A3A-ECC8CF6F2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33032-3F92-4577-9C93-66FB6BC5A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F64A8-7E50-41F3-8284-734CC88A4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B19B88-4EF2-4927-A9FD-9656BDEC9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AEF4D8-EC75-4DDC-BB02-F7EFB0DD4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2B6BAE-CAD5-4D5C-A226-EF91B5EAD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706E-447D-4BF6-807B-E8702CD0426E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2E61F7-4338-4187-8613-7842BBE50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FB1805-B2F5-4526-AB13-C36129BC3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B9C3-C190-4CA0-9355-26C3597FB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05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C8183-F537-4035-9E58-76E97898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84E0F6-923A-4CF5-AA9B-CF53F6F7D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706E-447D-4BF6-807B-E8702CD0426E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25469E-B74B-4883-9F0F-04646DD8D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A16A3A-D356-4C0D-B280-89940861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B9C3-C190-4CA0-9355-26C3597FB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67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34C554-B98C-4CD4-96C2-04DC77D64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706E-447D-4BF6-807B-E8702CD0426E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862DB8-CF6C-41EF-B744-762259F2E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B2147-47FE-4269-90BD-D9F05E9E2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B9C3-C190-4CA0-9355-26C3597FB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12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C392C-16D0-4526-BA93-EFAA449DC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33143-AE64-41A2-96EB-DD6EFD88A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78195-C844-4DCC-94DD-8F86806B1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39C43-26DA-4BF3-A922-BBB88E69D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706E-447D-4BF6-807B-E8702CD0426E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2F985-62D3-4B63-8AAE-DA2B6FA7C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39024-9B69-4289-92E8-8296CE3A1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B9C3-C190-4CA0-9355-26C3597FB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12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FE835-DCC6-4A68-A059-D06CE98FA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0882C0-CB46-4F88-AE54-B4E78C371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DA345-3EB6-4EEC-AF91-030558622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A709B-509C-4D95-BB3D-BD3646729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706E-447D-4BF6-807B-E8702CD0426E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AC060-F8E0-4522-B2DD-9AB370859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7C30D-51D9-4398-898C-D9AB955C6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B9C3-C190-4CA0-9355-26C3597FB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4D13FF-EA8F-4974-ACA0-B97108913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29EC7-01F6-499C-BE31-B42F172E5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75603-A10E-4DD7-8EA9-F20BBBFCD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C706E-447D-4BF6-807B-E8702CD0426E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B766E-AD45-43BD-8C2E-AA1205992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29B98-FF75-4433-8F14-E0681163E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EB9C3-C190-4CA0-9355-26C3597FB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5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13017E-96A9-4EA7-B301-0440362C1868}"/>
              </a:ext>
            </a:extLst>
          </p:cNvPr>
          <p:cNvSpPr txBox="1"/>
          <p:nvPr/>
        </p:nvSpPr>
        <p:spPr>
          <a:xfrm>
            <a:off x="6325296" y="1804215"/>
            <a:ext cx="44629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Clusterio</a:t>
            </a:r>
            <a:r>
              <a:rPr lang="en-US" dirty="0"/>
              <a:t> master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9AB7BB-6DEF-4B0D-B1C7-9A892BD8866E}"/>
              </a:ext>
            </a:extLst>
          </p:cNvPr>
          <p:cNvSpPr txBox="1"/>
          <p:nvPr/>
        </p:nvSpPr>
        <p:spPr>
          <a:xfrm>
            <a:off x="6325297" y="3244334"/>
            <a:ext cx="44629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Clusterio</a:t>
            </a:r>
            <a:r>
              <a:rPr lang="en-US" dirty="0"/>
              <a:t> slave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DB4AC7-CC5D-4EC8-B689-06DB2D2C3325}"/>
              </a:ext>
            </a:extLst>
          </p:cNvPr>
          <p:cNvSpPr txBox="1"/>
          <p:nvPr/>
        </p:nvSpPr>
        <p:spPr>
          <a:xfrm>
            <a:off x="8556771" y="3613666"/>
            <a:ext cx="22314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Plugin </a:t>
            </a:r>
            <a:r>
              <a:rPr lang="en-US" dirty="0" err="1"/>
              <a:t>playerManager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C8601D-D5DB-4538-9D27-F7F126F9A783}"/>
              </a:ext>
            </a:extLst>
          </p:cNvPr>
          <p:cNvSpPr txBox="1"/>
          <p:nvPr/>
        </p:nvSpPr>
        <p:spPr>
          <a:xfrm>
            <a:off x="8556770" y="3982998"/>
            <a:ext cx="22314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Plugin </a:t>
            </a:r>
            <a:r>
              <a:rPr lang="en-US" dirty="0" err="1"/>
              <a:t>trainTeleports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B5548F-9E71-4975-A807-FC3C65F93003}"/>
              </a:ext>
            </a:extLst>
          </p:cNvPr>
          <p:cNvSpPr txBox="1"/>
          <p:nvPr/>
        </p:nvSpPr>
        <p:spPr>
          <a:xfrm>
            <a:off x="8556769" y="4352330"/>
            <a:ext cx="22314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Plugin </a:t>
            </a:r>
            <a:r>
              <a:rPr lang="en-US" dirty="0" err="1"/>
              <a:t>clusterioMod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E3DB84-4B65-469D-A595-2D3D6F40B748}"/>
              </a:ext>
            </a:extLst>
          </p:cNvPr>
          <p:cNvSpPr txBox="1"/>
          <p:nvPr/>
        </p:nvSpPr>
        <p:spPr>
          <a:xfrm>
            <a:off x="8556769" y="4721662"/>
            <a:ext cx="22314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Plugin </a:t>
            </a:r>
            <a:r>
              <a:rPr lang="en-US" dirty="0" err="1"/>
              <a:t>researchSync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93284A-F74D-4E2D-8FF0-D231B9020093}"/>
              </a:ext>
            </a:extLst>
          </p:cNvPr>
          <p:cNvSpPr txBox="1"/>
          <p:nvPr/>
        </p:nvSpPr>
        <p:spPr>
          <a:xfrm>
            <a:off x="8556769" y="5090994"/>
            <a:ext cx="22314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…….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FC44BE-3477-4B11-951E-5A365CCAAAC2}"/>
              </a:ext>
            </a:extLst>
          </p:cNvPr>
          <p:cNvCxnSpPr>
            <a:cxnSpLocks/>
          </p:cNvCxnSpPr>
          <p:nvPr/>
        </p:nvCxnSpPr>
        <p:spPr>
          <a:xfrm flipH="1" flipV="1">
            <a:off x="9372593" y="2198917"/>
            <a:ext cx="2" cy="1070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FAD1054-AC16-478D-B461-EE67A5D80D65}"/>
              </a:ext>
            </a:extLst>
          </p:cNvPr>
          <p:cNvSpPr txBox="1"/>
          <p:nvPr/>
        </p:nvSpPr>
        <p:spPr>
          <a:xfrm>
            <a:off x="6325297" y="3613666"/>
            <a:ext cx="18622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Factorio</a:t>
            </a:r>
            <a:r>
              <a:rPr lang="en-US" dirty="0"/>
              <a:t> 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8D964F-5776-49D5-87F5-7723B8D6BD83}"/>
              </a:ext>
            </a:extLst>
          </p:cNvPr>
          <p:cNvSpPr txBox="1"/>
          <p:nvPr/>
        </p:nvSpPr>
        <p:spPr>
          <a:xfrm>
            <a:off x="6325297" y="3982998"/>
            <a:ext cx="18622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Mod </a:t>
            </a:r>
            <a:r>
              <a:rPr lang="en-US" dirty="0" err="1"/>
              <a:t>clusterio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081860-416A-4B7F-A856-975109B72623}"/>
              </a:ext>
            </a:extLst>
          </p:cNvPr>
          <p:cNvSpPr txBox="1"/>
          <p:nvPr/>
        </p:nvSpPr>
        <p:spPr>
          <a:xfrm>
            <a:off x="6325297" y="4352330"/>
            <a:ext cx="18622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Mod Angels ores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2FEEE8-47DC-4580-AAAA-CE147356682B}"/>
              </a:ext>
            </a:extLst>
          </p:cNvPr>
          <p:cNvSpPr txBox="1"/>
          <p:nvPr/>
        </p:nvSpPr>
        <p:spPr>
          <a:xfrm>
            <a:off x="6325297" y="4721662"/>
            <a:ext cx="18622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Mod ….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59BD48-24E3-43EB-B78D-651690A7E84D}"/>
              </a:ext>
            </a:extLst>
          </p:cNvPr>
          <p:cNvSpPr txBox="1"/>
          <p:nvPr/>
        </p:nvSpPr>
        <p:spPr>
          <a:xfrm rot="5400000">
            <a:off x="7448882" y="4352330"/>
            <a:ext cx="18466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RCON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EE2B10-4025-4AE7-AC3F-EADB42ACEA75}"/>
              </a:ext>
            </a:extLst>
          </p:cNvPr>
          <p:cNvSpPr txBox="1"/>
          <p:nvPr/>
        </p:nvSpPr>
        <p:spPr>
          <a:xfrm>
            <a:off x="570449" y="3147481"/>
            <a:ext cx="28270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Master web interface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33EBA64-AD14-4F14-86F0-4D3B0AF60225}"/>
              </a:ext>
            </a:extLst>
          </p:cNvPr>
          <p:cNvCxnSpPr>
            <a:cxnSpLocks/>
            <a:stCxn id="22" idx="3"/>
            <a:endCxn id="4" idx="1"/>
          </p:cNvCxnSpPr>
          <p:nvPr/>
        </p:nvCxnSpPr>
        <p:spPr>
          <a:xfrm flipV="1">
            <a:off x="3397541" y="1988881"/>
            <a:ext cx="2927755" cy="134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2FBBCD8-4507-4D9C-A877-D16380684D1F}"/>
              </a:ext>
            </a:extLst>
          </p:cNvPr>
          <p:cNvSpPr txBox="1"/>
          <p:nvPr/>
        </p:nvSpPr>
        <p:spPr>
          <a:xfrm>
            <a:off x="570449" y="4668583"/>
            <a:ext cx="28270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Factorio</a:t>
            </a:r>
            <a:r>
              <a:rPr lang="en-US" dirty="0"/>
              <a:t> client (the player)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31C3E3A-BC91-42E9-A5E5-B64D27603A0F}"/>
              </a:ext>
            </a:extLst>
          </p:cNvPr>
          <p:cNvCxnSpPr>
            <a:stCxn id="28" idx="3"/>
            <a:endCxn id="13" idx="1"/>
          </p:cNvCxnSpPr>
          <p:nvPr/>
        </p:nvCxnSpPr>
        <p:spPr>
          <a:xfrm flipV="1">
            <a:off x="3397541" y="3798332"/>
            <a:ext cx="2927756" cy="1054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98B3A13-C77D-4FE9-B84C-7B0335750803}"/>
              </a:ext>
            </a:extLst>
          </p:cNvPr>
          <p:cNvSpPr txBox="1"/>
          <p:nvPr/>
        </p:nvSpPr>
        <p:spPr>
          <a:xfrm>
            <a:off x="8556767" y="1434883"/>
            <a:ext cx="22314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Plugin </a:t>
            </a:r>
            <a:r>
              <a:rPr lang="en-US" dirty="0" err="1"/>
              <a:t>playerManager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4F85F0-F9BE-4254-B113-4DF405836124}"/>
              </a:ext>
            </a:extLst>
          </p:cNvPr>
          <p:cNvSpPr txBox="1"/>
          <p:nvPr/>
        </p:nvSpPr>
        <p:spPr>
          <a:xfrm>
            <a:off x="8556767" y="1065917"/>
            <a:ext cx="22314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Plugin </a:t>
            </a:r>
            <a:r>
              <a:rPr lang="en-US" dirty="0" err="1"/>
              <a:t>trainTeleports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7E3CD65-DED0-43CA-B940-AAD375F31D63}"/>
              </a:ext>
            </a:extLst>
          </p:cNvPr>
          <p:cNvSpPr txBox="1"/>
          <p:nvPr/>
        </p:nvSpPr>
        <p:spPr>
          <a:xfrm>
            <a:off x="570449" y="985043"/>
            <a:ext cx="28270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Prometheus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D7B7220-E424-4AE9-AE31-E25E537A492D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3397541" y="1169709"/>
            <a:ext cx="2927755" cy="634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FE1963D-FDAC-4C7F-A775-D235E5210E2C}"/>
              </a:ext>
            </a:extLst>
          </p:cNvPr>
          <p:cNvSpPr txBox="1"/>
          <p:nvPr/>
        </p:nvSpPr>
        <p:spPr>
          <a:xfrm>
            <a:off x="570449" y="1901068"/>
            <a:ext cx="28270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Grafana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EA62692-CD9F-428D-8AE8-E86967202FCB}"/>
              </a:ext>
            </a:extLst>
          </p:cNvPr>
          <p:cNvCxnSpPr>
            <a:stCxn id="48" idx="0"/>
            <a:endCxn id="44" idx="2"/>
          </p:cNvCxnSpPr>
          <p:nvPr/>
        </p:nvCxnSpPr>
        <p:spPr>
          <a:xfrm flipV="1">
            <a:off x="1983995" y="1354375"/>
            <a:ext cx="0" cy="546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9F9CFAB9-78FF-40E8-9543-8D8493D4BAC0}"/>
              </a:ext>
            </a:extLst>
          </p:cNvPr>
          <p:cNvCxnSpPr>
            <a:stCxn id="6" idx="3"/>
            <a:endCxn id="40" idx="3"/>
          </p:cNvCxnSpPr>
          <p:nvPr/>
        </p:nvCxnSpPr>
        <p:spPr>
          <a:xfrm flipH="1" flipV="1">
            <a:off x="10788238" y="1619549"/>
            <a:ext cx="4" cy="2178783"/>
          </a:xfrm>
          <a:prstGeom prst="curvedConnector3">
            <a:avLst>
              <a:gd name="adj1" fmla="val -57150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9E605471-C83B-4603-9C8E-E6EE4F07AAC1}"/>
              </a:ext>
            </a:extLst>
          </p:cNvPr>
          <p:cNvCxnSpPr>
            <a:endCxn id="41" idx="3"/>
          </p:cNvCxnSpPr>
          <p:nvPr/>
        </p:nvCxnSpPr>
        <p:spPr>
          <a:xfrm rot="16200000" flipV="1">
            <a:off x="10499132" y="1539689"/>
            <a:ext cx="1333226" cy="75501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8CDC2C53-748B-4F28-8794-C1C2ABB711BF}"/>
              </a:ext>
            </a:extLst>
          </p:cNvPr>
          <p:cNvCxnSpPr>
            <a:endCxn id="7" idx="3"/>
          </p:cNvCxnSpPr>
          <p:nvPr/>
        </p:nvCxnSpPr>
        <p:spPr>
          <a:xfrm rot="5400000">
            <a:off x="10370776" y="2995187"/>
            <a:ext cx="1589943" cy="7550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029CB55-080C-4CF6-8443-E8A290BF02C0}"/>
              </a:ext>
            </a:extLst>
          </p:cNvPr>
          <p:cNvSpPr txBox="1"/>
          <p:nvPr/>
        </p:nvSpPr>
        <p:spPr>
          <a:xfrm>
            <a:off x="4108627" y="1224416"/>
            <a:ext cx="125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5F67825-EC38-47B3-9108-91EF5490008F}"/>
              </a:ext>
            </a:extLst>
          </p:cNvPr>
          <p:cNvSpPr txBox="1"/>
          <p:nvPr/>
        </p:nvSpPr>
        <p:spPr>
          <a:xfrm>
            <a:off x="4234346" y="2616608"/>
            <a:ext cx="125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C3FE429-D3C5-4848-8EC3-03A406A9344A}"/>
              </a:ext>
            </a:extLst>
          </p:cNvPr>
          <p:cNvSpPr txBox="1"/>
          <p:nvPr/>
        </p:nvSpPr>
        <p:spPr>
          <a:xfrm>
            <a:off x="4234346" y="4161576"/>
            <a:ext cx="125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UDP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9746132-F712-469C-B2D8-2978D7504C1F}"/>
              </a:ext>
            </a:extLst>
          </p:cNvPr>
          <p:cNvSpPr txBox="1"/>
          <p:nvPr/>
        </p:nvSpPr>
        <p:spPr>
          <a:xfrm>
            <a:off x="8745523" y="2550863"/>
            <a:ext cx="125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8C199F3-49B0-4AFB-9189-627CF507C4CC}"/>
              </a:ext>
            </a:extLst>
          </p:cNvPr>
          <p:cNvSpPr txBox="1"/>
          <p:nvPr/>
        </p:nvSpPr>
        <p:spPr>
          <a:xfrm>
            <a:off x="7111769" y="2465823"/>
            <a:ext cx="125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Socket.io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34B66D4-E508-456D-BBEC-484930065AC2}"/>
              </a:ext>
            </a:extLst>
          </p:cNvPr>
          <p:cNvCxnSpPr/>
          <p:nvPr/>
        </p:nvCxnSpPr>
        <p:spPr>
          <a:xfrm>
            <a:off x="8053431" y="2173547"/>
            <a:ext cx="0" cy="10707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398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45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Vestøl</dc:creator>
  <cp:lastModifiedBy>Daniel Vestøl</cp:lastModifiedBy>
  <cp:revision>2</cp:revision>
  <dcterms:created xsi:type="dcterms:W3CDTF">2019-02-01T09:17:11Z</dcterms:created>
  <dcterms:modified xsi:type="dcterms:W3CDTF">2019-02-01T09:34:28Z</dcterms:modified>
</cp:coreProperties>
</file>