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4" r:id="rId4"/>
    <p:sldId id="267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1A99-99C5-F74D-9841-9187FFDDB80F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8E17-9649-D542-B344-66B3CB2A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4019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b="1" dirty="0" smtClean="0"/>
              <a:t>Yelp Summarization Miner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Aspect-Based Sentiment Analysis Yelp </a:t>
            </a:r>
            <a:r>
              <a:rPr lang="en-US" sz="2200" dirty="0" smtClean="0"/>
              <a:t>Reviews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0278"/>
            <a:ext cx="6400800" cy="584078"/>
          </a:xfrm>
        </p:spPr>
        <p:txBody>
          <a:bodyPr/>
          <a:lstStyle/>
          <a:p>
            <a:r>
              <a:rPr lang="en-US" dirty="0" smtClean="0"/>
              <a:t>Jeff Fossett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4019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en-US" b="1" dirty="0" smtClean="0"/>
              <a:t>elp S</a:t>
            </a:r>
            <a:r>
              <a:rPr lang="en-US" b="1" dirty="0" smtClean="0">
                <a:solidFill>
                  <a:srgbClr val="FF0000"/>
                </a:solidFill>
              </a:rPr>
              <a:t>um</a:t>
            </a:r>
            <a:r>
              <a:rPr lang="en-US" b="1" dirty="0" smtClean="0"/>
              <a:t>marization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/>
              <a:t>iner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Aspect-Based Sentiment Analysis Yelp </a:t>
            </a:r>
            <a:r>
              <a:rPr lang="en-US" sz="2200" dirty="0" smtClean="0"/>
              <a:t>Reviews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0278"/>
            <a:ext cx="6400800" cy="584078"/>
          </a:xfrm>
        </p:spPr>
        <p:txBody>
          <a:bodyPr/>
          <a:lstStyle/>
          <a:p>
            <a:r>
              <a:rPr lang="en-US" dirty="0" smtClean="0"/>
              <a:t>Jeff Fossett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7528" y="3254044"/>
            <a:ext cx="351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YUMM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8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elp-Logo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2" y="1629263"/>
            <a:ext cx="7867196" cy="33891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43501" y="3839022"/>
            <a:ext cx="2092266" cy="72516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1" y="5223479"/>
            <a:ext cx="8590738" cy="1086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" y="3604151"/>
            <a:ext cx="8740141" cy="1461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1" y="2449602"/>
            <a:ext cx="3230865" cy="535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81" y="3049080"/>
            <a:ext cx="8296608" cy="286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1" y="581315"/>
            <a:ext cx="6554073" cy="15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8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860"/>
            <a:ext cx="8229600" cy="1143000"/>
          </a:xfrm>
        </p:spPr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196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</a:t>
            </a:r>
          </a:p>
          <a:p>
            <a:pPr lvl="1"/>
            <a:r>
              <a:rPr lang="en-US" dirty="0" smtClean="0"/>
              <a:t>Raw text and metadata of Yelp Reviews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Preprocessing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Sentence tokenization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Aspect Extraction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Part-of-Speech tagging</a:t>
            </a:r>
          </a:p>
          <a:p>
            <a:pPr lvl="1"/>
            <a:r>
              <a:rPr lang="en-US" dirty="0" smtClean="0"/>
              <a:t>Shallow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 smtClean="0"/>
              <a:t>Fully dynamic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Opinion / Sentiment </a:t>
            </a:r>
            <a:r>
              <a:rPr lang="en-US" b="1" dirty="0" smtClean="0">
                <a:solidFill>
                  <a:srgbClr val="FF0000"/>
                </a:solidFill>
              </a:rPr>
              <a:t>Classification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Supervised machine learning</a:t>
            </a:r>
          </a:p>
          <a:p>
            <a:pPr lvl="2"/>
            <a:r>
              <a:rPr lang="en-US" dirty="0" smtClean="0"/>
              <a:t>Lightweight </a:t>
            </a:r>
            <a:r>
              <a:rPr lang="en-US" dirty="0" smtClean="0"/>
              <a:t>lexicon- </a:t>
            </a:r>
            <a:r>
              <a:rPr lang="en-US" dirty="0" smtClean="0"/>
              <a:t>&amp; syntax-based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Two-stage approach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Summarization / Aggregation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Web application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7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307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Thanks!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1208" y="3624369"/>
            <a:ext cx="63224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3200" b="1" dirty="0" smtClean="0"/>
              <a:t>demo</a:t>
            </a:r>
            <a:r>
              <a:rPr lang="en-US" sz="3200" dirty="0" smtClean="0"/>
              <a:t>: </a:t>
            </a:r>
            <a:r>
              <a:rPr lang="en-US" sz="3200" dirty="0" err="1" smtClean="0"/>
              <a:t>www.jeffreyfossett.com</a:t>
            </a:r>
            <a:endParaRPr lang="en-US" sz="3200" dirty="0" smtClean="0"/>
          </a:p>
          <a:p>
            <a:pPr marL="571500" indent="-571500" algn="l">
              <a:buFont typeface="Arial"/>
              <a:buChar char="•"/>
            </a:pPr>
            <a:r>
              <a:rPr lang="en-US" sz="3200" b="1" dirty="0" err="1" smtClean="0"/>
              <a:t>github</a:t>
            </a:r>
            <a:r>
              <a:rPr lang="en-US" sz="3200" dirty="0" smtClean="0"/>
              <a:t>: Fossj117</a:t>
            </a:r>
            <a:r>
              <a:rPr lang="en-US" sz="3200" dirty="0"/>
              <a:t>/opinion-mining</a:t>
            </a:r>
          </a:p>
        </p:txBody>
      </p:sp>
    </p:spTree>
    <p:extLst>
      <p:ext uri="{BB962C8B-B14F-4D97-AF65-F5344CB8AC3E}">
        <p14:creationId xmlns:p14="http://schemas.microsoft.com/office/powerpoint/2010/main" val="33669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73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Yelp Summarization Miner Aspect-Based Sentiment Analysis Yelp Reviews</vt:lpstr>
      <vt:lpstr>Yelp Summarization Miner Aspect-Based Sentiment Analysis Yelp Reviews</vt:lpstr>
      <vt:lpstr>PowerPoint Presentation</vt:lpstr>
      <vt:lpstr>PowerPoint Presentation</vt:lpstr>
      <vt:lpstr>PowerPoint Presentation</vt:lpstr>
      <vt:lpstr>How it works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Summarization Miner Aspect – Based Opinion Mining on Yelp Reviews</dc:title>
  <dc:creator>Jeff Fossett</dc:creator>
  <cp:lastModifiedBy>Jeff Fossett</cp:lastModifiedBy>
  <cp:revision>18</cp:revision>
  <dcterms:created xsi:type="dcterms:W3CDTF">2014-07-28T20:59:59Z</dcterms:created>
  <dcterms:modified xsi:type="dcterms:W3CDTF">2014-07-30T19:05:09Z</dcterms:modified>
</cp:coreProperties>
</file>