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02" r:id="rId23"/>
    <p:sldId id="303" r:id="rId24"/>
    <p:sldId id="306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Kenov" initials="IK" lastIdx="1" clrIdx="0">
    <p:extLst>
      <p:ext uri="{19B8F6BF-5375-455C-9EA6-DF929625EA0E}">
        <p15:presenceInfo xmlns:p15="http://schemas.microsoft.com/office/powerpoint/2012/main" userId="4173ac053ea1d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182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255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828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0866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969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7362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3438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090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7051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902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555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58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5203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21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4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328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02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38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015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9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07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softuni.foundation/" TargetMode="External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hyperlink" Target="https://softuni.bg/" TargetMode="External"/><Relationship Id="rId4" Type="http://schemas.openxmlformats.org/officeDocument/2006/relationships/hyperlink" Target="https://softuni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5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5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7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Separate Our Data Layer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Distributed Data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0" y="2209278"/>
            <a:ext cx="2439443" cy="2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is not to make as granular microservices as possible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err="1"/>
              <a:t>Nanoservices</a:t>
            </a:r>
            <a:r>
              <a:rPr lang="en-US" dirty="0"/>
              <a:t> are bad!</a:t>
            </a:r>
          </a:p>
          <a:p>
            <a:pPr>
              <a:lnSpc>
                <a:spcPct val="100000"/>
              </a:lnSpc>
            </a:pPr>
            <a:r>
              <a:rPr lang="en-US" dirty="0"/>
              <a:t>The goal is to have the most meaningful separation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Cohesion is the key to separate the microservices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1186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Keep in mind that finding the right “size” is not a one-shot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microservices will be continuously evolving</a:t>
            </a:r>
          </a:p>
          <a:p>
            <a:pPr>
              <a:lnSpc>
                <a:spcPct val="100000"/>
              </a:lnSpc>
            </a:pPr>
            <a:r>
              <a:rPr lang="en-US" dirty="0"/>
              <a:t>A common way is to split the contexts by the company’s social boundaries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sometimes it may be the opposite</a:t>
            </a:r>
          </a:p>
          <a:p>
            <a:pPr>
              <a:lnSpc>
                <a:spcPct val="100000"/>
              </a:lnSpc>
            </a:pPr>
            <a:r>
              <a:rPr lang="en-US" dirty="0"/>
              <a:t>Duplicated data is completely OK!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2772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results for success: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Few strong relationships between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don’t need to merge information for common processes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 work with a microservice without constantly switching to other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Autonomous bounded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12987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4E4AC-A45B-494D-AE57-5DD49C43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43" y="1584000"/>
            <a:ext cx="7989314" cy="43504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269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C8189-9941-47CF-836E-E0810F838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68" y="1674000"/>
            <a:ext cx="7694036" cy="43995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818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/>
              <a:t>Authentication And Authorization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Authentication And Authorization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7D0A0-2ED4-4BF7-A207-BD7BB7F5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219" y="2124000"/>
            <a:ext cx="7327561" cy="34030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25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/>
              <a:t>Designing The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Atomic updates, transactions, consistency/referential integrity, and durability are extremely valuable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should not be waived rashly</a:t>
            </a:r>
          </a:p>
          <a:p>
            <a:pPr>
              <a:lnSpc>
                <a:spcPct val="100000"/>
              </a:lnSpc>
            </a:pPr>
            <a:r>
              <a:rPr lang="en-GB" dirty="0"/>
              <a:t>Your application must fill the gap with logic when your database technologies cannot guarantee ACID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Requires larger development effort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Clean code &amp; integration testing is key!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Designing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23323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Bounded Context</a:t>
            </a:r>
          </a:p>
          <a:p>
            <a:r>
              <a:rPr lang="en-US" noProof="1"/>
              <a:t>Identifying Data Boundaries</a:t>
            </a:r>
          </a:p>
          <a:p>
            <a:r>
              <a:rPr lang="en-US" noProof="1"/>
              <a:t>Authentication And Authorization</a:t>
            </a:r>
          </a:p>
          <a:p>
            <a:r>
              <a:rPr lang="en-US" noProof="1"/>
              <a:t>Designing The Database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375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considerations: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</a:t>
            </a:r>
            <a:r>
              <a:rPr lang="bg-BG" dirty="0" smtClean="0"/>
              <a:t>'</a:t>
            </a:r>
            <a:r>
              <a:rPr lang="en-US" dirty="0" smtClean="0"/>
              <a:t>t </a:t>
            </a:r>
            <a:r>
              <a:rPr lang="en-US" dirty="0"/>
              <a:t>share databases or table ownerships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 data when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Heavy read queries with filtering and paging should be in the same context/database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Don’t be afraid to merge microservices, if the business requirements need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right or wrong approach if it is solving the domain problem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Designing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8133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Breaking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the business requirements, it may be better do duplicate data instead of having a fictional foreign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Start with foreign IDs and evolve accordingly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One-to-one and one-to-many need only an ID reference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Many-to-many relationships may require a separate microservice or a two additional 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Designing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0270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570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GB" sz="3200" dirty="0">
                <a:solidFill>
                  <a:schemeClr val="bg2"/>
                </a:solidFill>
              </a:rPr>
              <a:t>The Bounded Context</a:t>
            </a:r>
          </a:p>
          <a:p>
            <a:pPr marL="358775" indent="-358775">
              <a:lnSpc>
                <a:spcPct val="95000"/>
              </a:lnSpc>
            </a:pPr>
            <a:r>
              <a:rPr lang="en-GB" sz="3200" dirty="0">
                <a:solidFill>
                  <a:schemeClr val="bg2"/>
                </a:solidFill>
              </a:rPr>
              <a:t>Identifying Data Boundaries</a:t>
            </a:r>
          </a:p>
          <a:p>
            <a:pPr marL="358775" indent="-358775">
              <a:lnSpc>
                <a:spcPct val="95000"/>
              </a:lnSpc>
            </a:pPr>
            <a:r>
              <a:rPr lang="en-GB" sz="3200" dirty="0">
                <a:solidFill>
                  <a:schemeClr val="bg2"/>
                </a:solidFill>
              </a:rPr>
              <a:t>Authentication And Authorization</a:t>
            </a:r>
          </a:p>
          <a:p>
            <a:pPr marL="358775" indent="-358775">
              <a:lnSpc>
                <a:spcPct val="95000"/>
              </a:lnSpc>
            </a:pPr>
            <a:r>
              <a:rPr lang="en-GB" sz="3200" dirty="0">
                <a:solidFill>
                  <a:schemeClr val="bg2"/>
                </a:solidFill>
              </a:rPr>
              <a:t>Designing The Database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7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917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5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3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microservices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Central pattern in DDD and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Its focus is dealing with large models by dividing them into logical groups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Bounded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groups should be very explicit about their relationships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40268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Bounded Context has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Unrelated concepts – such as support ticket in a customer support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concepts – products and customers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context may have completely different models of common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may share the same data identity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4089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  <p:pic>
        <p:nvPicPr>
          <p:cNvPr id="9" name="Picture 8" descr="A picture containing black, display, monitor, sitting&#10;&#10;Description automatically generated">
            <a:extLst>
              <a:ext uri="{FF2B5EF4-FFF2-40B4-BE49-F238E27FC236}">
                <a16:creationId xmlns:a16="http://schemas.microsoft.com/office/drawing/2014/main" id="{3DFBFCBF-4823-4A3E-B4B7-22997856F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00" y="1494000"/>
            <a:ext cx="7283000" cy="4509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microservice is like a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A separate process for each Bounded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protocols for communication – HTTP, Web Sockets, or AMQP</a:t>
            </a:r>
          </a:p>
          <a:p>
            <a:pPr>
              <a:lnSpc>
                <a:spcPct val="100000"/>
              </a:lnSpc>
            </a:pPr>
            <a:r>
              <a:rPr lang="en-US" dirty="0"/>
              <a:t>Defining a microservice for each Bounded Context in your business domain is a good start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</a:t>
            </a:r>
            <a:r>
              <a:rPr lang="en-US" dirty="0" smtClean="0"/>
              <a:t>don</a:t>
            </a:r>
            <a:r>
              <a:rPr lang="bg-BG" dirty="0" smtClean="0"/>
              <a:t>'</a:t>
            </a:r>
            <a:r>
              <a:rPr lang="en-US" dirty="0" smtClean="0"/>
              <a:t>t </a:t>
            </a:r>
            <a:r>
              <a:rPr lang="en-US" dirty="0"/>
              <a:t>be constrained by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a Bounded Context have multiple microservices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31342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Just </a:t>
            </a:r>
            <a:r>
              <a:rPr lang="en-US" dirty="0" smtClean="0"/>
              <a:t>don</a:t>
            </a:r>
            <a:r>
              <a:rPr lang="bg-BG" dirty="0" smtClean="0"/>
              <a:t>'</a:t>
            </a:r>
            <a:r>
              <a:rPr lang="en-US" dirty="0" smtClean="0"/>
              <a:t>t </a:t>
            </a:r>
            <a:r>
              <a:rPr lang="en-US" dirty="0"/>
              <a:t>create </a:t>
            </a:r>
            <a:r>
              <a:rPr lang="en-US" dirty="0" err="1"/>
              <a:t>nanocontext</a:t>
            </a:r>
            <a:r>
              <a:rPr lang="en-US" dirty="0"/>
              <a:t> and </a:t>
            </a:r>
            <a:r>
              <a:rPr lang="en-US" dirty="0" err="1"/>
              <a:t>nanoservices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think that each entity should be in a separate 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Also – it is perfectly fine to have the same model in multiple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split the properties properly</a:t>
            </a:r>
          </a:p>
          <a:p>
            <a:pPr>
              <a:lnSpc>
                <a:spcPct val="100000"/>
              </a:lnSpc>
            </a:pPr>
            <a:r>
              <a:rPr lang="en-US" dirty="0"/>
              <a:t>And do not overthink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is an evolving process!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35003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</TotalTime>
  <Words>1026</Words>
  <Application>Microsoft Office PowerPoint</Application>
  <PresentationFormat>Widescreen</PresentationFormat>
  <Paragraphs>165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Working With Distributed Data</vt:lpstr>
      <vt:lpstr>Table of Contents</vt:lpstr>
      <vt:lpstr>Questions</vt:lpstr>
      <vt:lpstr>The Bounded Context</vt:lpstr>
      <vt:lpstr>The Bounded Context</vt:lpstr>
      <vt:lpstr>The Bounded Context</vt:lpstr>
      <vt:lpstr>The Bounded Context</vt:lpstr>
      <vt:lpstr>The Bounded Context</vt:lpstr>
      <vt:lpstr>The Bounded Context</vt:lpstr>
      <vt:lpstr>Identifying Boundaries</vt:lpstr>
      <vt:lpstr>Identifying Boundaries</vt:lpstr>
      <vt:lpstr>Identifying Boundaries</vt:lpstr>
      <vt:lpstr>Identifying Boundaries</vt:lpstr>
      <vt:lpstr>Identifying Boundaries</vt:lpstr>
      <vt:lpstr>Identifying Boundaries</vt:lpstr>
      <vt:lpstr>Authentication And Authorization</vt:lpstr>
      <vt:lpstr>Authentication And Authorization</vt:lpstr>
      <vt:lpstr>Designing The Database</vt:lpstr>
      <vt:lpstr>Designing The Database</vt:lpstr>
      <vt:lpstr>Designing The Database</vt:lpstr>
      <vt:lpstr>Designing The Database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78</cp:revision>
  <dcterms:created xsi:type="dcterms:W3CDTF">2018-05-23T13:08:44Z</dcterms:created>
  <dcterms:modified xsi:type="dcterms:W3CDTF">2020-06-12T12:55:59Z</dcterms:modified>
  <cp:category>programming; education; software engineering; software development </cp:category>
</cp:coreProperties>
</file>