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324" r:id="rId7"/>
    <p:sldId id="325" r:id="rId8"/>
    <p:sldId id="326" r:id="rId9"/>
    <p:sldId id="327" r:id="rId10"/>
    <p:sldId id="328" r:id="rId11"/>
    <p:sldId id="308" r:id="rId12"/>
    <p:sldId id="329" r:id="rId13"/>
    <p:sldId id="330" r:id="rId14"/>
    <p:sldId id="331" r:id="rId15"/>
    <p:sldId id="332" r:id="rId16"/>
    <p:sldId id="333" r:id="rId17"/>
    <p:sldId id="334" r:id="rId18"/>
    <p:sldId id="336" r:id="rId19"/>
    <p:sldId id="337" r:id="rId20"/>
    <p:sldId id="302" r:id="rId21"/>
    <p:sldId id="303" r:id="rId22"/>
    <p:sldId id="306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ylo Kenov" initials="IK" lastIdx="1" clrIdx="0">
    <p:extLst>
      <p:ext uri="{19B8F6BF-5375-455C-9EA6-DF929625EA0E}">
        <p15:presenceInfo xmlns:p15="http://schemas.microsoft.com/office/powerpoint/2012/main" userId="4173ac053ea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114" y="27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255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9336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67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889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341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1427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902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555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581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21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520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47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6383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253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942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328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1480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97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softuni.foundation/" TargetMode="External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hyperlink" Target="https://softuni.bg/" TargetMode="External"/><Relationship Id="rId4" Type="http://schemas.openxmlformats.org/officeDocument/2006/relationships/hyperlink" Target="https://softuni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3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5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5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7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3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reeMammals/Ocelo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Transfer Patterns Between </a:t>
            </a:r>
            <a:br>
              <a:rPr lang="en-US" dirty="0"/>
            </a:br>
            <a:r>
              <a:rPr lang="en-US" dirty="0"/>
              <a:t>Server And Client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Front-End And Back-End Communication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20" y="2209278"/>
            <a:ext cx="2439443" cy="243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The API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API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API Gateway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ACF6B-F9FB-4954-8085-A67B37CE3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93" y="1449000"/>
            <a:ext cx="7823013" cy="4702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5981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  <a:p>
            <a:pPr>
              <a:lnSpc>
                <a:spcPct val="100000"/>
              </a:lnSpc>
            </a:pPr>
            <a:r>
              <a:rPr lang="en-US" dirty="0"/>
              <a:t>HTTP or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API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API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3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Coupling with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point of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network calls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does not have a huge impact considering the alternative</a:t>
            </a:r>
          </a:p>
          <a:p>
            <a:pPr>
              <a:lnSpc>
                <a:spcPct val="100000"/>
              </a:lnSpc>
            </a:pPr>
            <a:r>
              <a:rPr lang="en-US" dirty="0"/>
              <a:t>May become a bottleneck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development costs and maintenance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API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API Gateway implementations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Ocelot</a:t>
            </a:r>
          </a:p>
          <a:p>
            <a:pPr lvl="2">
              <a:lnSpc>
                <a:spcPct val="100000"/>
              </a:lnSpc>
            </a:pPr>
            <a:r>
              <a:rPr lang="en-GB" dirty="0">
                <a:hlinkClick r:id="rId3"/>
              </a:rPr>
              <a:t>https://github.com/ThreeMammals/Ocelot</a:t>
            </a:r>
            <a:endParaRPr lang="en-GB" dirty="0"/>
          </a:p>
          <a:p>
            <a:pPr lvl="2">
              <a:lnSpc>
                <a:spcPct val="100000"/>
              </a:lnSpc>
            </a:pPr>
            <a:r>
              <a:rPr lang="en-GB" dirty="0"/>
              <a:t>For proxy and rerouting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Hiding internal services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Using custom implementation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More flexibility with data aggregation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The API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noProof="1"/>
              <a:t>Real-Time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Real-time communication can be achieved with HTTP Web Sockets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fallback mechanisms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used when you want to push data to the clients directly</a:t>
            </a:r>
          </a:p>
          <a:p>
            <a:pPr>
              <a:lnSpc>
                <a:spcPct val="100000"/>
              </a:lnSpc>
            </a:pPr>
            <a:r>
              <a:rPr lang="en-GB" dirty="0"/>
              <a:t>ASP.NET Core has </a:t>
            </a:r>
            <a:r>
              <a:rPr lang="en-GB" dirty="0" err="1"/>
              <a:t>SignalR</a:t>
            </a:r>
            <a:r>
              <a:rPr lang="en-GB" dirty="0"/>
              <a:t> as a real-time communication technology</a:t>
            </a:r>
          </a:p>
          <a:p>
            <a:pPr lvl="2">
              <a:lnSpc>
                <a:spcPct val="100000"/>
              </a:lnSpc>
            </a:pPr>
            <a:endParaRPr lang="en-GB" dirty="0"/>
          </a:p>
          <a:p>
            <a:pPr lvl="2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Real-Time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1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Real-Time Communication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C4A07-893A-4AF8-ACBD-3C96A3A0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1764000"/>
            <a:ext cx="7958925" cy="4247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825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Client-Server Communication</a:t>
            </a:r>
          </a:p>
          <a:p>
            <a:r>
              <a:rPr lang="en-US" noProof="1"/>
              <a:t>Server-Side Rendering</a:t>
            </a:r>
          </a:p>
          <a:p>
            <a:r>
              <a:rPr lang="en-US" noProof="1"/>
              <a:t>The API Gateway</a:t>
            </a:r>
          </a:p>
          <a:p>
            <a:r>
              <a:rPr lang="en-US" noProof="1"/>
              <a:t>Real-Time Communication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5375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40570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GB" sz="3200" dirty="0">
                <a:solidFill>
                  <a:schemeClr val="bg2"/>
                </a:solidFill>
              </a:rPr>
              <a:t>Direct Client-Server Communication</a:t>
            </a:r>
          </a:p>
          <a:p>
            <a:pPr marL="358775" indent="-358775">
              <a:lnSpc>
                <a:spcPct val="95000"/>
              </a:lnSpc>
            </a:pPr>
            <a:r>
              <a:rPr lang="en-GB" sz="3200" dirty="0">
                <a:solidFill>
                  <a:schemeClr val="bg2"/>
                </a:solidFill>
              </a:rPr>
              <a:t>Server-Side Rendering</a:t>
            </a:r>
          </a:p>
          <a:p>
            <a:pPr marL="358775" indent="-358775">
              <a:lnSpc>
                <a:spcPct val="95000"/>
              </a:lnSpc>
            </a:pPr>
            <a:r>
              <a:rPr lang="en-GB" sz="3200" dirty="0">
                <a:solidFill>
                  <a:schemeClr val="bg2"/>
                </a:solidFill>
              </a:rPr>
              <a:t>The API Gateway</a:t>
            </a:r>
          </a:p>
          <a:p>
            <a:pPr marL="358775" indent="-358775">
              <a:lnSpc>
                <a:spcPct val="95000"/>
              </a:lnSpc>
            </a:pPr>
            <a:r>
              <a:rPr lang="en-GB" sz="3200" dirty="0">
                <a:solidFill>
                  <a:schemeClr val="bg2"/>
                </a:solidFill>
              </a:rPr>
              <a:t>Real-Time Communication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778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06917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5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13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microservices</a:t>
            </a:r>
            <a:endParaRPr lang="en-US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Used when different parts of a client’s page requests different microservices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8F9901-D80C-430C-9EB3-8D7CD8D2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688657"/>
            <a:ext cx="5181600" cy="30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2687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the client calls a load balancer, which requests data from the internal microservice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 is not huge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is independent and does not need additional aggregation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Otherwise the client needs to process business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Breaking separation of concerns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57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many Internet round-trips outside of the internal microservice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must be exposed to the “external world”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Cross-cutting concerns like authentication and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synchronous communication like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client applications require different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Consider web versus mobile clients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577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Server-Side Rendering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71" y="1448736"/>
            <a:ext cx="2249925" cy="22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client application is not a JavaScript SPA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REST (with Refit) or </a:t>
            </a:r>
            <a:r>
              <a:rPr lang="en-US" dirty="0" err="1"/>
              <a:t>gRPC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You need to transfer the JWT to a cookie-based authentication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In the production environment, the other microservices can be hidden from the external world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Rendering</a:t>
            </a:r>
          </a:p>
        </p:txBody>
      </p:sp>
    </p:spTree>
    <p:extLst>
      <p:ext uri="{BB962C8B-B14F-4D97-AF65-F5344CB8AC3E}">
        <p14:creationId xmlns:p14="http://schemas.microsoft.com/office/powerpoint/2010/main" val="209248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4882</TotalTime>
  <Words>999</Words>
  <Application>Microsoft Office PowerPoint</Application>
  <PresentationFormat>Widescreen</PresentationFormat>
  <Paragraphs>165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Wingdings 2</vt:lpstr>
      <vt:lpstr>SoftUni</vt:lpstr>
      <vt:lpstr>Front-End And Back-End Communication</vt:lpstr>
      <vt:lpstr>Table of Contents</vt:lpstr>
      <vt:lpstr>Questions</vt:lpstr>
      <vt:lpstr>Direct Client-Server Communication</vt:lpstr>
      <vt:lpstr>Direct Client-Server Communication</vt:lpstr>
      <vt:lpstr>Direct Client-Server Communication</vt:lpstr>
      <vt:lpstr>Direct Client-Server Communication</vt:lpstr>
      <vt:lpstr>Server-Side Rendering</vt:lpstr>
      <vt:lpstr>Server-Side Rendering</vt:lpstr>
      <vt:lpstr>The API Gateway</vt:lpstr>
      <vt:lpstr>The API Gateway</vt:lpstr>
      <vt:lpstr>The API Gateway</vt:lpstr>
      <vt:lpstr>The API Gateway</vt:lpstr>
      <vt:lpstr>The API Gateway</vt:lpstr>
      <vt:lpstr>The API Gateway</vt:lpstr>
      <vt:lpstr>The API Gateway</vt:lpstr>
      <vt:lpstr>Real-Time Communication</vt:lpstr>
      <vt:lpstr>Real-Time Communication</vt:lpstr>
      <vt:lpstr>Real-Time Communication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Ivaylo Kenov</cp:lastModifiedBy>
  <cp:revision>121</cp:revision>
  <dcterms:created xsi:type="dcterms:W3CDTF">2018-05-23T13:08:44Z</dcterms:created>
  <dcterms:modified xsi:type="dcterms:W3CDTF">2020-06-18T21:46:04Z</dcterms:modified>
  <cp:category>programming; education; software engineering; software development </cp:category>
</cp:coreProperties>
</file>