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5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4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7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30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3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5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6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23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34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8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F545-9A7E-D846-B733-BD3264B9A676}" type="datetimeFigureOut">
              <a:rPr kumimoji="1" lang="zh-CN" altLang="en-US" smtClean="0"/>
              <a:t>2017/12/19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AB4C-9AE6-AA47-B53E-06120A8A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5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63600" y="1337481"/>
            <a:ext cx="1606646" cy="1951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STFangsong" charset="-122"/>
              </a:rPr>
              <a:t>索引</a:t>
            </a:r>
            <a:endParaRPr kumimoji="1" lang="en-US" altLang="zh-CN" sz="2800" dirty="0" smtClean="0">
              <a:ln>
                <a:solidFill>
                  <a:sysClr val="windowText" lastClr="000000"/>
                </a:solidFill>
              </a:ln>
              <a:latin typeface="+mj-ea"/>
              <a:ea typeface="+mj-ea"/>
              <a:cs typeface="STFangsong" charset="-122"/>
            </a:endParaRPr>
          </a:p>
          <a:p>
            <a:pPr algn="ctr"/>
            <a:r>
              <a:rPr kumimoji="1" lang="en-US" altLang="zh-CN" sz="2800" dirty="0" smtClean="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STFangsong" charset="-122"/>
              </a:rPr>
              <a:t>(index)</a:t>
            </a:r>
            <a:endParaRPr kumimoji="1" lang="zh-CN" altLang="en-US" sz="2800" dirty="0">
              <a:ln>
                <a:solidFill>
                  <a:sysClr val="windowText" lastClr="000000"/>
                </a:solidFill>
              </a:ln>
              <a:latin typeface="+mj-ea"/>
              <a:ea typeface="+mj-ea"/>
              <a:cs typeface="STFangsong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2707312" y="2313294"/>
            <a:ext cx="1610688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433815" y="1337480"/>
            <a:ext cx="1606646" cy="1951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STFangsong" charset="-122"/>
              </a:rPr>
              <a:t>类型</a:t>
            </a:r>
            <a:endParaRPr kumimoji="1" lang="en-US" altLang="zh-CN" sz="2800" dirty="0" smtClean="0">
              <a:ln>
                <a:solidFill>
                  <a:sysClr val="windowText" lastClr="000000"/>
                </a:solidFill>
              </a:ln>
              <a:latin typeface="+mj-ea"/>
              <a:ea typeface="+mj-ea"/>
              <a:cs typeface="STFangsong" charset="-122"/>
            </a:endParaRPr>
          </a:p>
          <a:p>
            <a:pPr algn="ctr"/>
            <a:r>
              <a:rPr kumimoji="1" lang="en-US" altLang="zh-CN" sz="2800" dirty="0" smtClean="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STFangsong" charset="-122"/>
              </a:rPr>
              <a:t>(type)</a:t>
            </a:r>
            <a:endParaRPr kumimoji="1" lang="zh-CN" altLang="en-US" sz="2800" dirty="0">
              <a:ln>
                <a:solidFill>
                  <a:sysClr val="windowText" lastClr="000000"/>
                </a:solidFill>
              </a:ln>
              <a:latin typeface="+mj-ea"/>
              <a:ea typeface="+mj-ea"/>
              <a:cs typeface="STFangsong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74697" y="1337480"/>
            <a:ext cx="1606646" cy="1951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STFangsong" charset="-122"/>
              </a:rPr>
              <a:t>文档</a:t>
            </a:r>
            <a:endParaRPr kumimoji="1" lang="en-US" altLang="zh-CN" sz="2800" dirty="0" smtClean="0">
              <a:ln>
                <a:solidFill>
                  <a:sysClr val="windowText" lastClr="000000"/>
                </a:solidFill>
              </a:ln>
              <a:latin typeface="+mj-ea"/>
              <a:ea typeface="+mj-ea"/>
              <a:cs typeface="STFangsong" charset="-122"/>
            </a:endParaRPr>
          </a:p>
          <a:p>
            <a:pPr algn="ctr"/>
            <a:r>
              <a:rPr kumimoji="1" lang="en-US" altLang="zh-CN" sz="2800" dirty="0" smtClean="0">
                <a:ln>
                  <a:solidFill>
                    <a:sysClr val="windowText" lastClr="000000"/>
                  </a:solidFill>
                </a:ln>
                <a:latin typeface="+mj-ea"/>
                <a:ea typeface="+mj-ea"/>
                <a:cs typeface="STFangsong" charset="-122"/>
              </a:rPr>
              <a:t>(doc)</a:t>
            </a:r>
            <a:endParaRPr kumimoji="1" lang="zh-CN" altLang="en-US" sz="2800" dirty="0">
              <a:ln>
                <a:solidFill>
                  <a:sysClr val="windowText" lastClr="000000"/>
                </a:solidFill>
              </a:ln>
              <a:latin typeface="+mj-ea"/>
              <a:ea typeface="+mj-ea"/>
              <a:cs typeface="STFangsong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H="1">
            <a:off x="6152235" y="2289788"/>
            <a:ext cx="1610688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29023" y="1884232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N</a:t>
            </a:r>
            <a:endParaRPr kumimoji="1"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152235" y="1884233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35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STFangsong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2017-12-19T09:15:13Z</dcterms:created>
  <dcterms:modified xsi:type="dcterms:W3CDTF">2017-12-19T09:20:05Z</dcterms:modified>
</cp:coreProperties>
</file>