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64"/>
  </p:normalViewPr>
  <p:slideViewPr>
    <p:cSldViewPr snapToGrid="0">
      <p:cViewPr varScale="1">
        <p:scale>
          <a:sx n="94" d="100"/>
          <a:sy n="94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3503-B96D-E61E-5627-9C4561EA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F3854-F697-93AC-A8EB-B568CE27C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BC747-95E0-DEF7-79E7-43C503CC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C19A-997C-2BCE-C8CE-201BD523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C917-2143-6447-A488-52D5DF29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F486-BC61-7251-98E7-DA6E5F63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4D600-C1AF-7C14-2EA8-1E307C655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57EE4-7CBC-FD83-88A8-64D4EB13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8140F-108B-839E-CD1F-46D8E2F8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73379-9AB5-38D1-BF3F-A0CF1B52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6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27AD9E-F1C1-8F18-EA05-03A0E02C5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E960A-D7E5-7500-BEF4-B2829A79B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4C9F0-5F79-AA44-0D00-3BB3709C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4C03-113A-D176-0B75-2E5F85610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77C9A-46C5-044D-C8E4-902DE6E7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07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6732-58C8-8335-F8B3-A6418B08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BF674-216F-2DF1-0DCD-EEFCDF903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8E07-1DBD-52E7-1964-B615A0F5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19D3-D07E-945E-945D-251F7887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EC32F-C453-E8B8-5FE5-2153A7A7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6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B237D-FBA3-A92D-19CB-9BC32509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E1A1A-AF7B-2420-CF43-D194D466E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4481E-4B04-604C-3D3F-E73D1ED1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ADDB-8C5A-36E3-B903-BFC6F07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853E-46E6-77E0-FC92-612B5FFB1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85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2A11-30CF-CFFF-A854-50C33BD8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705B-7B29-AC04-F81A-ECFE77FDD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CD4A-C5CF-89AC-B924-917D8FD98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0087A-8011-27B8-023E-848F0687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E28C-EF5F-1482-6AD5-EDF75E29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20D7E-0EB7-16EB-DC41-9473DA37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641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FC13-E36F-3803-370B-C0243CE4D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36153-0867-A53B-6E4F-AA89B6ABA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EBC19-AC6A-5F06-034E-EF306033C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8D56C-DEE8-99EB-3B3F-84725900F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F0A0A-8316-185D-8F81-B4E13EDDF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B041D-EF19-78D4-3D1B-20DB9E40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8FCC19-827A-76E8-74B4-00AF2311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37807-077D-D10D-5ABA-12641AD3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7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E1F0-1ADB-9DB1-3BD9-B13146F80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96743B-BDD4-1532-264E-2026CA72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2263CE-7D85-6480-9C50-0A586326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3B393-44AF-E931-B6AF-E7A1A54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92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13BB0-25ED-6624-BAA3-D61C162E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2CB0E-74B8-878B-AE58-C21A054E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BFE4D-DBEE-A849-EFF3-1B594FB66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5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6F88-63AD-BBF1-6D42-96860CFF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59C16-28E1-FFEE-C0FC-63798D962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BFA74-F4CF-4AB8-7A35-AC36B90E1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6B8DC-E999-F96C-3826-80DE1550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470F6-B944-DDD0-ABE1-0D13E4C0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B9AF8-DE4A-0B1D-B60C-1133D779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910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42FE-74AA-739A-C857-1BEA26D14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48CB29-1151-04B5-138F-4A7CFD630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6B194-060E-F1B5-D5C9-82A74C8AF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66217-C76F-72D0-12C0-0068B0FC1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A92A0-5164-4BFA-7C4C-831391AC4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DB5A-B38F-5BD1-516A-01FE7CE1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58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AD84D-65D4-30C5-89D6-1B2DC3A96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E2661-5045-A6FF-BF8D-D89B52ABB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113BE-6663-7F98-1359-656AF7CF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4F010-E6CE-BE44-812B-3FA409B513B3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29EB-7CFA-F8CF-F671-D37C3A9D5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3491-7025-A6EA-C172-D7A8C24B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86314-69CC-0F46-B32A-BD0D09569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3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2CC3441-B8A0-2626-F6FC-08A1F4F4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95" y="163513"/>
            <a:ext cx="8190611" cy="653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D0175-2BEB-D6A3-97FA-B2840F454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3777C7-67DA-0689-A313-5E003BDA6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79" y="276460"/>
            <a:ext cx="7961643" cy="6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75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B4EB-F68A-2729-8A44-FB2C6F3E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BFF07B-307A-20C6-F63B-6C5E0B5D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3565"/>
            <a:ext cx="7772400" cy="613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2DC04-595D-B74A-E3BC-523A2328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D3CC227-2552-F668-0159-D1336AC7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717550"/>
            <a:ext cx="7061200" cy="54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6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B853-6E8B-A262-AE37-271E437B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F2EB72-1FDF-6AE2-4731-4C432A4A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736600"/>
            <a:ext cx="7023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2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86B5F-2B43-15BA-B956-853213C23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31FBA-44AE-518B-89ED-35ADD433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8873"/>
            <a:ext cx="7772400" cy="606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3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Aliénor Vienne Jumeau</dc:creator>
  <cp:lastModifiedBy>Aliénor Vienne Jumeau</cp:lastModifiedBy>
  <cp:revision>4</cp:revision>
  <dcterms:created xsi:type="dcterms:W3CDTF">2025-03-20T22:29:52Z</dcterms:created>
  <dcterms:modified xsi:type="dcterms:W3CDTF">2025-03-21T00:03:55Z</dcterms:modified>
</cp:coreProperties>
</file>