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7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8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9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o b o t o " / > < p : r e g u l a r   r : i d = " r I d 1 0 " / > < / p : e m b e d d e d F o n t > < p : e m b e d d e d F o n t > < p : f o n t   t y p e f a c e = " O p e n   S a n s " / > < p : r e g u l a r   r : i d = " r I d 1 1 " / > < p : b o l d   r : i d = " r I d 1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> < a : t b l S t y l e   s t y l e I d = " { E 4 4 9 7 F 3 8 - F 1 7 0 - 4 6 A 3 - 9 5 B 7 - 9 F 1 7 B 9 D 5 B C 3 6 } "   s t y l e N a m e = " S t y l e   3 " > < a : w h o l e T b l > < a : t c T x S t y l e > < a : f o n t R e f   i d x = " m i n o r " > < a : s r g b C l r   v a l = " 0 0 0 0 0 0 " / > < / a : f o n t R e f > < a : s c h e m e C l r   v a l = " t x 1 " / > < / a : t c T x S t y l e > < a : t c S t y l e > < a : t c B d r > < a : l e f t > < a : l n   w = " 1 2 7 0 0 " > < a : s o l i d F i l l > < a : s c h e m e C l r   v a l = " t x 1 " / > < / a : s o l i d F i l l > < / a : l n > < / a : l e f t > < a : r i g h t > < a : l n   w = " 1 2 7 0 0 " > < a : s o l i d F i l l > < a : s c h e m e C l r   v a l = " t x 1 " / > < / a : s o l i d F i l l > < / a : l n > < / a : r i g h t > < a : t o p > < a : l n   w = " 1 2 7 0 0 " > < a : s o l i d F i l l > < a : s c h e m e C l r   v a l = " t x 1 " / > < / a : s o l i d F i l l > < / a : l n > < / a : t o p > < a : b o t t o m > < a : l n   w = " 1 2 7 0 0 " > < a : s o l i d F i l l > < a : s c h e m e C l r   v a l = " t x 1 " / > < / a : s o l i d F i l l > < / a : l n > < / a : b o t t o m > < a : i n s i d e H > < a : l n   w = " 1 2 7 0 0 " > < a : s o l i d F i l l > < a : s c h e m e C l r   v a l = " t x 1 " / > < / a : s o l i d F i l l > < / a : l n > < / a : i n s i d e H > < a : i n s i d e V > < a : l n   w = " 1 2 7 0 0 " > < a : s o l i d F i l l > < a : s c h e m e C l r   v a l = " t x 1 " / > < / a : s o l i d F i l l > < / a : l n > < / a : i n s i d e V > < / a : t c B d r > < a : f i l l > < a : n o F i l l / > < / a : f i l l > < / a : t c S t y l e > < / a : w h o l e T b l > < a : b a n d 1 H > < a : t c S t y l e > < a : t c B d r / > < a : f i l l > < a : s o l i d F i l l > < a : s c h e m e C l r   v a l = " t x 1 " > < a : a l p h a   v a l = " 1 9 9 9 9 " / > < / a : s c h e m e C l r > < / a : s o l i d F i l l > < / a : f i l l > < / a : t c S t y l e > < / a : b a n d 1 H > < a : b a n d 1 V > < a : t c S t y l e > < a : t c B d r / > < a : f i l l > < a : s o l i d F i l l > < a : s c h e m e C l r   v a l = " t x 1 " > < a : a l p h a   v a l = " 1 9 9 9 9 " / > < / a : s c h e m e C l r > < / a : s o l i d F i l l > < / a : f i l l > < / a : t c S t y l e > < / a : b a n d 1 V > < a : l a s t C o l > < a : t c T x S t y l e   b = " o n " / > < a : t c S t y l e > < a : t c B d r / > < / a : t c S t y l e > < / a : l a s t C o l > < a : f i r s t C o l > < a : t c T x S t y l e   b = " o n " / > < a : t c S t y l e > < a : t c B d r / > < / a : t c S t y l e > < / a : f i r s t C o l > < a : l a s t R o w > < a : t c T x S t y l e   b = " o n " / > < a : t c S t y l e > < a : t c B d r > < a : t o p > < a : l n   w = " 5 0 8 0 0 " > < a : s o l i d F i l l > < a : s c h e m e C l r   v a l = " t x 1 " / > < / a : s o l i d F i l l > < / a : l n > < / a : t o p > < / a : t c B d r > < a : f i l l > < a : n o F i l l / > < / a : f i l l > < / a : t c S t y l e > < / a : l a s t R o w > < a : f i r s t R o w > < a : t c T x S t y l e   b = " o n " / > < a : t c S t y l e > < a : t c B d r > < a : b o t t o m > < a : l n   w = " 2 5 4 0 0 " > < a : s o l i d F i l l > < a : s c h e m e C l r   v a l = " t x 1 " / > < / a : s o l i d F i l l > < / a : l n > < / a : b o t t o m > < / a : t c B d r > < a : f i l l > < a : n o F i l l / > < / a : f i l l > < / a : t c S t y l e > < / a : f i r s t R o w > < / a : t b l S t y l e > < / a : t b l S t y l e L s t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t a b l e S t y l e s . x m l "   T y p e = " h t t p : / / s c h e m a s . o p e n x m l f o r m a t s . o r g / o f f i c e D o c u m e n t / 2 0 0 6 / r e l a t i o n s h i p s / t a b l e S t y l e s " / > < R e l a t i o n s h i p   I d = " r I d 1 0 "   T a r g e t = " f o n t s / f o n t 1 . f n t d a t a "   T y p e = " h t t p : / / s c h e m a s . o p e n x m l f o r m a t s . o r g / o f f i c e D o c u m e n t / 2 0 0 6 / r e l a t i o n s h i p s / f o n t " / > < R e l a t i o n s h i p   I d = " r I d 1 1 "   T a r g e t = " f o n t s / f o n t 2 . f n t d a t a "   T y p e = " h t t p : / / s c h e m a s . o p e n x m l f o r m a t s . o r g / o f f i c e D o c u m e n t / 2 0 0 6 / r e l a t i o n s h i p s / f o n t " / > < R e l a t i o n s h i p   I d = " r I d 1 2 "   T a r g e t = " f o n t s / f o n t 3 . f n t d a t a "   T y p e = " h t t p : / / s c h e m a s . o p e n x m l f o r m a t s . o r g / o f f i c e D o c u m e n t / 2 0 0 6 / r e l a t i o n s h i p s / f o n t " / > < R e l a t i o n s h i p   I d = " r I d 1 3 "   T a r g e t = " p r e s P r o p s . x m l "   T y p e = " h t t p : / / s c h e m a s . o p e n x m l f o r m a t s . o r g / o f f i c e D o c u m e n t / 2 0 0 6 / r e l a t i o n s h i p s / p r e s P r o p s " / > < R e l a t i o n s h i p   I d = " r I d 1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0 3 8 1 6 5 2 - 9 C 3 8 - 4 4 F 3 - 8 9 8 4 - 7 F F F F 3 E A 4 1 6 7 } " > < a 1 6 : c r e a t i o n I d   x m l n s : a 1 6 = " h t t p : / / s c h e m a s . m i c r o s o f t . c o m / o f f i c e / d r a w i n g / 2 0 1 0 / m a i n "   i d = " { C 5 E 9 0 3 C 4 - F 4 F E - 4 C E A - 9 7 6 B - 7 3 C 7 B 8 1 7 6 8 E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5 1 6 4 3 "   y = " 2 2 7 1 7 7 1 " / > < a : e x t   c x = " 6 4 3 6 1 7 8 "   c y = " 7 7 6 7 0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4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3 E 6 8 7 4 5 B - A 7 3 5 - 4 7 A F - B F 8 D - 2 5 4 E 3 F 4 9 6 1 3 5 } " > < a 1 6 : c r e a t i o n I d   x m l n s : a 1 6 = " h t t p : / / s c h e m a s . m i c r o s o f t . c o m / o f f i c e / d r a w i n g / 2 0 1 0 / m a i n "   i d = " { F 4 B A 1 4 0 A - B 4 3 9 - 4 0 C 9 - 8 4 6 5 - 5 0 A 4 6 A F 9 1 8 3 0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5 1 6 4 3 "   y = " 3 0 5 6 6 9 5 " / > < a : e x t   c x = " 6 4 3 6 1 7 8 "   c y = " 4 9 4 9 4 5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F 0 5 A 9 1 4 0 - 6 7 C 6 - 4 E 0 B - 9 6 F B - D A 7 6 3 8 6 D B F A A } " > < a 1 6 : c r e a t i o n I d   x m l n s : a 1 6 = " h t t p : / / s c h e m a s . m i c r o s o f t . c o m / o f f i c e / d r a w i n g / 2 0 1 0 / m a i n "   i d = " { 6 E 1 8 B 0 6 C - C D 9 E - 4 0 2 5 - 9 2 8 C - 0 A C 4 E B 5 7 D 5 8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F 1 7 9 4 7 7 9 - A 1 3 4 - 4 5 7 9 - A 3 8 B - B 4 7 9 7 A 1 A A F F 4 } " > < a 1 6 : c r e a t i o n I d   x m l n s : a 1 6 = " h t t p : / / s c h e m a s . m i c r o s o f t . c o m / o f f i c e / d r a w i n g / 2 0 1 0 / m a i n "   i d = " { 5 C 2 D 7 6 5 1 - A E F A - 4 5 F 8 - 9 7 F 8 - 2 2 4 D 7 1 F 9 A E E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5 6 F 0 E 6 6 1 - 7 7 6 D - 4 1 D C - B 5 0 8 - 0 8 C 5 3 5 1 7 0 F F 9 } " > < a 1 6 : c r e a t i o n I d   x m l n s : a 1 6 = " h t t p : / / s c h e m a s . m i c r o s o f t . c o m / o f f i c e / d r a w i n g / 2 0 1 0 / m a i n "   i d = " { 0 D 9 3 E F 7 5 - 6 7 D D - 4 D 7 C - A 8 2 9 - 8 4 B 9 D 3 0 6 2 A 2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F 4 F 3 4 7 7 - 6 E A 2 - 4 1 9 C - 9 D F 6 - 5 6 5 D 3 1 A 6 D 8 D 9 } " > < p 1 4 : c r e a t i o n I d   x m l n s : p 1 4 = " h t t p : / / s c h e m a s . m i c r o s o f t . c o m / o f f i c e / p o w e r p o i n t / 2 0 1 0 / m a i n "   v a l = " 1 6 6 2 0 4 2 4 0 0 4 8 3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9 " > < a : e x t L s t > < a : e x t   u r i = " { C 7 0 F 2 E 4 4 - C 3 9 B - 4 4 5 8 - B A D 3 - 5 7 F D 1 3 9 1 F 7 B F } " > < a 1 6 : c r e a t i o n I d   x m l n s : a 1 6 = " h t t p : / / s c h e m a s . m i c r o s o f t . c o m / o f f i c e / d r a w i n g / 2 0 1 0 / m a i n "   i d = " { B 6 9 0 F F 5 9 - 3 E A E - 4 B 3 3 - 9 9 6 0 - D 5 2 6 F A 5 9 B 5 B A } " / > < / a : e x t > < / a : e x t L s t > < / p : c N v P r > < p : c N v S p P r / > < p : n v P r / > < / p : n v S p P r > < p : s p P r > < a : x f r m   r o t = " 0 " > < a : o f f   x = " 7 7 4 7 0 3 "   y = " 1 4 1 7 6 3 7 " / > < a : e x t   c x = " 1 8 5 0 5 2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R e c t a n g l e   2 0 " > < a : e x t L s t > < a : e x t   u r i = " { C D A 4 A 4 5 7 - D C D 3 - 4 8 E D - B 3 3 4 - E 4 4 F 2 E 0 E 9 E 6 A } " > < a 1 6 : c r e a t i o n I d   x m l n s : a 1 6 = " h t t p : / / s c h e m a s . m i c r o s o f t . c o m / o f f i c e / d r a w i n g / 2 0 1 0 / m a i n "   i d = " { 7 7 7 C 4 2 F D - 0 6 D 3 - 4 D 7 3 - B F C A - 1 7 5 C 1 C 4 D 8 1 2 5 } " / > < / a : e x t > < / a : e x t L s t > < / p : c N v P r > < p : c N v S p P r / > < p : n v P r / > < / p : n v S p P r > < p : s p P r > < a : x f r m   r o t = " 0 " > < a : o f f   x = " 2 7 7 4 9 5 0 "   y = " 1 4 1 7 6 3 7 " / > < a : e x t   c x = " 3 5 8 0 3 1 9 "   c y = " 2 1 9 2 3 3 7 " / > < / a : x f r m > < a : p r s t G e o m   p r s t = " r e c t " > < a : a v L s t / > < / a : p r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4 "   n a m e = " R e c t a n g l e   2 2 " > < a : e x t L s t > < a : e x t   u r i = " { 1 7 8 1 9 C 9 E - 3 C 2 5 - 4 4 7 B - A E 1 B - 8 F 3 4 9 6 0 E E 2 B F } " > < a 1 6 : c r e a t i o n I d   x m l n s : a 1 6 = " h t t p : / / s c h e m a s . m i c r o s o f t . c o m / o f f i c e / d r a w i n g / 2 0 1 0 / m a i n "   i d = " { 8 2 F 2 B 1 F 4 - C D 6 7 - 4 A 3 9 - 8 4 5 6 - 2 F 5 4 A 8 8 4 E 7 7 7 } " / > < / a : e x t > < / a : e x t L s t > < / p : c N v P r > < p : c N v S p P r / > < p : n v P r / > < / p : n v S p P r > < p : s p P r > < a : x f r m   r o t = " 0 " > < a : o f f   x = " 6 4 9 6 0 5 0 "   y = " 1 4 1 7 6 3 7 " / > < a : e x t   c x = " 1 8 8 2 7 7 6 "   c y = " 2 1 9 2 3 3 7 " / > < / a : x f r m > < a : c u s t G e o m > < a : a v L s t / > < a : g d L s t / > < a : a h L s t / > < a : c x n L s t / > < a : r e c t   b = " b "   l = " 0 "   r = " r "   t = " 0 " / > < a : p a t h L s t > < a : p a t h   h = " 2 1 9 2 3 3 7 "   w = " 1 8 8 2 7 7 6 " > < a : m o v e T o > < a : p t   x = " 9 5 2 5 "   y = " 0 " / > < / a : m o v e T o > < a : l n T o > < a : p t   x = " 1 8 8 2 7 7 7 "   y = " 0 " / > < / a : l n T o > < a : l n T o > < a : p t   x = " 1 8 8 2 7 7 7 "   y = " 2 1 9 2 3 3 7 " / > < / a : l n T o > < a : l n T o > < a : p t   x = " 9 5 2 5 "   y = " 2 1 9 2 3 3 7 " / > < / a : l n T o > < a : c l o s e / > < / a : p a t h > < / a : p a t h L s t > < / a : c u s t G e o m > < a : n o F i l l / > < a : l n   c a p = " f l a t "   w = " 6 3 5 0 " > < a : s o l i d F i l l > < a : s c h e m e C l r   v a l = " t x 1 " > < a : a l p h a   v a l = " 4 8 0 0 0 " / > < a : l u m M o d   v a l = " 5 0 0 0 0 " / > < a : l u m O f f   v a l = " 5 0 0 0 0 " / > < / a : s c h e m e C l r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5 "   n a m e = " T i t l e   1 " > < a : e x t L s t > < a : e x t   u r i = " { 3 B D 1 A 8 E 1 - D 4 2 5 - 4 5 0 E - 9 0 7 D - 5 9 6 F 7 0 9 C 2 4 D B } " > < a 1 6 : c r e a t i o n I d   x m l n s : a 1 6 = " h t t p : / / s c h e m a s . m i c r o s o f t . c o m / o f f i c e / d r a w i n g / 2 0 1 0 / m a i n "   i d = " { A 5 4 E 1 6 D D - 4 A 5 8 - 4 5 9 F - 9 D 9 3 - B 3 A B 6 D 4 2 E 1 E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E D 6 F 4 A 6 E - 5 1 5 B - 4 B 2 8 - B 3 C B - E 3 7 5 6 8 E A 1 A 7 F } " > < a 1 6 : c r e a t i o n I d   x m l n s : a 1 6 = " h t t p : / / s c h e m a s . m i c r o s o f t . c o m / o f f i c e / d r a w i n g / 2 0 1 0 / m a i n "   i d = " { 2 2 3 0 6 9 9 B - E 3 1 B - 4 D B 8 - 8 F 0 2 - B 3 C B 6 1 9 0 6 D 1 6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3 5 0 2 7 "   y = " 1 4 7 4 7 8 7 " / > < a : e x t   c x = " 1 7 2 3 4 9 9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8 1 7 7 C 5 F C - C 4 F 8 - 4 4 C 0 - B 6 D 5 - 5 B A A D 8 6 8 7 E 2 6 } " > < a 1 6 : c r e a t i o n I d   x m l n s : a 1 6 = " h t t p : / / s c h e m a s . m i c r o s o f t . c o m / o f f i c e / d r a w i n g / 2 0 1 0 / m a i n "   i d = " { D B D 5 3 C 6 0 - D 6 B 7 - 4 D 7 1 - A E 1 A - 9 E 4 3 0 0 0 D 4 E F 3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7 6 2 0 0 0 "   y = " 3 8 1 0 0 0 0 " / > < a : e x t   c x = " 1 8 4 7 8 5 0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3 2 E 4 2 F 8 0 - 8 2 1 6 - 4 1 6 D - 8 E 3 3 - 0 2 D D A B C 4 C 6 4 D } " > < a 1 6 : c r e a t i o n I d   x m l n s : a 1 6 = " h t t p : / / s c h e m a s . m i c r o s o f t . c o m / o f f i c e / d r a w i n g / 2 0 1 0 / m a i n "   i d = " { A 7 0 A 6 B F B - 1 1 8 E - 4 8 B 7 - A 0 9 F - 9 5 2 1 9 B 2 8 7 7 F 3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2 8 3 5 2 7 5 "   y = " 1 4 7 4 7 8 7 " / > < a : e x t   c x = " 3 4 5 9 6 7 0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3 A B 6 F 6 2 4 - 8 4 F E - 4 A 0 D - B A 2 5 - 7 9 3 1 F A 8 7 3 5 4 A } " > < a 1 6 : c r e a t i o n I d   x m l n s : a 1 6 = " h t t p : / / s c h e m a s . m i c r o s o f t . c o m / o f f i c e / d r a w i n g / 2 0 1 0 / m a i n "   i d = " { 2 3 1 F 1 D 7 F - 9 0 B F - 4 4 B C - 8 6 4 D - E B 0 0 4 C C 0 E 2 1 8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2 7 7 7 5 6 1 "   y = " 3 8 1 0 0 0 0 " / > < a : e x t   c x = " 3 5 7 7 7 0 8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D 3 9 7 6 F 6 B - F 7 A 8 - 4 F 9 C - A D 1 7 - 0 7 0 9 2 B 9 9 9 6 7 5 } " > < a 1 6 : c r e a t i o n I d   x m l n s : a 1 6 = " h t t p : / / s c h e m a s . m i c r o s o f t . c o m / o f f i c e / d r a w i n g / 2 0 1 0 / m a i n "   i d = " { 4 B 8 C 3 6 8 7 - C 3 4 D - 4 A 2 A - A 9 F 9 - A E D 6 0 B 2 C 1 5 0 2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5 8 1 7 7 4 "   y = " 1 4 7 4 7 8 7 " / > < a : e x t   c x = " 1 7 2 4 0 2 5 "   c y = " 2 0 7 4 8 6 3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7 A B 2 9 8 3 4 - 0 9 E E - 4 1 2 9 - B 7 0 C - C 9 5 1 0 4 8 B A 9 A 6 } " > < a 1 6 : c r e a t i o n I d   x m l n s : a 1 6 = " h t t p : / / s c h e m a s . m i c r o s o f t . c o m / o f f i c e / d r a w i n g / 2 0 1 0 / m a i n "   i d = " { 7 6 7 A 8 A D 0 - F 6 E 5 - 4 6 9 4 - 8 F F A - 4 9 9 E F A 5 3 6 A 0 C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4 9 6 0 5 0 "   y = " 3 8 1 0 0 0 0 " / > < a : e x t   c x = " 1 8 8 2 7 7 5 "   c y = " 5 2 3 8 7 5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b = " 0 "   d i r t y = " 0 "   l a n g = " e n - U S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F 9 F 5 3 A A C - 2 9 E 4 - 4 E 2 2 - 8 9 A E - 5 4 E 4 1 4 7 F 8 9 7 F } " > < a 1 6 : c r e a t i o n I d   x m l n s : a 1 6 = " h t t p : / / s c h e m a s . m i c r o s o f t . c o m / o f f i c e / d r a w i n g / 2 0 1 0 / m a i n "   i d = " { 2 1 2 5 F 1 8 D - B E 4 5 - 4 0 F B - 9 6 8 A - A 7 B 9 2 0 B 6 9 0 D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2 C A 7 9 C 2 F - 8 1 D F - 4 4 1 B - A B C 8 - 5 7 9 4 6 2 4 6 E E 7 A } " > < a 1 6 : c r e a t i o n I d   x m l n s : a 1 6 = " h t t p : / / s c h e m a s . m i c r o s o f t . c o m / o f f i c e / d r a w i n g / 2 0 1 0 / m a i n "   i d = " { B 7 1 2 0 4 E 2 - 8 5 3 6 - 4 0 1 5 - A E 2 7 - D 9 3 8 F 9 6 E 5 6 0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D 2 3 A A B 2 5 - 2 E 5 8 - 4 9 8 F - B 9 8 E - 3 0 8 B 9 0 5 3 1 5 B 0 } " > < a 1 6 : c r e a t i o n I d   x m l n s : a 1 6 = " h t t p : / / s c h e m a s . m i c r o s o f t . c o m / o f f i c e / d r a w i n g / 2 0 1 0 / m a i n "   i d = " { C 0 1 6 C 1 A 4 - 8 C 5 8 - 4 8 5 1 - A C F 2 - 6 3 D 2 E 5 E 5 4 8 4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4 A 6 A 8 C A - C 8 3 7 - 4 8 4 9 - 9 5 3 3 - 2 B 0 7 7 3 D C 4 D 7 C } " > < p 1 4 : c r e a t i o n I d   x m l n s : p 1 4 = " h t t p : / / s c h e m a s . m i c r o s o f t . c o m / o f f i c e / p o w e r p o i n t / 2 0 1 0 / m a i n "   v a l = " 1 6 6 2 0 4 2 4 0 0 5 0 7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5 9 2 4 F A 8 - F 0 C 6 - 4 F 7 C - 8 1 2 A - 4 B 7 B 7 1 2 0 B A C 3 } " > < a 1 6 : c r e a t i o n I d   x m l n s : a 1 6 = " h t t p : / / s c h e m a s . m i c r o s o f t . c o m / o f f i c e / d r a w i n g / 2 0 1 0 / m a i n "   i d = " { 4 6 C F 5 B D 8 - 6 0 D D - 4 2 0 C - 9 E F 7 - A 0 8 F 3 7 8 A 2 5 B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B B 7 2 7 D D A - C 5 3 B - 4 F D B - 9 5 8 6 - C 7 E 8 8 5 4 F 1 2 B 6 } " > < a 1 6 : c r e a t i o n I d   x m l n s : a 1 6 = " h t t p : / / s c h e m a s . m i c r o s o f t . c o m / o f f i c e / d r a w i n g / 2 0 1 0 / m a i n "   i d = " { 9 B D F C 8 F 2 - 0 9 C 6 - 4 4 1 A - 8 2 9 7 - 7 8 F D B 3 3 C 3 C D B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3 0 4 8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C 4 5 D C D B E - 7 E 1 1 - 4 7 A 4 - B A E 9 - E 5 2 1 A 8 5 F C 3 A 2 } " > < a 1 6 : c r e a t i o n I d   x m l n s : a 1 6 = " h t t p : / / s c h e m a s . m i c r o s o f t . c o m / o f f i c e / d r a w i n g / 2 0 1 0 / m a i n "   i d = " { 6 A 6 9 D 3 C 0 - 5 8 A E - 4 D B 5 - A 0 9 6 - B 3 E 2 5 5 0 9 B 8 4 D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4 7 0 1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1 2 C 9 D 2 B 1 - C 8 3 F - 4 B C 9 - 9 7 B 4 - 3 B 8 2 2 1 5 B F A 2 A } " > < a 1 6 : c r e a t i o n I d   x m l n s : a 1 6 = " h t t p : / / s c h e m a s . m i c r o s o f t . c o m / o f f i c e / d r a w i n g / 2 0 1 0 / m a i n "   i d = " { C E 4 F 4 3 1 C - E D F 2 - 4 0 9 4 - B D 6 4 - 5 9 7 1 1 2 9 A C 1 B 7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6 3 5 5 0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2 7 3 B 0 5 3 B - C 6 4 9 - 4 F C 1 - 8 2 1 B - 2 2 4 1 6 5 6 9 3 9 2 C } " > < a 1 6 : c r e a t i o n I d   x m l n s : a 1 6 = " h t t p : / / s c h e m a s . m i c r o s o f t . c o m / o f f i c e / d r a w i n g / 2 0 1 0 / m a i n "   i d = " { 0 F 8 0 5 2 9 9 - 7 5 E 0 - 4 4 3 F - 9 4 9 D - F 4 D 9 C 7 4 D 3 0 7 0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8 0 0 8 5 0 "   y = " 1 7 3 3 5 5 0 " / > < a : e x t   c x = " 2 0 9 5 5 0 0 "   c y = " 2 1 9 0 7 5 0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4 8 9 4 0 E 5 2 - E C C F - 4 0 9 E - B 2 3 0 - 0 B 0 8 E 6 0 B F 9 F 7 } " > < a 1 6 : c r e a t i o n I d   x m l n s : a 1 6 = " h t t p : / / s c h e m a s . m i c r o s o f t . c o m / o f f i c e / d r a w i n g / 2 0 1 0 / m a i n "   i d = " { 9 1 A F 2 E 4 4 - F 1 9 7 - 4 0 4 D - A E 5 5 - 5 B 8 E 6 0 8 F A 0 1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9 D 7 8 1 1 0 6 - C 0 2 7 - 4 1 7 9 - A 8 9 1 - 5 D C 6 8 7 2 F 7 F 9 5 } " > < a 1 6 : c r e a t i o n I d   x m l n s : a 1 6 = " h t t p : / / s c h e m a s . m i c r o s o f t . c o m / o f f i c e / d r a w i n g / 2 0 1 0 / m a i n "   i d = " { 0 A E 5 E 2 5 7 - 6 A B F - 4 A E B - A 9 A 7 - 6 F C 9 3 E F 0 6 F 3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E B 3 6 5 3 4 5 - B 3 E B - 4 7 8 C - 8 B 9 C - 5 0 2 A 7 D 3 4 E 4 A 9 } " > < a 1 6 : c r e a t i o n I d   x m l n s : a 1 6 = " h t t p : / / s c h e m a s . m i c r o s o f t . c o m / o f f i c e / d r a w i n g / 2 0 1 0 / m a i n "   i d = " { 5 D 2 F 1 1 9 0 - 1 C 1 0 - 4 5 7 1 - 9 8 0 9 - E A 5 E 0 5 1 0 F 8 D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2 7 6 2 8 7 F - 6 B 1 E - 4 8 D 3 - B B 9 2 - D 7 8 9 0 8 B A 9 F E 8 } " > < p 1 4 : c r e a t i o n I d   x m l n s : p 1 4 = " h t t p : / / s c h e m a s . m i c r o s o f t . c o m / o f f i c e / p o w e r p o i n t / 2 0 1 0 / m a i n "   v a l = " 1 6 6 2 0 4 2 4 0 0 5 1 2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B 3 6 7 8 C C - 2 2 9 5 - 4 7 0 9 - B 0 C F - 3 4 B F A 4 5 4 1 7 4 2 } " > < a 1 6 : c r e a t i o n I d   x m l n s : a 1 6 = " h t t p : / / s c h e m a s . m i c r o s o f t . c o m / o f f i c e / d r a w i n g / 2 0 1 0 / m a i n "   i d = " { 8 D 1 1 A B 8 A - 5 E 4 0 - 4 8 3 B - 8 1 A F - 3 6 B D 0 9 B 8 F 3 B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F 0 8 C 6 1 3 D - 9 1 B F - 4 C 7 9 - B 9 A 7 - 8 6 2 C 5 C 3 1 7 3 0 F } " > < a 1 6 : c r e a t i o n I d   x m l n s : a 1 6 = " h t t p : / / s c h e m a s . m i c r o s o f t . c o m / o f f i c e / d r a w i n g / 2 0 1 0 / m a i n "   i d = " { F 0 0 8 9 3 F 0 - 2 7 E 2 - 4 2 2 3 - 9 4 B 9 - 0 F 9 6 0 D A 9 7 5 A 6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4 9 5 7 7 5 6 1 - 0 4 F E - 4 F 8 1 - 9 0 8 A - E 5 A 1 8 A 0 7 7 7 B 5 } " > < a 1 6 : c r e a t i o n I d   x m l n s : a 1 6 = " h t t p : / / s c h e m a s . m i c r o s o f t . c o m / o f f i c e / d r a w i n g / 2 0 1 0 / m a i n "   i d = " { 5 D B E 7 C 2 C - 1 4 2 E - 4 C A A - 8 F A 3 - 4 A 7 3 1 8 2 6 3 8 9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3 " > < a : e x t L s t > < a : e x t   u r i = " { 1 7 9 9 A F F 9 - B 4 2 2 - 4 8 2 F - B B B 5 - B B C D 5 6 2 E 0 5 5 A } " > < a 1 6 : c r e a t i o n I d   x m l n s : a 1 6 = " h t t p : / / s c h e m a s . m i c r o s o f t . c o m / o f f i c e / d r a w i n g / 2 0 1 0 / m a i n "   i d = " { 4 F D 2 6 C 6 3 - F 4 1 4 - 4 C 1 1 - A 0 E 6 - C 4 2 B 0 3 C 4 C 2 8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7 A 8 1 F 5 7 6 - 4 0 0 9 - 4 F A A - A 2 7 B - 5 1 8 F A 1 6 E F E D 5 } " > < a 1 6 : c r e a t i o n I d   x m l n s : a 1 6 = " h t t p : / / s c h e m a s . m i c r o s o f t . c o m / o f f i c e / d r a w i n g / 2 0 1 0 / m a i n "   i d = " { 0 F 9 2 D A 9 1 - D 9 F 8 - 4 7 3 0 - B 5 4 E - F 7 8 8 4 A F 2 B A F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E 2 E 4 C E 3 - 7 5 D 1 - 4 C D 8 - 8 4 5 D - A 8 5 6 F 0 7 8 B 2 5 7 } " > < p 1 4 : c r e a t i o n I d   x m l n s : p 1 4 = " h t t p : / / s c h e m a s . m i c r o s o f t . c o m / o f f i c e / p o w e r p o i n t / 2 0 1 0 / m a i n "   v a l = " 1 6 6 2 0 4 2 4 0 0 4 8 6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3 1 0 1 5 6 F 9 - 3 D 7 A - 4 0 F 5 - 8 7 A C - 5 6 F 1 8 2 7 F 3 3 A 0 } " > < a 1 6 : c r e a t i o n I d   x m l n s : a 1 6 = " h t t p : / / s c h e m a s . m i c r o s o f t . c o m / o f f i c e / d r a w i n g / 2 0 1 0 / m a i n "   i d = " { 0 4 4 8 4 0 7 3 - 7 F E 5 - 4 5 F 3 - A 1 5 F - F A 9 B 8 D 7 5 8 6 A C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2 1 9 2 0 5 9 " / > < a : e x t   c x = " 7 6 2 0 0 0 0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4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3 "   n a m e = " T i t l e   1 " > < a : e x t L s t > < a : e x t   u r i = " { 0 C 4 6 B 8 3 8 - B 3 0 9 - 4 4 0 A - A 0 9 E - 1 D 2 A 2 3 5 E 9 6 2 F } " > < a 1 6 : c r e a t i o n I d   x m l n s : a 1 6 = " h t t p : / / s c h e m a s . m i c r o s o f t . c o m / o f f i c e / d r a w i n g / 2 0 1 0 / m a i n "   i d = " { 1 6 5 7 B E 0 F - A C 1 E - 4 F 5 E - 8 B 4 9 - 8 0 5 0 A 1 6 8 6 F B 0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7 6 2 0 0 0 "   y = " 2 7 3 5 6 6 2 " / > < a : e x t   c x = " 7 6 2 0 0 0 0 "   c y = " 8 8 2 2 6 3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0 B 6 0 A D 8 7 - 2 C 4 6 - 4 1 7 5 - 8 F D B - 6 D C B E C 1 E 1 6 3 5 } " > < a 1 6 : c r e a t i o n I d   x m l n s : a 1 6 = " h t t p : / / s c h e m a s . m i c r o s o f t . c o m / o f f i c e / d r a w i n g / 2 0 1 0 / m a i n "   i d = " { 9 9 2 3 5 1 A 6 - B D 2 A - 4 4 C 4 - A 9 C F - C D D 0 7 1 5 A 5 6 0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D F C C 3 B B - E A F 9 - 4 4 D 4 - 9 4 9 B - 7 8 C 7 7 7 7 D B A B 0 } " > < a 1 6 : c r e a t i o n I d   x m l n s : a 1 6 = " h t t p : / / s c h e m a s . m i c r o s o f t . c o m / o f f i c e / d r a w i n g / 2 0 1 0 / m a i n "   i d = " { B 2 6 D 4 0 F 1 - 1 E 4 B - 4 0 8 9 - A 1 8 D - 5 C 1 3 C 5 5 6 4 4 5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A 4 C 7 5 8 8 F - E 2 C C - 4 2 2 1 - 9 8 2 2 - 1 D 8 4 2 0 F 6 5 B C 8 } " > < a 1 6 : c r e a t i o n I d   x m l n s : a 1 6 = " h t t p : / / s c h e m a s . m i c r o s o f t . c o m / o f f i c e / d r a w i n g / 2 0 1 0 / m a i n "   i d = " { F A 7 7 8 E 4 9 - F A 6 1 - 4 F F 4 - A D 9 5 - F D 5 2 6 5 8 A 3 5 7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F 2 0 5 5 0 B - 4 5 7 F - 4 4 9 A - 9 F 4 4 - 0 0 E 1 8 9 0 0 D 2 5 1 } " > < p 1 4 : c r e a t i o n I d   x m l n s : p 1 4 = " h t t p : / / s c h e m a s . m i c r o s o f t . c o m / o f f i c e / p o w e r p o i n t / 2 0 1 0 / m a i n "   v a l = " 1 6 6 2 0 4 2 4 0 0 4 8 8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D 1 1 8 F B C - 9 F 1 0 - 4 C 7 F - B 3 2 D - 6 2 9 B 6 1 7 9 7 7 D 7 } " > < a 1 6 : c r e a t i o n I d   x m l n s : a 1 6 = " h t t p : / / s c h e m a s . m i c r o s o f t . c o m / o f f i c e / d r a w i n g / 2 0 1 0 / m a i n "   i d = " { A 4 F D E 1 B 9 - 2 6 0 A - 4 1 F 2 - 9 5 4 9 - E A E B 0 8 9 9 8 1 D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8 D 8 3 B F 7 - D 9 6 1 - 4 7 D F - 8 0 4 0 - 8 E 5 B 1 6 F B 1 7 9 B } " > < a 1 6 : c r e a t i o n I d   x m l n s : a 1 6 = " h t t p : / / s c h e m a s . m i c r o s o f t . c o m / o f f i c e / d r a w i n g / 2 0 1 0 / m a i n "   i d = " { C 4 2 D 1 C A 9 - 7 5 2 F - 4 7 2 C - 9 F D E - 6 5 E 3 0 4 C C 1 4 7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4 C 1 E F 4 F E - 1 D 4 2 - 4 A C 5 - 9 2 0 0 - 4 B 7 D D 9 D 0 3 F C 3 } " > < a 1 6 : c r e a t i o n I d   x m l n s : a 1 6 = " h t t p : / / s c h e m a s . m i c r o s o f t . c o m / o f f i c e / d r a w i n g / 2 0 1 0 / m a i n "   i d = " { 9 A 5 F B 5 E 9 - 2 2 4 7 - 4 3 3 0 - 8 8 6 4 - 9 2 7 0 D E 6 9 4 F 6 7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5 2 9 7 5 "   y = " 1 4 0 3 3 5 2 " / > < a : e x t   c x = " 3 6 1 9 5 0 0 "   c y = " 3 0 6 9 0 5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D 7 8 1 6 9 1 7 - 8 9 7 8 - 4 0 A 1 - 8 6 5 B - 6 6 5 1 9 1 5 4 8 0 9 C } " > < a 1 6 : c r e a t i o n I d   x m l n s : a 1 6 = " h t t p : / / s c h e m a s . m i c r o s o f t . c o m / o f f i c e / d r a w i n g / 2 0 1 0 / m a i n "   i d = " { 5 7 1 E 1 E 0 3 - 2 E 5 0 - 4 6 4 6 - 8 A 9 B - E E 1 4 2 E 2 C 8 1 9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C B 0 7 F 5 3 0 - 7 D 1 F - 4 7 7 F - A 0 1 7 - 5 D 4 5 D 9 3 0 E 3 F 6 } " > < a 1 6 : c r e a t i o n I d   x m l n s : a 1 6 = " h t t p : / / s c h e m a s . m i c r o s o f t . c o m / o f f i c e / d r a w i n g / 2 0 1 0 / m a i n "   i d = " { 3 1 D 6 B 7 3 9 - 0 F 5 0 - 4 1 3 6 - 8 B 3 0 - 3 F E 7 4 2 9 3 F 5 5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0 E 6 9 4 F 8 B - 9 2 6 3 - 4 B 1 D - 8 D 9 C - 3 F 2 6 D 5 F B 4 C 1 7 } " > < a 1 6 : c r e a t i o n I d   x m l n s : a 1 6 = " h t t p : / / s c h e m a s . m i c r o s o f t . c o m / o f f i c e / d r a w i n g / 2 0 1 0 / m a i n "   i d = " { B 3 E C 0 E 0 9 - 7 2 4 5 - 4 D 2 2 - 8 3 2 F - F A E 4 C 6 A 5 6 4 D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E 5 9 7 5 9 B - A 5 7 3 - 4 F F 8 - 9 9 C C - 5 C 2 6 E 4 2 3 0 8 8 B } " > < p 1 4 : c r e a t i o n I d   x m l n s : p 1 4 = " h t t p : / / s c h e m a s . m i c r o s o f t . c o m / o f f i c e / p o w e r p o i n t / 2 0 1 0 / m a i n "   v a l = " 1 6 6 2 0 4 2 4 0 0 4 9 1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4 7 0 4 A 4 5 7 - D 4 1 A - 4 6 B A - A D 3 D - 1 5 8 4 6 1 D 3 1 F 8 D } " > < a 1 6 : c r e a t i o n I d   x m l n s : a 1 6 = " h t t p : / / s c h e m a s . m i c r o s o f t . c o m / o f f i c e / d r a w i n g / 2 0 1 0 / m a i n "   i d = " { 6 B E 9 3 C 9 9 - E 2 1 7 - 4 7 F 8 - B A 3 5 - 2 7 1 9 5 5 E 1 1 8 C C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7 6 2 0 0 0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8 5 1 5 9 B 1 1 - D 1 A 9 - 4 1 2 A - B A D 8 - F 6 2 1 7 1 3 6 F 9 E D } " > < a 1 6 : c r e a t i o n I d   x m l n s : a 1 6 = " h t t p : / / s c h e m a s . m i c r o s o f t . c o m / o f f i c e / d r a w i n g / 2 0 1 0 / m a i n "   i d = " { 5 8 C 5 6 4 4 A - F D 4 F - 4 4 5 7 - 8 0 0 A - 8 4 B 9 6 1 F 7 C 1 D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7 5 4 7 1 7 "   y = " 1 4 0 0 1 7 5 " / > < a : e x t   c x = " 3 6 1 9 5 0 0 "   c y = " 5 4 0 6 4 4 " / > < / a : x f r m > < a : p r s t G e o m   p r s t = " r e c t " > < a : a v L s t / > < / a : p r s t G e o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a c c e n t 1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4 D 0 7 5 5 5 2 - D 7 9 B - 4 6 9 F - A 2 2 E - 7 0 6 D 7 2 F 5 4 8 0 A } " > < a 1 6 : c r e a t i o n I d   x m l n s : a 1 6 = " h t t p : / / s c h e m a s . m i c r o s o f t . c o m / o f f i c e / d r a w i n g / 2 0 1 0 / m a i n "   i d = " { 8 0 4 4 6 2 3 2 - F B 5 C - 4 0 B D - 8 C 7 A - C E D 2 0 5 5 0 E B 9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7 6 2 0 0 0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4 8 4 2 1 7 5 4 - D 1 9 B - 4 4 0 6 - 8 9 4 9 - 8 3 6 F E 5 5 3 7 9 F 6 } " > < a 1 6 : c r e a t i o n I d   x m l n s : a 1 6 = " h t t p : / / s c h e m a s . m i c r o s o f t . c o m / o f f i c e / d r a w i n g / 2 0 1 0 / m a i n "   i d = " { A 6 5 E 5 2 4 1 - E 7 E 5 - 4 6 2 C - A E D F - 8 5 3 6 3 6 8 4 7 4 B 8 } " / > < / a : e x t > < / a : e x t L s t > < / p : c N v P r > < p : c N v S p P r > < a : s p L o c k s   n o G r p = " t r u e " / > < / p : c N v S p P r > < p : n v P r > < p : p h   i d x = " 3 "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7 F 4 9 8 2 D 8 - E 6 E 2 - 4 E 4 E - 9 C 2 B - B E 6 D 0 1 5 9 9 B 9 3 } " > < a 1 6 : c r e a t i o n I d   x m l n s : a 1 6 = " h t t p : / / s c h e m a s . m i c r o s o f t . c o m / o f f i c e / d r a w i n g / 2 0 1 0 / m a i n "   i d = " { 8 2 5 F 3 2 F 9 - 6 2 F 7 - 4 5 7 D - A 7 0 B - 4 7 3 9 0 9 F 6 F 6 0 5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5 1 4 4 3 "   y = " 1 9 6 1 5 3 7 " / > < a : e x t   c x = " 3 6 1 9 5 0 0 "   c y = " 2 5 1 0 8 6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E 7 2 4 9 7 7 1 - F D C D - 4 F 7 8 - 9 D 7 8 - 7 8 B 2 0 1 6 0 0 5 9 A } " > < a 1 6 : c r e a t i o n I d   x m l n s : a 1 6 = " h t t p : / / s c h e m a s . m i c r o s o f t . c o m / o f f i c e / d r a w i n g / 2 0 1 0 / m a i n "   i d = " { 5 E A 6 C E F 6 - 7 6 1 7 - 4 5 8 1 - 9 9 6 5 - E D C C 3 C A A E 0 1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3 8 C 3 8 A 1 9 - 0 D 2 3 - 4 5 4 A - A 7 0 7 - 9 E 8 0 0 9 9 E F 6 8 9 } " > < a 1 6 : c r e a t i o n I d   x m l n s : a 1 6 = " h t t p : / / s c h e m a s . m i c r o s o f t . c o m / o f f i c e / d r a w i n g / 2 0 1 0 / m a i n "   i d = " { A 5 2 6 C 5 8 2 - 8 A 7 4 - 4 1 8 B - A E E E - 2 E 9 0 5 2 1 B B 6 3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8 4 D A 0 B 3 5 - A D 6 1 - 4 1 3 C - 9 7 E 9 - 9 E 3 D 2 F F A E A 7 0 } " > < a 1 6 : c r e a t i o n I d   x m l n s : a 1 6 = " h t t p : / / s c h e m a s . m i c r o s o f t . c o m / o f f i c e / d r a w i n g / 2 0 1 0 / m a i n "   i d = " { 1 B F A 6 9 5 E - A 0 3 7 - 4 4 1 E - B 0 E 0 - 0 3 B 7 6 7 5 2 F 6 E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E 2 D B 2 7 E 7 - 3 8 B 4 - 4 9 8 A - B 6 4 F - 9 6 C 9 3 3 1 8 2 B 4 F } " > < p 1 4 : c r e a t i o n I d   x m l n s : p 1 4 = " h t t p : / / s c h e m a s . m i c r o s o f t . c o m / o f f i c e / p o w e r p o i n t / 2 0 1 0 / m a i n "   v a l = " 1 6 6 2 0 4 2 4 0 0 4 9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C C 4 F C A 2 - 5 7 3 6 - 4 0 5 C - A 2 C 1 - C 1 5 3 8 C E 8 3 B E 4 } " > < a 1 6 : c r e a t i o n I d   x m l n s : a 1 6 = " h t t p : / / s c h e m a s . m i c r o s o f t . c o m / o f f i c e / d r a w i n g / 2 0 1 0 / m a i n "   i d = " { A 7 7 8 2 8 3 8 - 6 9 4 2 - 4 5 8 7 - B F 2 1 - D 5 5 1 D F F 2 F 8 3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1 9 1 4 5 2 5 " / > < a : e x t   c x = " 7 6 2 0 0 0 0 "   c y = " 8 5 7 2 5 0 " / > < / a : x f r m > < / p : s p P r > < p : t x B o d y > < a : b o d y P r   a n c h o r = " c t r "   r t l C o l = " 0 "   v e r t = " h o r z " / > < a : l s t S t y l e > < a : l v l 1 p P r   a l g n = " c t r "   l v l = " 0 " > < a : d e f R P r   d i r t y = " 0 "   l a n g = " e n - U S "   s z = " 3 6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F E 3 4 7 6 6 C - 1 4 1 A - 4 2 F A - A 7 8 4 - F F 3 9 F 3 C 4 C 3 B 0 } " > < a 1 6 : c r e a t i o n I d   x m l n s : a 1 6 = " h t t p : / / s c h e m a s . m i c r o s o f t . c o m / o f f i c e / d r a w i n g / 2 0 1 0 / m a i n "   i d = " { 8 6 9 2 2 C 4 0 - 4 5 4 8 - 4 C 6 E - A 3 A 8 - 0 A E C 5 3 6 F 3 1 4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5 0 2 6 F A 2 5 - 6 5 8 C - 4 9 1 6 - 8 3 B D - B 6 0 F 5 B 4 8 C B 3 0 } " > < a 1 6 : c r e a t i o n I d   x m l n s : a 1 6 = " h t t p : / / s c h e m a s . m i c r o s o f t . c o m / o f f i c e / d r a w i n g / 2 0 1 0 / m a i n "   i d = " { 0 1 7 0 F 6 8 3 - 5 D 5 B - 4 9 D A - B A E 2 - B A 9 8 0 F 1 E 6 7 4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0 D 9 7 1 8 A E - 4 C 5 2 - 4 D 4 7 - 9 D 2 1 - F 8 8 3 7 2 3 1 9 E E A } " > < a 1 6 : c r e a t i o n I d   x m l n s : a 1 6 = " h t t p : / / s c h e m a s . m i c r o s o f t . c o m / o f f i c e / d r a w i n g / 2 0 1 0 / m a i n "   i d = " { A A F C B 7 0 4 - D 7 F 7 - 4 2 3 C - 8 8 4 9 - 6 C E 5 2 3 1 6 6 6 C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8 2 F 4 3 4 2 5 - 6 B D B - 4 7 D 2 - B 9 B 2 - F A D 9 3 C 8 C 9 F 9 6 } " > < p 1 4 : c r e a t i o n I d   x m l n s : p 1 4 = " h t t p : / / s c h e m a s . m i c r o s o f t . c o m / o f f i c e / p o w e r p o i n t / 2 0 1 0 / m a i n "   v a l = " 1 6 6 2 0 4 2 4 0 0 4 9 6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D 9 D B D D 6 6 - B B C 8 - 4 E 3 B - B 3 8 B - D 4 A 4 E 9 C E A C 6 4 } " > < a 1 6 : c r e a t i o n I d   x m l n s : a 1 6 = " h t t p : / / s c h e m a s . m i c r o s o f t . c o m / o f f i c e / d r a w i n g / 2 0 1 0 / m a i n "   i d = " { 7 C C 1 F 7 3 E - 1 F E F - 4 0 3 3 - B 2 5 2 - A 6 9 6 E A C E E 7 E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D 2 D 1 0 5 A 2 - C 5 4 8 - 4 0 E E - B 5 B 8 - E A 3 3 A 3 7 D 6 C 8 0 } " > < a 1 6 : c r e a t i o n I d   x m l n s : a 1 6 = " h t t p : / / s c h e m a s . m i c r o s o f t . c o m / o f f i c e / d r a w i n g / 2 0 1 0 / m a i n "   i d = " { 9 F 6 3 F D 1 7 - 0 5 0 6 - 4 A 0 5 - 9 6 0 2 - 7 E B E 7 9 D 6 4 C C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5 F 6 9 2 A 6 4 - 5 3 5 9 - 4 F E E - 9 9 B B - C A 3 6 E 4 4 5 4 1 2 5 } " > < a 1 6 : c r e a t i o n I d   x m l n s : a 1 6 = " h t t p : / / s c h e m a s . m i c r o s o f t . c o m / o f f i c e / d r a w i n g / 2 0 1 0 / m a i n "   i d = " { 3 F 8 A 9 1 6 C - 4 4 8 7 - 4 7 0 5 - B 8 6 9 - 7 E 3 E 3 B 6 6 4 0 0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5 E E 8 E 4 E - 8 1 5 C - 4 D 6 F - B 8 0 1 - B B E 1 D F 4 2 E B 6 F } " > < p 1 4 : c r e a t i o n I d   x m l n s : p 1 4 = " h t t p : / / s c h e m a s . m i c r o s o f t . c o m / o f f i c e / p o w e r p o i n t / 2 0 1 0 / m a i n "   v a l = " 1 6 6 2 0 4 2 4 0 0 4 9 9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B E 2 F 4 C B - 3 5 2 8 - 4 0 C 5 - A 0 0 0 - A B 7 B F B B F 4 C 8 D } " > < a 1 6 : c r e a t i o n I d   x m l n s : a 1 6 = " h t t p : / / s c h e m a s . m i c r o s o f t . c o m / o f f i c e / d r a w i n g / 2 0 1 0 / m a i n "   i d = " { 7 B A 9 8 1 4 0 - 5 5 B 4 - 4 7 3 8 - A 4 9 B - 5 7 5 6 C D 7 9 8 0 3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D 7 B D 8 8 4 2 - E 2 3 5 - 4 0 F 5 - 8 6 D 9 - 5 A 5 D D B E 0 D A D 1 } " > < a 1 6 : c r e a t i o n I d   x m l n s : a 1 6 = " h t t p : / / s c h e m a s . m i c r o s o f t . c o m / o f f i c e / d r a w i n g / 2 0 1 0 / m a i n "   i d = " { 3 8 1 D 0 8 E 6 - 6 0 4 F - 4 E 9 3 - 8 0 C E - E 3 8 2 3 A 4 1 5 A E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5 0 A 4 4 1 C 5 - 9 F C 7 - 4 7 6 C - 9 F C 6 - 1 C 5 1 3 A B F F 2 3 E } " > < a 1 6 : c r e a t i o n I d   x m l n s : a 1 6 = " h t t p : / / s c h e m a s . m i c r o s o f t . c o m / o f f i c e / d r a w i n g / 2 0 1 0 / m a i n "   i d = " { 9 A 1 5 1 C 0 4 - C C 3 9 - 4 A 4 8 - B E 1 F - 7 F 7 E 2 1 1 3 5 D 6 9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7 7 6 7 5 8 "   y = " 1 4 4 7 8 0 0 " / > < a : e x t   c x = " 4 6 0 5 2 4 2 "   c y = " 3 0 0 0 3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9 0 3 5 7 2 C E - B 8 A F - 4 7 1 D - 8 2 F 9 - D E 8 1 4 E 2 5 1 E 4 9 } " > < a 1 6 : c r e a t i o n I d   x m l n s : a 1 6 = " h t t p : / / s c h e m a s . m i c r o s o f t . c o m / o f f i c e / d r a w i n g / 2 0 1 0 / m a i n "   i d = " { 2 3 E 9 A B 7 C - 2 3 C C - 4 F 6 9 - 9 0 4 2 - E F 2 2 4 6 9 B F 5 E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A 8 1 1 6 A 4 C - 0 D 2 C - 4 D 7 8 - A C C C - C A 7 0 9 7 5 0 3 D 8 7 } " > < a 1 6 : c r e a t i o n I d   x m l n s : a 1 6 = " h t t p : / / s c h e m a s . m i c r o s o f t . c o m / o f f i c e / d r a w i n g / 2 0 1 0 / m a i n "   i d = " { 9 4 0 7 2 5 D 6 - C 0 1 E - 4 C 7 5 - 8 E 1 7 - B 5 5 D 8 7 8 6 1 5 9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9 0 8 1 9 8 E 9 - A C B 4 - 4 0 B D - 9 D 9 C - 4 5 0 E F D 7 6 F 7 1 C } " > < a 1 6 : c r e a t i o n I d   x m l n s : a 1 6 = " h t t p : / / s c h e m a s . m i c r o s o f t . c o m / o f f i c e / d r a w i n g / 2 0 1 0 / m a i n "   i d = " { F D 1 D C 0 4 D - C 0 8 1 - 4 D F 1 - 8 A E E - 2 0 1 9 2 7 4 6 D F E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9 3 3 8 C 3 A C - 9 F 0 E - 4 4 2 0 - 8 7 7 C - 3 E A C F 2 6 9 B 5 E F } " > < p 1 4 : c r e a t i o n I d   x m l n s : p 1 4 = " h t t p : / / s c h e m a s . m i c r o s o f t . c o m / o f f i c e / p o w e r p o i n t / 2 0 1 0 / m a i n "   v a l = " 1 6 6 2 0 4 2 4 0 0 5 0 1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1 6 " > < a : e x t L s t > < a : e x t   u r i = " { 5 6 D A 4 1 2 D - 0 0 6 2 - 4 7 E C - A 6 A 2 - B F A A 2 9 4 F 3 6 7 A } " > < a 1 6 : c r e a t i o n I d   x m l n s : a 1 6 = " h t t p : / / s c h e m a s . m i c r o s o f t . c o m / o f f i c e / d r a w i n g / 2 0 1 0 / m a i n "   i d = " { 5 1 3 2 8 C 0 1 - 2 E 3 8 - 4 E 6 A - 9 F D 8 - B 2 F F C C 4 2 5 2 4 D } " / > < / a : e x t > < / a : e x t L s t > < / p : c N v P r > < p : c N v S p P r / > < p : n v P r / > < / p : n v S p P r > < p : s p P r > < a : x f r m   r o t = " 0 " > < a : o f f   x = " 3 7 1 8 3 0 7 "   y = " 1 4 3 7 4 1 1 " / > < a : e x t   c x = " 4 6 6 3 6 9 3 "   c y = " 3 0 3 7 0 2 9 " / > < / a : x f r m > < a : p r s t G e o m   p r s t = " r e c t " > < a : a v L s t / > < / a : p r s t G e o m > < a : n o F i l l / > < a : l n   c a p = " f l a t "   w = " 6 3 5 0 " > < a : s o l i d F i l l > < a : s c h e m e C l r   v a l = " b g 1 " > < a : l u m M o d   v a l = " 7 5 0 0 0 " / > < / a : s c h e m e C l r > < / a : s o l i d F i l l > < a : m i t e r   l i m = " 8 0 0 0 0 0 "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3 "   n a m e = " T i t l e   1 " > < a : e x t L s t > < a : e x t   u r i = " { 3 6 5 7 5 D E 9 - B 2 4 4 - 4 8 7 8 - A D 2 0 - 0 A B 1 8 B B 8 C 1 1 E } " > < a 1 6 : c r e a t i o n I d   x m l n s : a 1 6 = " h t t p : / / s c h e m a s . m i c r o s o f t . c o m / o f f i c e / d r a w i n g / 2 0 1 0 / m a i n "   i d = " { 9 8 2 5 B A 1 6 - 4 7 0 C - 4 3 D D - A 6 5 1 - 2 2 3 8 7 3 B B 6 9 9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3 F 9 3 5 6 B 2 - F D A 4 - 4 C 3 0 - B B 7 9 - 8 8 9 4 A 6 F 6 A 1 D 4 } " > < a 1 6 : c r e a t i o n I d   x m l n s : a 1 6 = " h t t p : / / s c h e m a s . m i c r o s o f t . c o m / o f f i c e / d r a w i n g / 2 0 1 0 / m a i n "   i d = " { E B 4 5 4 1 0 6 - D 2 B 6 - 4 9 0 B - A 3 1 2 - 7 0 D B 0 B 9 7 2 3 1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5 5 9 0 0 " / > < a : e x t   c x = " 2 8 2 2 3 9 9 "   c y = " 2 9 8 4 4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l a n g = " e n - U S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A B 5 D 1 1 8 7 - 6 2 C A - 4 2 F 9 - B A 2 7 - B 8 5 9 B 7 B 3 E D C B } " > < a 1 6 : c r e a t i o n I d   x m l n s : a 1 6 = " h t t p : / / s c h e m a s . m i c r o s o f t . c o m / o f f i c e / d r a w i n g / 2 0 1 0 / m a i n "   i d = " { 4 0 E C 9 B 4 A - B 7 C B - 4 5 3 1 - A B F 9 - F C E D 2 9 9 3 9 3 E C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7 7 5 2 2 0 "   y = " 1 4 9 2 9 4 4 " / > < a : e x t   c x = " 4 5 4 3 2 8 3 "   c y = " 2 9 2 5 9 6 2 " / > < / a : x f r m > < a : s o l i d F i l l > < a : s c h e m e C l r   v a l = " b g 1 " > < a : l u m M o d   v a l = " 9 5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4 C 1 D D 5 B 0 - 6 B C C - 4 E D D - 8 F B 3 - F 2 0 E 2 4 C 5 A D F 6 } " > < a 1 6 : c r e a t i o n I d   x m l n s : a 1 6 = " h t t p : / / s c h e m a s . m i c r o s o f t . c o m / o f f i c e / d r a w i n g / 2 0 1 0 / m a i n "   i d = " { 9 E 9 5 9 B 8 D - 9 F 0 2 - 4 3 7 5 - 9 1 2 9 - 9 E 6 8 2 4 9 1 3 D E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5 8 8 D D 4 B 7 - 4 0 9 7 - 4 7 6 C - 9 B B F - D 3 9 0 F 2 1 E C 4 0 7 } " > < a 1 6 : c r e a t i o n I d   x m l n s : a 1 6 = " h t t p : / / s c h e m a s . m i c r o s o f t . c o m / o f f i c e / d r a w i n g / 2 0 1 0 / m a i n "   i d = " { 5 7 4 9 3 6 F 9 - A 1 2 0 - 4 F 1 4 - A 1 C 2 - 2 F 3 5 B 7 6 6 8 C A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1 B 8 D 3 6 0 E - 7 4 1 A - 4 C 1 8 - A F B 7 - 5 6 4 E 9 8 8 6 3 8 E 0 } " > < a 1 6 : c r e a t i o n I d   x m l n s : a 1 6 = " h t t p : / / s c h e m a s . m i c r o s o f t . c o m / o f f i c e / d r a w i n g / 2 0 1 0 / m a i n "   i d = " { 5 4 5 B 9 2 3 A - 4 0 B D - 4 F 0 F - B 3 5 0 - 8 B F 7 C B B D F C F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6 8 7 5 1 3 9 - B E 1 C - 4 4 4 E - 9 7 D D - D A 1 5 C 6 1 E A 7 7 1 } " > < p 1 4 : c r e a t i o n I d   x m l n s : p 1 4 = " h t t p : / / s c h e m a s . m i c r o s o f t . c o m / o f f i c e / p o w e r p o i n t / 2 0 1 0 / m a i n "   v a l = " 1 6 6 2 0 4 2 4 0 0 5 0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t r u e "   i d = " 2 "   n a m e = " S l i d e   N u m b e r   P l a c e h o l d e r   5 " > < a : e x t L s t > < a : e x t   u r i = " { 3 F B 3 A A 5 9 - 4 3 7 1 - 4 4 3 B - 8 9 3 8 - 8 5 9 4 D E C A 3 B F B } " > < a 1 6 : c r e a t i o n I d   x m l n s : a 1 6 = " h t t p : / / s c h e m a s . m i c r o s o f t . c o m / o f f i c e / d r a w i n g / 2 0 1 0 / m a i n "   i d = " { 3 3 F B 9 D C 1 - E 5 7 8 - 4 7 6 7 - 9 D F 1 - 4 2 1 F F E D 8 1 0 B 2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3 "   n a m e = " F o o t e r   P l a c e h o l d e r   4 " > < a : e x t L s t > < a : e x t   u r i = " { 0 2 0 4 7 1 1 C - 1 5 5 8 - 4 1 9 2 - B E E 2 - 5 8 B A 1 1 A 0 1 D B 0 } " > < a 1 6 : c r e a t i o n I d   x m l n s : a 1 6 = " h t t p : / / s c h e m a s . m i c r o s o f t . c o m / o f f i c e / d r a w i n g / 2 0 1 0 / m a i n "   i d = " { 2 A 0 2 6 5 B A - F 8 3 6 - 4 4 7 3 - A 2 8 1 - 1 B 8 3 7 F 7 1 5 9 6 A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4 "   n a m e = " D a t e   P l a c e h o l d e r   3 " > < a : e x t L s t > < a : e x t   u r i = " { 8 8 8 A 5 C 4 C - 4 F F 1 - 4 A 4 2 - 9 8 C 8 - E 9 0 C B 5 1 2 2 D 8 8 } " > < a 1 6 : c r e a t i o n I d   x m l n s : a 1 6 = " h t t p : / / s c h e m a s . m i c r o s o f t . c o m / o f f i c e / d r a w i n g / 2 0 1 0 / m a i n "   i d = " { A 9 8 2 8 6 2 A - 4 6 0 7 - 4 6 9 E - A E A 1 - 6 C 9 E C F C F 3 0 2 9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5 "   n a m e = " S l i d e   N u m b e r   P l a c e h o l d e r   5 " > < a : e x t L s t > < a : e x t   u r i = " { 3 1 8 F 9 E 2 A - 1 C 3 F - 4 A 3 D - B B 5 D - B A E F 9 C 6 5 E A 0 0 } " > < a 1 6 : c r e a t i o n I d   x m l n s : a 1 6 = " h t t p : / / s c h e m a s . m i c r o s o f t . c o m / o f f i c e / d r a w i n g / 2 0 1 0 / m a i n "   i d = " { 9 F 5 E 5 8 2 B - 8 8 3 A - 4 0 B 2 - A B 1 2 - 2 6 4 3 4 9 4 A 5 4 A 7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6 "   n a m e = " F o o t e r   P l a c e h o l d e r   4 " > < a : e x t L s t > < a : e x t   u r i = " { 0 8 7 D 7 3 3 F - 3 B 3 9 - 4 4 5 8 - 8 6 8 2 - C 9 5 0 2 C 0 4 0 7 9 E } " > < a 1 6 : c r e a t i o n I d   x m l n s : a 1 6 = " h t t p : / / s c h e m a s . m i c r o s o f t . c o m / o f f i c e / d r a w i n g / 2 0 1 0 / m a i n "   i d = " { 3 E 1 7 3 2 3 1 - D 5 D 7 - 4 B 3 7 - B 8 1 6 - 8 D 9 6 A E A C 6 3 3 6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7 "   n a m e = " D a t e   P l a c e h o l d e r   3 " > < a : e x t L s t > < a : e x t   u r i = " { 8 4 5 4 F 1 4 0 - F D F 5 - 4 7 2 5 - B 0 5 0 - F 2 D 5 6 7 2 A 9 4 1 7 } " > < a 1 6 : c r e a t i o n I d   x m l n s : a 1 6 = " h t t p : / / s c h e m a s . m i c r o s o f t . c o m / o f f i c e / d r a w i n g / 2 0 1 0 / m a i n "   i d = " { 1 6 4 B A 7 E 9 - 5 2 6 5 - 4 C 3 E - 9 A 5 A - D C 6 9 9 A 6 2 8 F 5 7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t r u e "   i d = " 8 "   n a m e = " S l i d e   N u m b e r   P l a c e h o l d e r   5 " > < a : e x t L s t > < a : e x t   u r i = " { E 1 5 6 1 F 6 2 - E 5 3 7 - 4 9 4 D - 8 2 7 5 - 0 7 D 3 B C F 2 2 5 1 8 } " > < a 1 6 : c r e a t i o n I d   x m l n s : a 1 6 = " h t t p : / / s c h e m a s . m i c r o s o f t . c o m / o f f i c e / d r a w i n g / 2 0 1 0 / m a i n "   i d = " { 0 E 5 E D 8 A 9 - 0 F 3 3 - 4 A 8 A - 8 A 7 7 - 4 6 D 8 C 0 2 F 8 7 6 B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t r u e "   i d = " 9 "   n a m e = " F o o t e r   P l a c e h o l d e r   4 " > < a : e x t L s t > < a : e x t   u r i = " { 1 9 2 B 7 5 F 9 - D B 8 B - 4 3 8 5 - B 9 F D - F 5 A 5 B 7 A A 9 D 3 C } " > < a 1 6 : c r e a t i o n I d   x m l n s : a 1 6 = " h t t p : / / s c h e m a s . m i c r o s o f t . c o m / o f f i c e / d r a w i n g / 2 0 1 0 / m a i n "   i d = " { B 6 B D 3 2 D C - C 6 2 C - 4 A 7 4 - 8 4 5 5 - 2 C 0 0 A C 0 D E 4 B 8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c t r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c t r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t r u e "   i d = " 1 0 "   n a m e = " D a t e   P l a c e h o l d e r   3 " > < a : e x t L s t > < a : e x t   u r i = " { A D D 1 C 0 A F - 7 8 2 5 - 4 1 9 8 - 8 D C 3 - E 7 6 3 B 6 F A 2 2 9 E } " > < a 1 6 : c r e a t i o n I d   x m l n s : a 1 6 = " h t t p : / / s c h e m a s . m i c r o s o f t . c o m / o f f i c e / d r a w i n g / 2 0 1 0 / m a i n "   i d = " { 8 6 5 B 0 7 D 5 - 5 2 7 A - 4 9 8 1 - 8 B 8 0 - 7 E 5 8 B 2 0 3 2 8 5 4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a : e f f e c t L s t / > < / p : s p P r > < p : t x B o d y > < a : b o d y P r   a n c h o r = " c t r "   b I n s = " 4 5 7 2 0 "   l I n s = " 9 1 4 4 0 "   n u m C o l = " 1 "   r I n s = " 9 1 4 4 0 "   r t l C o l = " 0 "   s p c C o l = " 0 "   t I n s = " 4 5 7 2 0 "   v e r t = " h o r z " / > < a : l s t S t y l e > < a : l v l 1 p P r   a l g n = " l "   l v l = " 0 "   m a r L = " 0 "   r t l = " f a l s e " > < a : l n S p c > < a : s p c P c t   v a l = " 1 0 0 0 0 0 " / > < / a : l n S p c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R o b o t o " / > < / a : d e f R P r > < / a : l v l 1 p P r > < a : l v l 2 p P r   a l g n = " l "   l v l = " 1 "   m a r L = " 4 5 7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2 p P r > < a : l v l 3 p P r   a l g n = " l "   l v l = " 2 "   m a r L = " 9 1 4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3 p P r > < a : l v l 4 p P r   a l g n = " l "   l v l = " 3 "   m a r L = " 1 3 7 1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4 p P r > < a : l v l 5 p P r   a l g n = " l "   l v l = " 4 "   m a r L = " 1 8 2 8 8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5 p P r > < a : l v l 6 p P r   a l g n = " l "   l v l = " 5 "   m a r L = " 2 2 8 6 0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6 p P r > < a : l v l 7 p P r   a l g n = " l "   l v l = " 6 "   m a r L = " 2 7 4 3 2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7 p P r > < a : l v l 8 p P r   a l g n = " l "   l v l = " 7 "   m a r L = " 3 2 0 0 4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8 p P r > < a : l v l 9 p P r   a l g n = " l "   l v l = " 8 "   m a r L = " 3 6 5 7 6 0 0 "   r t l = " f a l s e " > < a : l n S p c > < a : s p c P c t   v a l = " 1 0 0 0 0 0 " / > < / a : l n S p c > < a : d e f R P r   d i r t y = " 0 "   l a n g = " e n - U S "   s z = " 1 8 0 0 " > < a : s o l i d F i l l > < a : s c h e m e C l r   v a l = " t x 1 " / > < / a : s o l i d F i l l > < a : l a t i n   t y p e f a c e = " R o b o t o " / > < / a : d e f R P r > < / a : l v l 9 p P r > < / a : l s t S t y l e > < a : p > < a : p P r   a l g n = " l "   l v l = " 0 "   m a r L = " 0 "   r t l = " f a l s e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p P r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T i t l e   P l a c e h o l d e r   1 " > < a : e x t L s t > < a : e x t   u r i = " { A C E B 2 C A 1 - 3 3 9 A - 4 5 4 C - B C 1 2 - A 5 2 3 F 0 7 4 9 8 E 0 } " > < a 1 6 : c r e a t i o n I d   x m l n s : a 1 6 = " h t t p : / / s c h e m a s . m i c r o s o f t . c o m / o f f i c e / d r a w i n g / 2 0 1 0 / m a i n "   i d = " { D 9 C F 1 9 D 3 - B 1 B 6 - 4 B B 4 - 8 5 7 1 - 5 E 3 5 2 4 2 1 C B F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9 0 4 5 " / > < a : e x t   c x = " 7 6 2 0 0 0 0 "   c y = " 8 5 7 2 5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2 "   n a m e = " T e x t   P l a c e h o l d e r   2 " > < a : e x t L s t > < a : e x t   u r i = " { 3 8 7 A 0 D F 7 - C 5 D A - 4 4 E 3 - B 1 D E - 8 F C 8 D 3 7 B D 8 A 7 } " > < a 1 6 : c r e a t i o n I d   x m l n s : a 1 6 = " h t t p : / / s c h e m a s . m i c r o s o f t . c o m / o f f i c e / d r a w i n g / 2 0 1 0 / m a i n "   i d = " { 7 1 0 0 7 8 E 2 - 3 C C B - 4 4 6 7 - 9 D C 2 - A 3 0 0 7 0 F 0 B C 3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6 2 0 0 0 "   y = " 1 4 2 8 7 5 0 " / > < a : e x t   c x = " 7 6 2 0 0 0 0 "   c y = " 3 0 4 8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  f o n t S c a l e = " 1 0 0 0 0 0 "   l n S p c R e d u c t i o n = " 0 "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1 3 "   n a m e = " S l i d e   N u m b e r   P l a c e h o l d e r   5 " > < a : e x t L s t > < a : e x t   u r i = " { 9 9 5 3 0 7 9 2 - A 6 7 E - 4 D 4 4 - 9 0 B 1 - 5 C 3 8 F 8 D 5 E D 2 D } " > < a 1 6 : c r e a t i o n I d   x m l n s : a 1 6 = " h t t p : / / s c h e m a s . m i c r o s o f t . c o m / o f f i c e / d r a w i n g / 2 0 1 0 / m a i n "   i d = " { 7 2 2 7 E 1 7 9 - 8 5 D 4 - 4 2 5 5 - 8 4 B 3 - 2 8 0 1 6 8 C 6 1 1 0 2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7 6 7 8 1 5 "   y = " 4 6 9 5 0 3 3 " / > < a : e x t   c x = " 6 1 3 0 1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1 4 "   n a m e = " F o o t e r   P l a c e h o l d e r   4 " > < a : e x t L s t > < a : e x t   u r i = " { 0 8 5 1 C 4 E 8 - 7 5 4 5 - 4 8 6 C - 8 F 5 1 - E 2 A 9 F F 4 F 0 0 8 6 } " > < a 1 6 : c r e a t i o n I d   x m l n s : a 1 6 = " h t t p : / / s c h e m a s . m i c r o s o f t . c o m / o f f i c e / d r a w i n g / 2 0 1 0 / m a i n "   i d = " { E 3 9 9 7 E E 0 - D 7 F D - 4 3 7 9 - B 1 7 8 - 1 3 9 4 5 3 7 C 6 2 8 2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2 4 9 5 5 5 0 "   y = " 4 6 8 6 3 0 0 " / > < a : e x t   c x = " 5 1 8 1 6 0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1 5 "   n a m e = " D a t e   P l a c e h o l d e r   3 " > < a : e x t L s t > < a : e x t   u r i = " { E 7 E B 3 F 7 B - C 2 6 E - 4 8 6 1 - B E 9 8 - 5 F 1 C 1 8 5 F C 4 C E } " > < a 1 6 : c r e a t i o n I d   x m l n s : a 1 6 = " h t t p : / / s c h e m a s . m i c r o s o f t . c o m / o f f i c e / d r a w i n g / 2 0 1 0 / m a i n "   i d = " { 7 D 9 4 A 3 2 1 - 2 F 3 7 - 4 3 9 D - 8 5 0 4 - F B 0 7 A 2 8 E 4 4 7 1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"   y = " 4 6 9 5 0 3 3 " / > < a : e x t   c x = " 1 6 3 9 5 7 0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a c c e n t 1 " / > < / a : b u C l r > < a : b u F o n t   t y p e f a c e = " A r i a l " / > < a : b u C h a r   c h a r = " " "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1 0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t x 1 " > < a : l u m M o d   v a l = " 5 0 0 0 0 " / > < a : l u m O f f   v a l = " 5 0 0 0 0 " / > < / a : s c h e m e C l r > < / a : b u C l r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9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B 2 7 4 1 6 0 - 9 0 4 0 - 4 B 5 3 - B 5 6 B - 7 3 4 8 4 F B 0 2 B 5 1 } " > < a 1 6 : c r e a t i o n I d   x m l n s : a 1 6 = " h t t p : / / s c h e m a s . m i c r o s o f t . c o m / o f f i c e / d r a w i n g / 2 0 1 0 / m a i n "   i d = " { 2 D F 1 0 6 3 3 - B A 7 A - 4 6 9 5 - 9 1 8 F - 0 1 3 8 2 3 D E 0 F B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4 4 0 0 " / > < a : t >7<5@5=85  <0AAK  =59B@0;L=>3>  :0>=0 < / a : t > < / a : r > < a : r > < a : r P r   d i r t y = " 0 "   l a n g = " e n - U S "   s z = " 4 4 0 0 " / > < a : t >   < / a : t > < / a : r > < a : e n d P a r a R P r   d i r t y = " 0 "   l a n g = " e n - U S "   s z = " 4 4 0 0 " / > < / a : p > < / p : t x B o d y > < / p : s p > < p : s p > < p : n v S p P r > < p : c N v P r   i d = " 3 "   n a m e = " S u b t i t l e   2 " > < a : e x t L s t > < a : e x t   u r i = " { 0 4 6 D 2 E B 4 - 9 0 2 0 - 4 D A 3 - B D A 5 - 0 A F D 7 1 7 D 5 8 2 F } " > < a 1 6 : c r e a t i o n I d   x m l n s : a 1 6 = " h t t p : / / s c h e m a s . m i c r o s o f t . c o m / o f f i c e / d r a w i n g / 2 0 1 0 / m a i n "   i d = " { 2 E 8 B 5 C E 6 - 9 D 0 9 - 4 C E 9 - B 5 C F - 2 6 5 F B F D 8 D D B A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> < a : s o l i d F i l l > < a : s c h e m e C l r   v a l = " t x 2 " / > < / a : s o l i d F i l l > < / a : r P r > < a : t >0=88;  20=>2  4;O  A5<8=0@0   - 3   _ . 0 9 . 2 2 < / a : t > < / a : r > < a : e n d P a r a R P r   d i r t y = " 0 "   l a n g = " e n - U S " > < a : s o l i d F i l l > < a : s c h e m e C l r   v a l = " t x 2 " / > < / a : s o l i d F i l l > < / a : e n d P a r a R P r > < / a : p > < / p : t x B o d y > < / p : s p > < / p : s p T r e e > < p : e x t L s t > < p : e x t   u r i = " { 7 A 4 9 1 2 C 9 - 8 3 A 4 - 4 5 3 C - B 0 7 9 - 5 6 4 C 6 6 C 2 B 7 C B } " > < p 1 4 : c r e a t i o n I d   x m l n s : p 1 4 = " h t t p : / / s c h e m a s . m i c r o s o f t . c o m / o f f i c e / p o w e r p o i n t / 2 0 1 0 / m a i n "   v a l = " 1 6 6 2 0 4 2 4 0 0 5 1 9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7 5 6 9 F A 6 - 5 7 C D - 4 6 8 4 - A 7 1 3 - A 3 8 E 0 8 F D A 3 7 6 } " > < a 1 6 : c r e a t i o n I d   x m l n s : a 1 6 = " h t t p : / / s c h e m a s . m i c r o s o f t . c o m / o f f i c e / d r a w i n g / 2 0 1 0 / m a i n "   i d = " { B 7 2 4 2 6 C D - 0 A 8 1 - 4 7 7 5 - B A 8 7 - C C B 6 B D 8 4 2 3 D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7 0 9 6 3 "   y = " 1 2 4 9 2 9 " / > < a : e x t   c x = " 7 6 2 0 0 0 0 "   c y = " 8 5 7 2 5 0 " / > < / a : x f r m > < / p : s p P r > < p : t x B o d y > < a : b o d y P r   r t l C o l = " 0 " / > < a : l s t S t y l e / > < a : p > < a : p P r / > < a : r > < a : r P r   d i r t y = " 0 "   l a n g = " e n - U S " / > < a : t >;0=  ?@575=B0F88 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7 1 5 2 F 7 0 - F 6 E F - 4 3 C E - B 8 C 1 - 4 A 4 A D D 4 E A 1 2 6 } " > < a 1 6 : c r e a t i o n I d   x m l n s : a 1 6 = " h t t p : / / s c h e m a s . m i c r o s o f t . c o m / o f f i c e / d r a w i n g / 2 0 1 0 / m a i n "   i d = " { 7 9 9 F 7 D B D - F 3 B 9 - 4 7 B 9 - A 4 A 7 - 4 2 6 7 B 6 C 2 6 3 4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7 6 2 0 0 0 "   y = " 1 0 4 8 8 7 3 " / > < a : e x t   c x = " 7 6 2 0 0 0 0 "   c y = " 3 0 4 8 0 0 0 " / > < / a : x f r m > < / p : s p P r > < p : t x B o d y > < a : b o d y P r   r t l C o l = " 0 " / > < a : l s t S t y l e / > < a : p > < a : p P r > < a : b u C l r > < a : s c h e m e C l r   v a l = " t x 1 " / > < / a : b u C l r > < a : b u F o n t   t y p e f a c e = " A r i a l " / > < a : b u A u t o N u m   t y p e = " a r a b i c P e r i o d " / > < / a : p P r > < a : r > < a : r P r   d i r t y = " 0 "   l a n g = " e n - U S "   s z = " 2 0 0 0 " / > < a : t >>B828@>2:0 < / a : t > < / a : r > < / a : p > < a : p > < a : p P r > < a : b u C l r > < a : s c h e m e C l r   v a l = " t x 1 " / > < / a : b u C l r > < a : b u F o n t   t y p e f a c e = " A r i a l " / > < a : b u A u t o N u m   t y p e = " a r a b i c P e r i o d " / > < / a : p P r > < a : r > < a : r P r   b = " 0 "   d i r t y = " 0 "   l a n g = " r u - R U "   s z = " 2 0 0 0 " > < a : l a t i n   t y p e f a c e = " O p e n   S a n s " / > < / a : r P r > < a : t >5B>4K  87<5@5=8O  <0AAK  =59B@0;L=>3>  :0>=0 < / a : t > < / a : r > < / a : p > < a : p > < a : p P r > < a : b u C l r > < a : s c h e m e C l r   v a l = " t x 1 " / > < / a : b u C l r > < a : b u F o n t   t y p e f a c e = " A r i a l " / > < a : b u A u t o N u m   t y p e = " a r a b i c P e r i o d " / > < / a : p P r > < a : r > < a : r P r   b = " 0 "   d i r t y = " 0 "   l a n g = " r u - R U "   s z = " 2 0 0 0 " > < a : l a t i n   t y p e f a c e = " O p e n   S a n s " / > < / a : r P r > < a : t >@8B5@88  > < / a : t > < / a : r > < a : r > < a : r P r   b = " 0 "   d i r t y = " 0 "   l a n g = " r u - R U "   s z = " 2 0 0 0 " > < a : l a t i n   t y p e f a c e = " O p e n   S a n s " / > < / a : r P r > < a : t >B1>@0  A>1KB89 < / a : t > < / a : r > < / a : p > < a : p > < a : p P r > < a : b u C l r > < a : s c h e m e C l r   v a l = " t x 1 " / > < / a : b u C l r > < a : b u F o n t   t y p e f a c e = " A r i a l " / > < a : b u A u t o N u m   t y p e = " a r a b i c P e r i o d " / > < / a : p P r > < a : r > < a : r P r   b = " 0 "   d i r t y = " 0 "   l a n g = " r u - R U "   s z = " 2 0 0 0 " > < a : l a t i n   t y p e f a c e = " O p e n   S a n s " / > < / a : r P r > < a : t >!8AB5<0B8G5A:85  MDD5:BK < / a : t > < / a : r > < / a : p > < a : p > < a : p P r > < a : b u C l r > < a : s c h e m e C l r   v a l = " t x 1 " / > < / a : b u C l r > < a : b u F o n t   t y p e f a c e = " A r i a l " / > < a : b u A u t o N u m   t y p e = " a r a b i c P e r i o d " / > < / a : p P r > < a : r > < a : r P r   b = " 0 "   d i r t y = " 0 "   l a n g = " r u - R U "   s z = " 2 0 0 0 " > < a : l a t i n   t y p e f a c e = " O p e n   S a n s " / > < / a : r P r > < a : t >'53>  4>18;8AL ? < / a : t > < / a : r > < / a : p > < a : p > < a : p P r > < a : b u C l r > < a : s c h e m e C l r   v a l = " t x 1 " / > < / a : b u C l r > < a : b u F o n t   t y p e f a c e = " A r i a l " / > < a : b u A u t o N u m   t y p e = " a r a b i c P e r i o d " / > < / a : p P r > < a : r > < a : r P r   b = " 0 "   d i r t y = " 0 "   l a n g = " r u - R U "   s z = " 2 0 0 0 " > < a : l a t i n   t y p e f a c e = " O p e n   S a n s " / > < / a : r P r > < a : t >'B>  40;LH5 ? < / a : t > < / a : r > < a : e n d P a r a R P r   b = " 0 "   d i r t y = " 0 "   l a n g = " r u - R U "   s z = " 2 0 0 0 " > < a : l a t i n   t y p e f a c e = " O p e n   S a n s " / > < / a : e n d P a r a R P r > < / a : p > < / p : t x B o d y > < / p : s p > < / p : s p T r e e > < p : e x t L s t > < p : e x t   u r i = " { 8 7 2 7 0 4 5 3 - F 1 1 5 - 4 9 5 9 - A 7 D B - 5 1 6 E 3 D E 5 4 8 0 6 } " > < p 1 4 : c r e a t i o n I d   x m l n s : p 1 4 = " h t t p : / / s c h e m a s . m i c r o s o f t . c o m / o f f i c e / p o w e r p o i n t / 2 0 1 0 / m a i n "   v a l = " 1 6 6 2 0 4 2 4 0 0 5 2 1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5 1 6 8 1 D A - F 9 4 A - 4 D C 3 - 9 B C 0 - B 2 D F F 3 2 9 4 3 F 1 } " > < a 1 6 : c r e a t i o n I d   x m l n s : a 1 6 = " h t t p : / / s c h e m a s . m i c r o s o f t . c o m / o f f i c e / d r a w i n g / 2 0 1 0 / m a i n "   i d = " { 4 8 A 6 A 5 D 6 - C 4 B 1 - 4 8 B 3 - A B D 5 - D 2 8 A F 0 0 1 8 1 6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2 6 7 7 5 "   y = " 0 " / > < a : e x t   c x = " 6 3 9 1 8 3 7 "   c y = " 6 2 0 9 3 4 " / > < / a : x f r m > < / p : s p P r > < p : t x B o d y > < a : b o d y P r   r t l C o l = " 0 " / > < a : l s t S t y l e / > < a : p > < a : p P r   a l g n = " c t r " / > < a : r > < a : r P r   d i r t y = " 0 "   l a n g = " e n - U S "   s z = " 3 6 0 0 " / > < a : t >>B828@>2:0 < / a : t > < / a : r > < a : e n d P a r a R P r   d i r t y = " 0 "   l a n g = " e n - U S "   s z = " 3 6 0 0 " / > < / a : p > < / p : t x B o d y > < / p : s p > < p : g r a p h i c F r a m e > < p : n v G r a p h i c F r a m e P r > < p : c N v P r   h i d d e n = " f a l s e "   i d = " 3 "   n a m e = " C o n t e n t   P l a c e h o l d e r   2 " > < a : e x t L s t > < a : e x t   u r i = " { A 5 2 1 E 4 D 1 - 7 D E 0 - 4 2 1 7 - 8 B 8 5 - B 5 D 5 1 8 1 A F 2 E F } " > < a 1 6 : c r e a t i o n I d   x m l n s : a 1 6 = " h t t p : / / s c h e m a s . m i c r o s o f t . c o m / o f f i c e / d r a w i n g / 2 0 1 0 / m a i n "   i d = " { B 6 B 8 7 8 8 8 - 1 9 6 3 - 4 4 6 1 - 8 9 5 5 - B A 6 1 5 D C 0 3 8 7 A } " / > < / a : e x t > < / a : e x t L s t > < / p : c N v P r > < p : c N v G r a p h i c F r a m e P r > < a : g r a p h i c F r a m e L o c k s   n o C h a n g e A s p e c t = " f a l s e "   n o G r p = " t r u e " / > < / p : c N v G r a p h i c F r a m e P r > < p : n v P r > < p : p h   i d x = " 1 " / > < / p : n v P r > < / p : n v G r a p h i c F r a m e P r > < p : x f r m   r o t = " 0 " > < a : o f f   x = " 2 9 4 0 3 8 6 "   y = " 8 0 6 8 2 4 " / > < a : e x t   c x = " 5 6 1 1 9 3 9 "   c y = " 3 3 2 6 8 6 3 " / > < / p : x f r m > < a : g r a p h i c > < a : g r a p h i c D a t a   u r i = " h t t p : / / s c h e m a s . o p e n x m l f o r m a t s . o r g / d r a w i n g m l / 2 0 0 6 / t a b l e " > < a : t b l > < a : t b l P r   b a n d R o w = " 1 "   f i r s t R o w = " 1 " > < a : t a b l e S t y l e I d > { E 4 4 9 7 F 3 8 - F 1 7 0 - 4 6 A 3 - 9 5 B 7 - 9 F 1 7 B 9 D 5 B C 3 6 } < / a : t a b l e S t y l e I d > < / a : t b l P r > < a : t b l G r i d > < a : g r i d C o l   w = " 1 9 8 5 6 9 6 " / > < a : g r i d C o l   w = " 8 2 0 2 7 4 " / > < a : g r i d C o l   w = " 1 1 6 9 8 9 9 " / > < a : g r i d C o l   w = " 1 6 3 6 0 7 1 " / > < / a : t b l G r i d > < a : t r   h = " 3 7 2 4 1 8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 V a l u e   ( M e V ) 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 E v e n t s 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 D o c u m e n t   I D 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 E x p e r i m e n t 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/ a : t r > < a : t r   h = " 3 4 6 0 9 1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 4 9 7 . 6 0 7 � 0 . 0 0 7 � 0 . 0 1 5 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 2 6 1 k 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 T o m o r a d z e 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 K L O E 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/ a : t r > < a : t r   h = " 2 5 8 1 8 5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 4 9 7 . 5 8 3 � 0 . 0 0 5 � 0 . 0 2 0 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 3 5 k 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 A m b r o s i n o 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 K L O E 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/ a : t r > < a : t r   h = " 2 3 6 4 3 0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 4 9 7 . 6 2 5 � 0 . 0 0 1 � 0 . 0 3 1 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 6 5 5 k 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 L a i 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 N A 4 8 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/ a : t r > < a : t r   h = " 2 5 9 6 2 3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 4 9 7 . 6 6 1 � 0 . 0 3 3 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 3 7 1 3 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 B a r k o v 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 C M D 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/ a : t r > < a : t r   h = " 2 6 3 6 2 3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 4 9 7 . 7 4 2 � 0 . 0 8 5 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 7 8 0 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 B a r k o v 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 C M D 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/ a : t r > < a : t r   h = " 4 1 5 9 3 8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 4 9 7 . 6 1 1 � 0 . 0 1 3 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  g r i d S p a n = " 3 "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 P D G   F i t   ( s c a l e   f a c t o r   =   1 . 2 ) 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  h M e r g e = " 1 "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a : t c   h M e r g e = " 1 "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/ a : t r > < a : t r   h = " 3 7 7 8 5 7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 4 9 7 . 6 3 4 � 0 . 0 2 4 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 4 9 k 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09F52 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 C M D - 2 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/ a : t r > < a : t r   h = " 3 8 7 7 2 4 " > < a : t c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 4 9 7 . 6 1 5 � 0 . 0 1 2 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  g r i d S p a n = " 3 " > < a : t x B o d y > < a : b o d y P r   b I n s = " 4 7 6 2 5 "   l I n s = " 9 5 2 5 0 "   r I n s = " 9 5 2 5 0 "   r t l C o l = " 0 "   t I n s = " 4 7 6 2 5 "   v e r t = " h o r z " / > < a : l s t S t y l e / > < a : p > < a : p P r   a l g n = " c t r " / > < a : r > < a : r P r   b = " 0 "   d i r t y = " 0 "   l a n g = " e n - U S "   s z = " 1 4 0 0 " > < a : l a t i n   t y p e f a c e = " O p e n   S a n s " / > < / a : r P r > < a : t > N e w F i t   ( s c a l e   f a c t o r   =   1 . 2 2 ) < / a : t > < / a : r > < a : e n d P a r a R P r   b = " 0 "   d i r t y = " 0 "   l a n g = " e n - U S "   s z = " 1 4 0 0 " > < a : l a t i n   t y p e f a c e = " O p e n   S a n s " / > < / a : e n d P a r a R P r > < / a : p > < / a : t x B o d y > < a : t c P r   a n c h o r = " t "   h o r z O v e r f l o w = " c l i p "   v e r t = " h o r z " / > < / a : t c > < a : t c   h M e r g e = " 1 "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a : t c   h M e r g e = " 1 "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/ > < / a : r > < a : e n d P a r a R P r   d i r t y = " 0 "   l a n g = " e n - U S " / > < / a : p > < / a : t x B o d y > < a : t c P r   a n c h o r = " t "   h o r z O v e r f l o w = " c l i p "   v e r t = " h o r z " / > < / a : t c > < / a : t r > < / a : t b l > < / a : g r a p h i c D a t a > < / a : g r a p h i c > < / p : g r a p h i c F r a m e > < p : p i c > < p : n v P i c P r > < p : c N v P r   i d = " 4 "   n a m e = " " > < a : e x t L s t > < a : e x t   u r i = " { 6 4 A F A F 8 8 - 2 3 1 B - 4 8 0 B - 8 0 1 6 - 2 B 5 3 6 6 8 C B 4 2 9 } " > < a 1 6 : c r e a t i o n I d   x m l n s : a 1 6 = " h t t p : / / s c h e m a s . m i c r o s o f t . c o m / o f f i c e / d r a w i n g / 2 0 1 0 / m a i n "   i d = " { 1 D E 7 4 7 0 B - 4 8 1 3 - 4 6 A 1 - 9 A 2 3 - F E 4 7 E 5 8 0 7 E 7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5 4 0 0 0 0 0 " > < a : o f f   x = " - 1 0 1 3 4 1 2 "   y = " 1 5 5 0 3 0 8 " / > < a : e x t   c x = " 4 6 9 5 7 1 0 "   c y = " 1 8 3 9 8 8 7 " / > < / a : x f r m > < a : p r s t G e o m   p r s t = " r e c t " > < a : a v L s t / > < / a : p r s t G e o m > < a : n o F i l l / > < / p : s p P r > < / p : p i c > < / p : s p T r e e > < p : e x t L s t > < p : e x t   u r i = " { 1 5 D 4 C F 9 9 - 3 B C 1 - 4 0 B 1 - 9 7 7 0 - 7 1 B F A 3 5 2 1 E 1 A } " > < p 1 4 : c r e a t i o n I d   x m l n s : p 1 4 = " h t t p : / / s c h e m a s . m i c r o s o f t . c o m / o f f i c e / p o w e r p o i n t / 2 0 1 0 / m a i n "   v a l = " 1 6 6 2 0 4 2 4 0 0 5 2 4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9 3 D 5 8 0 E - D E 2 4 - 4 E 3 A - A 2 4 8 - D 9 F 0 0 0 2 2 9 9 B 4 } " > < a 1 6 : c r e a t i o n I d   x m l n s : a 1 6 = " h t t p : / / s c h e m a s . m i c r o s o f t . c o m / o f f i c e / d r a w i n g / 2 0 1 0 / m a i n "   i d = " { 7 B E E E 2 8 0 - 0 7 0 9 - 4 9 D A - 9 F 2 E - 6 4 8 8 1 F B 1 5 D 1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F C 4 5 2 1 5 5 - D 1 A F - 4 E 3 B - 8 0 4 2 - 8 A F 4 2 1 7 B F 4 A C } " > < a 1 6 : c r e a t i o n I d   x m l n s : a 1 6 = " h t t p : / / s c h e m a s . m i c r o s o f t . c o m / o f f i c e / d r a w i n g / 2 0 1 0 / m a i n "   i d = " { 2 9 A C B B 5 1 - 2 E 4 3 - 4 B C D - 8 B C 7 - A 3 2 D 7 1 7 0 C 3 D 0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A 5 C 7 4 5 9 D - D C E 9 - 4 2 0 9 - A 6 F C - 6 3 A 3 5 D F 4 7 8 5 8 } " > < p 1 4 : c r e a t i o n I d   x m l n s : p 1 4 = " h t t p : / / s c h e m a s . m i c r o s o f t . c o m / o f f i c e / p o w e r p o i n t / 2 0 1 0 / m a i n "   v a l = " 1 6 6 2 0 4 2 4 0 0 5 2 7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W h i t e p a p e r " > < a : t h e m e E l e m e n t s > < a : c l r S c h e m e   n a m e = " W h i t e p a p e r " > < a : d k 1 > < a : s r g b C l r   v a l = " 0 0 0 0 0 0 " / > < / a : d k 1 > < a : l t 1 > < a : s r g b C l r   v a l = " f f f f f f " / > < / a : l t 1 > < a : d k 2 > < a : s r g b C l r   v a l = " 1 7 1 c 2 3 " / > < / a : d k 2 > < a : l t 2 > < a : s r g b C l r   v a l = " f 7 f c f c " / > < / a : l t 2 > < a : a c c e n t 1 > < a : s r g b C l r   v a l = " 4 2 c 3 c 9 " / > < / a : a c c e n t 1 > < a : a c c e n t 2 > < a : s r g b C l r   v a l = " f f c 9 4 a " / > < / a : a c c e n t 2 > < a : a c c e n t 3 > < a : s r g b C l r   v a l = " f 2 4 9 4 b " / > < / a : a c c e n t 3 > < a : a c c e n t 4 > < a : s r g b C l r   v a l = " f f 7 b 4 3 " / > < / a : a c c e n t 4 > < a : a c c e n t 5 > < a : s r g b C l r   v a l = " 7 7 5 e 9 e " / > < / a : a c c e n t 5 > < a : a c c e n t 6 > < a : s r g b C l r   v a l = " c 1 4 0 8 a " / > < / a : a c c e n t 6 > < a : h l i n k > < a : s r g b C l r   v a l = " 2 d 8 3 d 8 " / > < / a : h l i n k > < a : f o l H l i n k > < a : s r g b C l r   v a l = " c 1 4 0 8 a " / > < / a : f o l H l i n k > < / a : c l r S c h e m e > < a : f o n t S c h e m e   n a m e = " W h i t e p a p e r " > < a : m a j o r F o n t > < a : l a t i n   t y p e f a c e = " O p e n   S a n s " / > < a : e a   t y p e f a c e = " " / > < a : c s   t y p e f a c e = " " / > < / a : m a j o r F o n t > < a : m i n o r F o n t > < a : l a t i n   t y p e f a c e = " O p e n   S a n s " / > < a : e a   t y p e f a c e = " " / > < a : c s   t y p e f a c e = " " / > < / a : m i n o r F o n t > < / a : f o n t S c h e m e > < a : f m t S c h e m e   n a m e = " W h i t e p a p e r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 2 0 2 2 - 0 9 - 0 1 T 1 2 : 4 8 : 5 5 Z < / d c t e r m s : c r e a t e d > < d c t e r m s : m o d i f i e d   x m l n s : x s i = " h t t p : / / w w w . w 3 . o r g / 2 0 0 1 / X M L S c h e m a - i n s t a n c e "   x s i : t y p e = " d c t e r m s : W 3 C D T F " > 2 0 2 2 - 0 9 - 0 1 T 1 6 : 2 5 : 0 7 Z < / d c t e r m s : m o d i f i e d > < / c p : c o r e P r o p e r t i e s >
</file>