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0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82063-A0DA-42C6-9EBC-37C5E9A0E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43753"/>
            <a:ext cx="9001462" cy="2245659"/>
          </a:xfrm>
        </p:spPr>
        <p:txBody>
          <a:bodyPr/>
          <a:lstStyle/>
          <a:p>
            <a:r>
              <a:rPr lang="en-US" dirty="0"/>
              <a:t>WELCOME TO OUR MINI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E71A1A-6931-4B71-87F2-386711863473}"/>
              </a:ext>
            </a:extLst>
          </p:cNvPr>
          <p:cNvSpPr/>
          <p:nvPr/>
        </p:nvSpPr>
        <p:spPr>
          <a:xfrm>
            <a:off x="3924300" y="3160059"/>
            <a:ext cx="4343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MANDELBROT SET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215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8D7032A-94F2-4D1B-95CB-327A15930333}"/>
              </a:ext>
            </a:extLst>
          </p:cNvPr>
          <p:cNvGrpSpPr/>
          <p:nvPr/>
        </p:nvGrpSpPr>
        <p:grpSpPr>
          <a:xfrm>
            <a:off x="1097280" y="510988"/>
            <a:ext cx="10058400" cy="4867422"/>
            <a:chOff x="1097280" y="510988"/>
            <a:chExt cx="10058400" cy="48674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F028FE1-F2E7-450A-991A-6ED6702907D1}"/>
                </a:ext>
              </a:extLst>
            </p:cNvPr>
            <p:cNvGrpSpPr/>
            <p:nvPr/>
          </p:nvGrpSpPr>
          <p:grpSpPr>
            <a:xfrm>
              <a:off x="1097280" y="510988"/>
              <a:ext cx="10058400" cy="4867422"/>
              <a:chOff x="1097280" y="510988"/>
              <a:chExt cx="10058400" cy="4867422"/>
            </a:xfrm>
          </p:grpSpPr>
          <p:sp>
            <p:nvSpPr>
              <p:cNvPr id="2" name="Title 2">
                <a:extLst>
                  <a:ext uri="{FF2B5EF4-FFF2-40B4-BE49-F238E27FC236}">
                    <a16:creationId xmlns:a16="http://schemas.microsoft.com/office/drawing/2014/main" xmlns="" id="{2F7901E9-F6D6-4C17-BB18-AC1A9B6A33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510988"/>
                <a:ext cx="10058400" cy="5715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400" b="1" i="0" kern="1200" cap="all">
                    <a:solidFill>
                      <a:schemeClr val="tx1"/>
                    </a:solidFill>
                    <a:effectLst>
                      <a:outerShdw blurRad="50800" dist="635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DISCUSSION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84DDD1D9-986D-4C1F-9612-BFBE6E5B56A3}"/>
                  </a:ext>
                </a:extLst>
              </p:cNvPr>
              <p:cNvSpPr/>
              <p:nvPr/>
            </p:nvSpPr>
            <p:spPr>
              <a:xfrm>
                <a:off x="1819253" y="2177534"/>
                <a:ext cx="6464334" cy="320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ea typeface="SimSun" panose="02010600030101010101" pitchFamily="2" charset="-122"/>
                  </a:rPr>
                  <a:t>different parts and angles of Mandelbrot set</a:t>
                </a:r>
              </a:p>
              <a:p>
                <a:endParaRPr lang="en-US" sz="2000" dirty="0">
                  <a:ea typeface="SimSun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take less time to generate and make more efficient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take more time to generate.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Multiple tasks cannot be executed using single thread </a:t>
                </a:r>
                <a:endParaRPr lang="en-US" sz="24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CA8165A9-EECF-400D-997F-35D69AD19844}"/>
                  </a:ext>
                </a:extLst>
              </p:cNvPr>
              <p:cNvSpPr/>
              <p:nvPr/>
            </p:nvSpPr>
            <p:spPr>
              <a:xfrm>
                <a:off x="4331131" y="1236663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32F1E4B-6737-4D4E-BD05-80A0C85AEABF}"/>
                </a:ext>
              </a:extLst>
            </p:cNvPr>
            <p:cNvSpPr/>
            <p:nvPr/>
          </p:nvSpPr>
          <p:spPr>
            <a:xfrm>
              <a:off x="1716549" y="3492202"/>
              <a:ext cx="3334871" cy="571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Single-Thread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1724436-C92B-40F7-98D2-831DD03D3469}"/>
                </a:ext>
              </a:extLst>
            </p:cNvPr>
            <p:cNvSpPr/>
            <p:nvPr/>
          </p:nvSpPr>
          <p:spPr>
            <a:xfrm>
              <a:off x="1971653" y="1631990"/>
              <a:ext cx="3334871" cy="571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Multi-Thread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5264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85F873-88BC-4101-B712-5A34BCA24915}"/>
              </a:ext>
            </a:extLst>
          </p:cNvPr>
          <p:cNvGrpSpPr/>
          <p:nvPr/>
        </p:nvGrpSpPr>
        <p:grpSpPr>
          <a:xfrm>
            <a:off x="1097280" y="942871"/>
            <a:ext cx="10058400" cy="2856673"/>
            <a:chOff x="1097280" y="942871"/>
            <a:chExt cx="10058400" cy="2856673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xmlns="" id="{59CED95E-AB8E-4927-85DB-2C2F48768940}"/>
                </a:ext>
              </a:extLst>
            </p:cNvPr>
            <p:cNvSpPr txBox="1">
              <a:spLocks/>
            </p:cNvSpPr>
            <p:nvPr/>
          </p:nvSpPr>
          <p:spPr>
            <a:xfrm>
              <a:off x="1097280" y="942871"/>
              <a:ext cx="10058400" cy="587584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conclusion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43F8328-DEAB-48D4-8CCA-D1562175AF71}"/>
                </a:ext>
              </a:extLst>
            </p:cNvPr>
            <p:cNvSpPr/>
            <p:nvPr/>
          </p:nvSpPr>
          <p:spPr>
            <a:xfrm>
              <a:off x="1815727" y="2260661"/>
              <a:ext cx="6127960" cy="15388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ea typeface="SimSun" panose="02010600030101010101" pitchFamily="2" charset="-122"/>
                </a:rPr>
                <a:t>different aspects other than computer graphics.</a:t>
              </a:r>
            </a:p>
            <a:p>
              <a:endParaRPr lang="en-US" sz="2000" dirty="0">
                <a:ea typeface="SimSun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/>
                <a:t>the encryption more effective </a:t>
              </a:r>
            </a:p>
            <a:p>
              <a:endParaRPr lang="en-US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/>
                <a:t>uses of complex plane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1948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F7C014-C2B5-41AE-BC64-9B145B2BEAAB}"/>
              </a:ext>
            </a:extLst>
          </p:cNvPr>
          <p:cNvSpPr/>
          <p:nvPr/>
        </p:nvSpPr>
        <p:spPr>
          <a:xfrm>
            <a:off x="1116106" y="2138082"/>
            <a:ext cx="10098741" cy="203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+mj-lt"/>
                <a:cs typeface="Times New Roman" panose="02020603050405020304" pitchFamily="18" charset="0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xmlns="" val="23884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CEC284D-FF21-48BE-B021-4DC7B4A57CE5}"/>
              </a:ext>
            </a:extLst>
          </p:cNvPr>
          <p:cNvGrpSpPr/>
          <p:nvPr/>
        </p:nvGrpSpPr>
        <p:grpSpPr>
          <a:xfrm>
            <a:off x="1639531" y="847165"/>
            <a:ext cx="8757634" cy="3717959"/>
            <a:chOff x="1639531" y="847165"/>
            <a:chExt cx="8757634" cy="3717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A73D2354-74A6-48B6-A08A-94D21D346DDF}"/>
                </a:ext>
              </a:extLst>
            </p:cNvPr>
            <p:cNvSpPr/>
            <p:nvPr/>
          </p:nvSpPr>
          <p:spPr>
            <a:xfrm>
              <a:off x="6840450" y="2627113"/>
              <a:ext cx="3556715" cy="192302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Name: Md Alif Hossain.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 193009042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CSE.</a:t>
              </a:r>
            </a:p>
            <a:p>
              <a:pPr algn="ctr"/>
              <a:r>
                <a:rPr lang="en-GB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Primeasia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University.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City : </a:t>
              </a:r>
              <a:r>
                <a:rPr lang="en-GB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Kishoregonj,Bangladesh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 : </a:t>
              </a:r>
              <a:r>
                <a:rPr lang="en-GB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alifakonda@gmail.com</a:t>
              </a:r>
              <a:endParaRPr lang="en-US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AB241163-8817-4973-A956-9744336DD47E}"/>
                </a:ext>
              </a:extLst>
            </p:cNvPr>
            <p:cNvSpPr/>
            <p:nvPr/>
          </p:nvSpPr>
          <p:spPr>
            <a:xfrm>
              <a:off x="1639531" y="2627113"/>
              <a:ext cx="3556715" cy="1938011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Name: </a:t>
              </a:r>
              <a:r>
                <a:rPr lang="en-GB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Mofazzal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Hossain.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 193021042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CSE.</a:t>
              </a:r>
            </a:p>
            <a:p>
              <a:pPr algn="ctr"/>
              <a:r>
                <a:rPr lang="en-GB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Primeasia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University.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City :</a:t>
              </a:r>
              <a:r>
                <a:rPr lang="en-GB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Kishoreginj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,Bangladesh.</a:t>
              </a: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 : </a:t>
              </a:r>
              <a:r>
                <a:rPr lang="en-GB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mofazzalhossain91966@gmail.com</a:t>
              </a:r>
            </a:p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B14C9C4-FEDA-43E6-87F7-5846287001DC}"/>
                </a:ext>
              </a:extLst>
            </p:cNvPr>
            <p:cNvSpPr/>
            <p:nvPr/>
          </p:nvSpPr>
          <p:spPr>
            <a:xfrm>
              <a:off x="3563471" y="847165"/>
              <a:ext cx="4235823" cy="8606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+mj-lt"/>
                </a:rPr>
                <a:t>Team 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4168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14BF179-9455-4C9E-ADA0-4C5282893284}"/>
              </a:ext>
            </a:extLst>
          </p:cNvPr>
          <p:cNvGrpSpPr/>
          <p:nvPr/>
        </p:nvGrpSpPr>
        <p:grpSpPr>
          <a:xfrm>
            <a:off x="635000" y="1842247"/>
            <a:ext cx="10922000" cy="4381878"/>
            <a:chOff x="635000" y="1842247"/>
            <a:chExt cx="10922000" cy="4381878"/>
          </a:xfrm>
        </p:grpSpPr>
        <p:sp>
          <p:nvSpPr>
            <p:cNvPr id="2" name="Title 18">
              <a:extLst>
                <a:ext uri="{FF2B5EF4-FFF2-40B4-BE49-F238E27FC236}">
                  <a16:creationId xmlns:a16="http://schemas.microsoft.com/office/drawing/2014/main" xmlns="" id="{09CA2EF2-6CC5-47B6-8C36-FBFC79256499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3135207"/>
              <a:ext cx="4886854" cy="587584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TOPIC overview</a:t>
              </a:r>
              <a:endParaRPr lang="en-US" dirty="0"/>
            </a:p>
          </p:txBody>
        </p:sp>
        <p:sp>
          <p:nvSpPr>
            <p:cNvPr id="3" name="Content Placeholder 16">
              <a:extLst>
                <a:ext uri="{FF2B5EF4-FFF2-40B4-BE49-F238E27FC236}">
                  <a16:creationId xmlns:a16="http://schemas.microsoft.com/office/drawing/2014/main" xmlns="" id="{621D340C-6622-4B79-AF58-A3155C46478B}"/>
                </a:ext>
              </a:extLst>
            </p:cNvPr>
            <p:cNvSpPr txBox="1">
              <a:spLocks/>
            </p:cNvSpPr>
            <p:nvPr/>
          </p:nvSpPr>
          <p:spPr>
            <a:xfrm>
              <a:off x="5575829" y="1842247"/>
              <a:ext cx="5981171" cy="438187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Multi-thread and Mandelbrot</a:t>
              </a:r>
            </a:p>
            <a:p>
              <a:r>
                <a:rPr lang="en-US" dirty="0"/>
                <a:t> Introduction</a:t>
              </a:r>
            </a:p>
            <a:p>
              <a:r>
                <a:rPr lang="en-US" dirty="0"/>
                <a:t>Method</a:t>
              </a:r>
            </a:p>
            <a:p>
              <a:r>
                <a:rPr lang="en-US" dirty="0"/>
                <a:t>Result</a:t>
              </a:r>
            </a:p>
            <a:p>
              <a:r>
                <a:rPr lang="en-US" dirty="0"/>
                <a:t>Discussion                                                                     </a:t>
              </a:r>
            </a:p>
            <a:p>
              <a:r>
                <a:rPr lang="en-US" dirty="0"/>
                <a:t>Conclusion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524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3FE6111-46C9-4217-9218-94027672A93F}"/>
              </a:ext>
            </a:extLst>
          </p:cNvPr>
          <p:cNvGrpSpPr/>
          <p:nvPr/>
        </p:nvGrpSpPr>
        <p:grpSpPr>
          <a:xfrm>
            <a:off x="1097279" y="779929"/>
            <a:ext cx="10058401" cy="4339476"/>
            <a:chOff x="1097279" y="779929"/>
            <a:chExt cx="10058401" cy="4339476"/>
          </a:xfrm>
        </p:grpSpPr>
        <p:sp>
          <p:nvSpPr>
            <p:cNvPr id="2" name="Title 2">
              <a:extLst>
                <a:ext uri="{FF2B5EF4-FFF2-40B4-BE49-F238E27FC236}">
                  <a16:creationId xmlns:a16="http://schemas.microsoft.com/office/drawing/2014/main" xmlns="" id="{3A1934EA-7940-48C9-9142-BE153B76170F}"/>
                </a:ext>
              </a:extLst>
            </p:cNvPr>
            <p:cNvSpPr txBox="1">
              <a:spLocks/>
            </p:cNvSpPr>
            <p:nvPr/>
          </p:nvSpPr>
          <p:spPr>
            <a:xfrm>
              <a:off x="1097280" y="779929"/>
              <a:ext cx="10058400" cy="750526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Multi-thread and Mandelbrot</a:t>
              </a:r>
              <a:b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068EB5FE-0F85-4057-9983-D6ABA582C893}"/>
                </a:ext>
              </a:extLst>
            </p:cNvPr>
            <p:cNvSpPr/>
            <p:nvPr/>
          </p:nvSpPr>
          <p:spPr>
            <a:xfrm>
              <a:off x="1097280" y="1761897"/>
              <a:ext cx="29946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Multithreading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AB62B48-6724-4690-8CF9-0E5C31EA58C8}"/>
                </a:ext>
              </a:extLst>
            </p:cNvPr>
            <p:cNvSpPr/>
            <p:nvPr/>
          </p:nvSpPr>
          <p:spPr>
            <a:xfrm>
              <a:off x="1765552" y="2439919"/>
              <a:ext cx="320985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pc="1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executing multiple threads</a:t>
              </a:r>
            </a:p>
            <a:p>
              <a:endParaRPr lang="en-US" spc="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divided into sub-processes</a:t>
              </a:r>
              <a:r>
                <a:rPr lang="en-US" spc="1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815E87B-E517-45AD-BBC8-8C1BBFF2D2E6}"/>
                </a:ext>
              </a:extLst>
            </p:cNvPr>
            <p:cNvSpPr/>
            <p:nvPr/>
          </p:nvSpPr>
          <p:spPr>
            <a:xfrm>
              <a:off x="1097279" y="3518052"/>
              <a:ext cx="24752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Mandelbrot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DE72942-4D31-465D-A62A-1515B99D6358}"/>
                </a:ext>
              </a:extLst>
            </p:cNvPr>
            <p:cNvSpPr/>
            <p:nvPr/>
          </p:nvSpPr>
          <p:spPr>
            <a:xfrm>
              <a:off x="1741045" y="4196075"/>
              <a:ext cx="423064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particular instance of such a set</a:t>
              </a:r>
            </a:p>
            <a:p>
              <a:endParaRPr lang="en-US" spc="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Mandelbrot set marks the set of points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5098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04F27FD-3135-49F0-BE8E-5EA62847DB14}"/>
              </a:ext>
            </a:extLst>
          </p:cNvPr>
          <p:cNvGrpSpPr/>
          <p:nvPr/>
        </p:nvGrpSpPr>
        <p:grpSpPr>
          <a:xfrm>
            <a:off x="1097280" y="942871"/>
            <a:ext cx="10058400" cy="3850764"/>
            <a:chOff x="1097280" y="942871"/>
            <a:chExt cx="10058400" cy="3850764"/>
          </a:xfrm>
        </p:grpSpPr>
        <p:sp>
          <p:nvSpPr>
            <p:cNvPr id="3" name="Title 2">
              <a:extLst>
                <a:ext uri="{FF2B5EF4-FFF2-40B4-BE49-F238E27FC236}">
                  <a16:creationId xmlns:a16="http://schemas.microsoft.com/office/drawing/2014/main" xmlns="" id="{5437CB14-4835-4E9E-9B1B-7ED67B7D5F11}"/>
                </a:ext>
              </a:extLst>
            </p:cNvPr>
            <p:cNvSpPr txBox="1">
              <a:spLocks/>
            </p:cNvSpPr>
            <p:nvPr/>
          </p:nvSpPr>
          <p:spPr>
            <a:xfrm>
              <a:off x="1097280" y="942871"/>
              <a:ext cx="10058400" cy="587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Introduction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3DE1B79-C22F-4E4E-B2F6-7E7F851C0D70}"/>
                </a:ext>
              </a:extLst>
            </p:cNvPr>
            <p:cNvSpPr/>
            <p:nvPr/>
          </p:nvSpPr>
          <p:spPr>
            <a:xfrm>
              <a:off x="1819253" y="2177534"/>
              <a:ext cx="5710409" cy="2616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>
                  <a:ea typeface="SimSun" panose="02010600030101010101" pitchFamily="2" charset="-122"/>
                </a:rPr>
                <a:t>convincing as it showed a formation</a:t>
              </a:r>
            </a:p>
            <a:p>
              <a:endParaRPr lang="en-US" sz="2000" dirty="0">
                <a:ea typeface="SimSun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>
                  <a:ea typeface="SimSun" panose="02010600030101010101" pitchFamily="2" charset="-122"/>
                </a:rPr>
                <a:t>some of the patterns repeats itself</a:t>
              </a:r>
            </a:p>
            <a:p>
              <a:endParaRPr lang="en-US" sz="2000" dirty="0">
                <a:ea typeface="SimSun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>
                  <a:ea typeface="SimSun" panose="02010600030101010101" pitchFamily="2" charset="-122"/>
                </a:rPr>
                <a:t>encryption algorithms are used for text data </a:t>
              </a:r>
            </a:p>
            <a:p>
              <a:endParaRPr lang="en-US" sz="2000" dirty="0">
                <a:ea typeface="SimSun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ea typeface="SimSun" panose="02010600030101010101" pitchFamily="2" charset="-122"/>
                </a:rPr>
                <a:t>any fractal set to encrypt an image</a:t>
              </a:r>
              <a:r>
                <a:rPr lang="en-US" sz="24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.</a:t>
              </a:r>
              <a:endParaRPr lang="en-US" sz="2400" dirty="0"/>
            </a:p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7196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13A5B8E-346E-40A1-A08C-7AB4AA9F9F02}"/>
              </a:ext>
            </a:extLst>
          </p:cNvPr>
          <p:cNvGrpSpPr/>
          <p:nvPr/>
        </p:nvGrpSpPr>
        <p:grpSpPr>
          <a:xfrm>
            <a:off x="886692" y="505268"/>
            <a:ext cx="11547338" cy="5632311"/>
            <a:chOff x="886692" y="505268"/>
            <a:chExt cx="11547338" cy="5632311"/>
          </a:xfrm>
        </p:grpSpPr>
        <p:sp>
          <p:nvSpPr>
            <p:cNvPr id="2" name="Title 7">
              <a:extLst>
                <a:ext uri="{FF2B5EF4-FFF2-40B4-BE49-F238E27FC236}">
                  <a16:creationId xmlns:a16="http://schemas.microsoft.com/office/drawing/2014/main" xmlns="" id="{4E697934-34F2-41B8-AD7F-26AD64EFAD5A}"/>
                </a:ext>
              </a:extLst>
            </p:cNvPr>
            <p:cNvSpPr txBox="1">
              <a:spLocks/>
            </p:cNvSpPr>
            <p:nvPr/>
          </p:nvSpPr>
          <p:spPr>
            <a:xfrm>
              <a:off x="1195754" y="942870"/>
              <a:ext cx="4157296" cy="129275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Method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799C269-BF6C-42B1-A984-1E79A8514FA9}"/>
                </a:ext>
              </a:extLst>
            </p:cNvPr>
            <p:cNvSpPr/>
            <p:nvPr/>
          </p:nvSpPr>
          <p:spPr>
            <a:xfrm>
              <a:off x="886692" y="2235620"/>
              <a:ext cx="514003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>
                  <a:ea typeface="SimSun" panose="02010600030101010101" pitchFamily="2" charset="-122"/>
                </a:rPr>
                <a:t>x and y locations are being used as beginning </a:t>
              </a:r>
            </a:p>
            <a:p>
              <a:endParaRPr lang="en-US" sz="2000" dirty="0">
                <a:ea typeface="SimSun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/>
                <a:t>values that are within Mandelbrot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/>
                <a:t>manually restore complex numbers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2FCD174-3D53-4A98-AA9B-DD3015A689E4}"/>
                </a:ext>
              </a:extLst>
            </p:cNvPr>
            <p:cNvSpPr txBox="1"/>
            <p:nvPr/>
          </p:nvSpPr>
          <p:spPr>
            <a:xfrm>
              <a:off x="6335790" y="505268"/>
              <a:ext cx="6098240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For each pixel (Px, </a:t>
              </a:r>
              <a:r>
                <a:rPr lang="en-US" sz="1800" dirty="0" err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Py</a:t>
              </a:r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) on the screen, do: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{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x0 = scaled x coordinate of pixel (scaled to lie in the Mandelbrot X scale (-2, 1))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y0 = scaled y coordinate of pixel (scaled to lie in the Mandelbrot Y scale (-1, 1))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x = 0.0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y = 0.0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iteration = 0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</a:t>
              </a:r>
              <a:r>
                <a:rPr lang="en-US" sz="1800" dirty="0" err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max_iteration</a:t>
              </a:r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= 1000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while (x*x + y*y &lt; 2*2  AND  iteration &lt; max_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iteration) {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  </a:t>
              </a:r>
              <a:r>
                <a:rPr lang="en-US" sz="1800" dirty="0" err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xtemp</a:t>
              </a:r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= x*x - y*y + x0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  y = 2*x*y + y0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  x = </a:t>
              </a:r>
              <a:r>
                <a:rPr lang="en-US" sz="1800" dirty="0" err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xtemp</a:t>
              </a:r>
              <a:endPara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  iteration = iteration + 1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}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color = palette[iteration]</a:t>
              </a:r>
            </a:p>
            <a:p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 plot(Px, </a:t>
              </a:r>
              <a:r>
                <a:rPr lang="en-US" sz="1800" dirty="0" err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Py</a:t>
              </a:r>
              <a:r>
                <a:rPr lang="en-US" sz="18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, color)</a:t>
              </a:r>
            </a:p>
            <a:p>
              <a:r>
                <a: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6106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D903648-825F-4BF3-B543-A6C3DA9B88A8}"/>
              </a:ext>
            </a:extLst>
          </p:cNvPr>
          <p:cNvGrpSpPr/>
          <p:nvPr/>
        </p:nvGrpSpPr>
        <p:grpSpPr>
          <a:xfrm>
            <a:off x="465721" y="819605"/>
            <a:ext cx="9894195" cy="5883994"/>
            <a:chOff x="465721" y="819605"/>
            <a:chExt cx="9894195" cy="58839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6D7C3E4-0DD4-4844-9B95-543DC7900B0B}"/>
                </a:ext>
              </a:extLst>
            </p:cNvPr>
            <p:cNvGrpSpPr/>
            <p:nvPr/>
          </p:nvGrpSpPr>
          <p:grpSpPr>
            <a:xfrm>
              <a:off x="2171263" y="3130238"/>
              <a:ext cx="8188653" cy="3573361"/>
              <a:chOff x="530722" y="3022662"/>
              <a:chExt cx="8188653" cy="35733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C2394228-67D9-4A1F-8F48-11CAE31C6675}"/>
                  </a:ext>
                </a:extLst>
              </p:cNvPr>
              <p:cNvSpPr txBox="1"/>
              <p:nvPr/>
            </p:nvSpPr>
            <p:spPr>
              <a:xfrm>
                <a:off x="2993266" y="3022662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Fig-1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8AF4CE0-FD95-4654-9258-AA65E8C468FD}"/>
                  </a:ext>
                </a:extLst>
              </p:cNvPr>
              <p:cNvSpPr txBox="1"/>
              <p:nvPr/>
            </p:nvSpPr>
            <p:spPr>
              <a:xfrm>
                <a:off x="7989688" y="3022662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Fig-2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CBEA5B4-E91A-47C6-BCD7-7D91A85AE4EF}"/>
                  </a:ext>
                </a:extLst>
              </p:cNvPr>
              <p:cNvSpPr txBox="1"/>
              <p:nvPr/>
            </p:nvSpPr>
            <p:spPr>
              <a:xfrm>
                <a:off x="530722" y="6226691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Fig-3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74C4AD-84DA-4D05-ABC7-F061F0CB43A3}"/>
                  </a:ext>
                </a:extLst>
              </p:cNvPr>
              <p:cNvSpPr txBox="1"/>
              <p:nvPr/>
            </p:nvSpPr>
            <p:spPr>
              <a:xfrm>
                <a:off x="4277767" y="6220935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Fig-4</a:t>
                </a:r>
                <a:endParaRPr lang="en-US" b="1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AF2086-9979-4C3C-9FBE-76BD04312CE2}"/>
                </a:ext>
              </a:extLst>
            </p:cNvPr>
            <p:cNvSpPr/>
            <p:nvPr/>
          </p:nvSpPr>
          <p:spPr>
            <a:xfrm>
              <a:off x="465721" y="819605"/>
              <a:ext cx="2649071" cy="9681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+mj-lt"/>
                  <a:cs typeface="Times New Roman" panose="02020603050405020304" pitchFamily="18" charset="0"/>
                </a:rPr>
                <a:t>RESULT</a:t>
              </a:r>
            </a:p>
            <a:p>
              <a:pPr algn="ctr"/>
              <a:r>
                <a:rPr lang="en-US" sz="1600" dirty="0" err="1" smtClean="0">
                  <a:latin typeface="+mj-lt"/>
                  <a:cs typeface="Times New Roman" panose="02020603050405020304" pitchFamily="18" charset="0"/>
                </a:rPr>
                <a:t>Dimentions</a:t>
              </a: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 2000*2000</a:t>
              </a:r>
              <a:endParaRPr 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pic>
        <p:nvPicPr>
          <p:cNvPr id="18" name="Picture 17" descr="mandel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70" y="452674"/>
            <a:ext cx="2683599" cy="2480650"/>
          </a:xfrm>
          <a:prstGeom prst="rect">
            <a:avLst/>
          </a:prstGeom>
        </p:spPr>
      </p:pic>
      <p:pic>
        <p:nvPicPr>
          <p:cNvPr id="19" name="Picture 18" descr="mandel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845" y="479834"/>
            <a:ext cx="2381816" cy="2381816"/>
          </a:xfrm>
          <a:prstGeom prst="rect">
            <a:avLst/>
          </a:prstGeom>
        </p:spPr>
      </p:pic>
      <p:pic>
        <p:nvPicPr>
          <p:cNvPr id="20" name="Picture 19" descr="mandel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889" y="3785102"/>
            <a:ext cx="2393887" cy="2393887"/>
          </a:xfrm>
          <a:prstGeom prst="rect">
            <a:avLst/>
          </a:prstGeom>
        </p:spPr>
      </p:pic>
      <p:pic>
        <p:nvPicPr>
          <p:cNvPr id="21" name="Picture 20" descr="mandel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221" y="3730781"/>
            <a:ext cx="2538743" cy="2538743"/>
          </a:xfrm>
          <a:prstGeom prst="rect">
            <a:avLst/>
          </a:prstGeom>
        </p:spPr>
      </p:pic>
      <p:pic>
        <p:nvPicPr>
          <p:cNvPr id="22" name="Picture 21" descr="mandel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999" y="3739834"/>
            <a:ext cx="2402941" cy="24029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50582" y="6310265"/>
            <a:ext cx="143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60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B3A577E-FC91-4981-AC38-C2732CF8EDCE}"/>
              </a:ext>
            </a:extLst>
          </p:cNvPr>
          <p:cNvGrpSpPr/>
          <p:nvPr/>
        </p:nvGrpSpPr>
        <p:grpSpPr>
          <a:xfrm>
            <a:off x="645458" y="847165"/>
            <a:ext cx="8501903" cy="3320499"/>
            <a:chOff x="645458" y="847165"/>
            <a:chExt cx="8501903" cy="3320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51BCAEB-2631-420F-A3B2-8176E42746AE}"/>
                </a:ext>
              </a:extLst>
            </p:cNvPr>
            <p:cNvSpPr txBox="1"/>
            <p:nvPr/>
          </p:nvSpPr>
          <p:spPr>
            <a:xfrm>
              <a:off x="2837329" y="2690336"/>
              <a:ext cx="631003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1800" dirty="0">
                  <a:ea typeface="SimSun" panose="02010600030101010101" pitchFamily="2" charset="-122"/>
                </a:rPr>
                <a:t>fractal image as an output</a:t>
              </a:r>
            </a:p>
            <a:p>
              <a:endParaRPr lang="en-US" sz="1800" dirty="0">
                <a:ea typeface="SimSun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1800" dirty="0"/>
                <a:t>the values of x, y and s then different images </a:t>
              </a:r>
            </a:p>
            <a:p>
              <a:endParaRPr lang="en-US" sz="1800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1800" dirty="0"/>
                <a:t>image has been zoomed</a:t>
              </a:r>
              <a:r>
                <a:rPr lang="en-US" sz="1800" dirty="0">
                  <a:ea typeface="SimSun" panose="02010600030101010101" pitchFamily="2" charset="-122"/>
                </a:rPr>
                <a:t>. </a:t>
              </a:r>
              <a:endParaRPr lang="en-US" sz="18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8DF5673-DE25-4D36-800F-22C3979DD06D}"/>
                </a:ext>
              </a:extLst>
            </p:cNvPr>
            <p:cNvSpPr/>
            <p:nvPr/>
          </p:nvSpPr>
          <p:spPr>
            <a:xfrm>
              <a:off x="645458" y="847165"/>
              <a:ext cx="8501903" cy="9681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+mj-lt"/>
                  <a:cs typeface="Times New Roman" panose="02020603050405020304" pitchFamily="18" charset="0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2315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7F0F469-690C-4C29-B8EF-0D864EA31D92}"/>
              </a:ext>
            </a:extLst>
          </p:cNvPr>
          <p:cNvGrpSpPr/>
          <p:nvPr/>
        </p:nvGrpSpPr>
        <p:grpSpPr>
          <a:xfrm>
            <a:off x="1097280" y="942871"/>
            <a:ext cx="10058400" cy="4523506"/>
            <a:chOff x="1097280" y="942871"/>
            <a:chExt cx="10058400" cy="4523506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xmlns="" id="{52EC6147-8E5A-4A8B-AAE9-7A4F088720B7}"/>
                </a:ext>
              </a:extLst>
            </p:cNvPr>
            <p:cNvSpPr txBox="1">
              <a:spLocks/>
            </p:cNvSpPr>
            <p:nvPr/>
          </p:nvSpPr>
          <p:spPr>
            <a:xfrm>
              <a:off x="1097280" y="942871"/>
              <a:ext cx="10058400" cy="587584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2D2DC074-6DC6-4083-B489-7DE8440B2D90}"/>
                </a:ext>
              </a:extLst>
            </p:cNvPr>
            <p:cNvSpPr/>
            <p:nvPr/>
          </p:nvSpPr>
          <p:spPr>
            <a:xfrm>
              <a:off x="2209813" y="1706472"/>
              <a:ext cx="15536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b="1" dirty="0"/>
                <a:t>Zooming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85833DA-1EB8-4044-8B2B-F49244A82E46}"/>
                </a:ext>
              </a:extLst>
            </p:cNvPr>
            <p:cNvSpPr/>
            <p:nvPr/>
          </p:nvSpPr>
          <p:spPr>
            <a:xfrm>
              <a:off x="2503848" y="2106582"/>
              <a:ext cx="3347391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 </a:t>
              </a:r>
              <a:r>
                <a:rPr lang="en-US" dirty="0"/>
                <a:t>closer look and magnify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 get many variants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BF4F7E6-2BB7-4B0C-BA15-AA1041B3B03E}"/>
                </a:ext>
              </a:extLst>
            </p:cNvPr>
            <p:cNvSpPr/>
            <p:nvPr/>
          </p:nvSpPr>
          <p:spPr>
            <a:xfrm>
              <a:off x="2190005" y="2959807"/>
              <a:ext cx="15279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b="1" dirty="0"/>
                <a:t>Coloring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CB3E6A7-855F-4776-AAA8-91D179661968}"/>
                </a:ext>
              </a:extLst>
            </p:cNvPr>
            <p:cNvSpPr/>
            <p:nvPr/>
          </p:nvSpPr>
          <p:spPr>
            <a:xfrm>
              <a:off x="2503848" y="3536034"/>
              <a:ext cx="298716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 </a:t>
              </a:r>
              <a:r>
                <a:rPr lang="en-US" dirty="0" smtClean="0"/>
                <a:t>yellow, </a:t>
              </a:r>
              <a:r>
                <a:rPr lang="en-US" dirty="0" smtClean="0"/>
                <a:t>blue and green</a:t>
              </a:r>
              <a:endParaRPr lang="en-US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 through color function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725643D-ECB9-471B-A15B-82FBEFF8FA80}"/>
                </a:ext>
              </a:extLst>
            </p:cNvPr>
            <p:cNvSpPr/>
            <p:nvPr/>
          </p:nvSpPr>
          <p:spPr>
            <a:xfrm>
              <a:off x="2190005" y="4290085"/>
              <a:ext cx="2257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b="1" dirty="0"/>
                <a:t>Multithreading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E693D7-4103-447C-9E38-1CFBD8288107}"/>
                </a:ext>
              </a:extLst>
            </p:cNvPr>
            <p:cNvSpPr/>
            <p:nvPr/>
          </p:nvSpPr>
          <p:spPr>
            <a:xfrm>
              <a:off x="2503847" y="4789269"/>
              <a:ext cx="3323346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 </a:t>
              </a:r>
              <a:r>
                <a:rPr lang="en-US" dirty="0"/>
                <a:t>modify fractal threads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 adjusted during runtime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3438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265</TotalTime>
  <Words>382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Damask</vt:lpstr>
      <vt:lpstr>WELCOME TO OUR MINI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MINI PROJECT</dc:title>
  <dc:creator>SUCCESS</dc:creator>
  <cp:lastModifiedBy>Windows User</cp:lastModifiedBy>
  <cp:revision>7</cp:revision>
  <dcterms:created xsi:type="dcterms:W3CDTF">2022-01-02T18:59:45Z</dcterms:created>
  <dcterms:modified xsi:type="dcterms:W3CDTF">2022-01-03T09:39:49Z</dcterms:modified>
</cp:coreProperties>
</file>