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A</a:t>
            </a:r>
            <a:r>
              <a:rPr altLang="en-GB" dirty="0" sz="2400" lang="en-US"/>
              <a:t>l</a:t>
            </a:r>
            <a:r>
              <a:rPr altLang="en-GB" dirty="0" sz="2400" lang="en-US"/>
              <a:t>i</a:t>
            </a:r>
            <a:r>
              <a:rPr altLang="en-GB" dirty="0" sz="2400" lang="en-US"/>
              <a:t>f</a:t>
            </a:r>
            <a:r>
              <a:rPr altLang="en-GB" dirty="0" sz="2400" lang="en-US"/>
              <a:t> </a:t>
            </a:r>
            <a:r>
              <a:rPr altLang="en-GB" dirty="0" sz="2400" lang="en-US"/>
              <a:t>T</a:t>
            </a:r>
            <a:r>
              <a:rPr altLang="en-GB" dirty="0" sz="2400" lang="en-US"/>
              <a:t>h</a:t>
            </a:r>
            <a:r>
              <a:rPr altLang="en-GB" dirty="0" sz="2400" lang="en-US"/>
              <a:t>a</a:t>
            </a:r>
            <a:r>
              <a:rPr altLang="en-GB" dirty="0" sz="2400" lang="en-US"/>
              <a:t>s</a:t>
            </a:r>
            <a:r>
              <a:rPr altLang="en-GB" dirty="0" sz="2400" lang="en-US"/>
              <a:t>l</a:t>
            </a:r>
            <a:r>
              <a:rPr altLang="en-GB" dirty="0" sz="2400" lang="en-US"/>
              <a:t>i</a:t>
            </a:r>
            <a:r>
              <a:rPr altLang="en-GB" dirty="0" sz="2400" lang="en-US"/>
              <a:t>m</a:t>
            </a:r>
            <a:r>
              <a:rPr altLang="en-GB" dirty="0" sz="2400" lang="en-US"/>
              <a:t>a</a:t>
            </a:r>
            <a:r>
              <a:rPr altLang="en-GB" dirty="0" sz="2400" lang="en-US"/>
              <a:t> </a:t>
            </a:r>
            <a:r>
              <a:rPr altLang="en-GB" dirty="0" sz="2400" lang="en-US"/>
              <a:t>Banu</a:t>
            </a:r>
            <a:r>
              <a:rPr altLang="en-GB" dirty="0" sz="2400" lang="en-US"/>
              <a:t>.</a:t>
            </a:r>
            <a:r>
              <a:rPr altLang="en-GB" dirty="0" sz="2400" lang="en-US"/>
              <a:t> </a:t>
            </a:r>
            <a:r>
              <a:rPr altLang="en-GB" dirty="0" sz="2400" lang="en-US"/>
              <a:t>D</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5</a:t>
            </a:r>
            <a:r>
              <a:rPr altLang="en-GB" dirty="0" sz="2400" lang="en-US"/>
              <a:t>7</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2024-09-06T10:54:47Z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2a43ceb947f04833b44b1aa989992ca0</vt:lpwstr>
  </property>
</Properties>
</file>