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81" r:id="rId2"/>
    <p:sldId id="256" r:id="rId3"/>
    <p:sldId id="271" r:id="rId4"/>
    <p:sldId id="257" r:id="rId5"/>
    <p:sldId id="258" r:id="rId6"/>
    <p:sldId id="279" r:id="rId7"/>
    <p:sldId id="260" r:id="rId8"/>
    <p:sldId id="261" r:id="rId9"/>
    <p:sldId id="262" r:id="rId10"/>
    <p:sldId id="263" r:id="rId11"/>
    <p:sldId id="272" r:id="rId12"/>
    <p:sldId id="276" r:id="rId13"/>
    <p:sldId id="273" r:id="rId14"/>
    <p:sldId id="274" r:id="rId15"/>
    <p:sldId id="275" r:id="rId16"/>
    <p:sldId id="264" r:id="rId17"/>
    <p:sldId id="265" r:id="rId18"/>
    <p:sldId id="277" r:id="rId19"/>
    <p:sldId id="278" r:id="rId20"/>
    <p:sldId id="266" r:id="rId21"/>
    <p:sldId id="267" r:id="rId22"/>
    <p:sldId id="268" r:id="rId23"/>
    <p:sldId id="269" r:id="rId24"/>
    <p:sldId id="270" r:id="rId25"/>
    <p:sldId id="280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8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6701" units="1/cm"/>
        </inkml:channelProperties>
      </inkml:inkSource>
      <inkml:timestamp xml:id="ts0" timeString="2021-08-09T09:05:01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15752 6668,'0'35,"0"-18,0 1,0 0,0 17,0-17,0-1,0 1,0 0,0-1,17 1,-17-1,0 1,0 0,0 17,0-17,0-1,0 1,18 0,-18 17,17-35,-17 35,0-17,0 17,0 0,18 1,-18-1,18 0,-18 18,0 18,17-1,-17-52,0-1,0 19,0-19,0 1,0 0,0-1,0 1,18-18,-18 18,18-1,-1 18,1-17,-18 0,18 17,17-17,0-1,-17 19,-18-19,35 1,-35 0,18-1,-18 1,17-18,1 17,0-17,-18 18,17-18,1 18,-18-1,0 1,18-18,-1 0,-17 18,18-18,-1 0,1 17,0-17,-1 0,19 0,-1-17,0-1,-17 0,-1 1,19 17,-19-18,-17 0,36 1,-19 17,1-18,0 1,-1 17,1-18,-18 0,17 1,1-1,0 18,-1 0,-17-18,0 1,18 17,-18-18,0-17,18 35,-18-18,0-17,17 17,-17-17,0-18,0 0,0-17,0-1,0-17,0 35,0 0,0 0,0 35,0-17,0 17,0 1,0-1,0-17,0 17,0-17,0 17,-17-17,17 17,-18 18,18-35,0 18,0-1,0 0,-18 1,1-1,17 0,-18 1,18-19,-18 19,1 17,-1-35,18-1,0 19,-35-36,35 35,-18-17,1 17,-1 18,18-18,-18 1,1-1,17 1,-18 17,18-18,0 0,-18 18,1 0,-1 0,-17-17,17-1,-17 0,17 1,1 17,-1 0,0-18,1 18,-1-18,1 18,-19 0,19 0,-19-17,1 17,17 0,1 0,-19 0,1 0,18 0,-1 0,0 0,1 0,-1 0,0 0,1 0,17 17,-18-17,0 18,1-18,17 18,0-1,-18-17,18 18,-17-18,-1 0,18 35,-18-17,1 0,17 17,-18-35,0 17,18 1,0 0,0-1,0 1,-17-18,17 18,0-1,0 1,-18 0,18-1,0 1,0 0,0-1,0 1,0-1,0 1,0 0,0-1,18-17,-1 18,1 0,0-18,-18 17,17-17,1 0,-18 18,18-18,-1 0,1 0,-1 0,1 0</inkml:trace>
  <inkml:trace contextRef="#ctx0" brushRef="#br0" timeOffset="3613.4055">13053 9790,'0'35,"0"35,0-17,0-17,0 17,0-18,0-18,0 1,0 17,0-17,0 0,0-1,0 1,0 17,0 0,0 1,0-19,0 19,0-1,0 0,0 1,0-19,0 1,0-1,0 1,0 0,0-1,0 1,0 0,0-1,17 36,-17-35,0 35,0-18,18 0,-18-17,0 17,0-17,0-1,0 19,0-19,0 1,18 35,-18-18,17 1,-17-19,0 18,0 1,0-19,0 1,0 0,0-1,0 19,0-19,0 1,0-1,0 1,18-18,0 0,-18 18,0-1,17-17,-17 18,18-18,0 18,-1-1,18-17,-35 18,18-18,17 0,1 18,-19-18,19 17,-19-17,1 0,17 0,-17 0,17 0,0 0,-17 0,17 0,-17 0,17 0,-17 0,17 0,-17 0,-1 0,-17-17,18-1,0 18,-18-18,35 1,-17-19,-18 19,35-19,-18 1,1 0,-18 0,18-18,-1 0,1 0,-18 35,0 1,0-19,18 19,-18-19,0 1,0-18,0 18,0 0,0 17,-18-17,18 17,0 0,-18 1,1-1,17 1,0-1,-18-35,0 18,1-1,-18-69,-18-19,35 71,0-35,1 35,-19 18,19-18,-1 53,18-35,-17 17,-1 0,0-17,1 17,-1-17,0 0,1 0,-19-1,1 1,0 0,17 17,1 0,-1-17,0 35,1-17,-1-1,0 0,1 18,17-17,-18-1,-17 18,0 0,17 0,0 0,-17 0,17 0,1 0,-1 0,0 0,1 0,-1 18,18-1,-17-17,17 18,0 0,-18-18,18 17,0 1,0-1,0 1,0 0,0-1,0 1,0 0,0-1,18 1,-1-18,-17 18,0-1,18-17,-1 18,-17 0,0-1,18 1,-18-1,18-17</inkml:trace>
  <inkml:trace contextRef="#ctx0" brushRef="#br0" timeOffset="17891.4846">13335 10971,'0'18,"-18"-18,1 18,-1-18,18 17,-18-17,1 18,-1 0,18-1,0 1,-17 17,-1-35,0 0,18 35,-17-35,-1 36,0-19,1 1,-1 17,0-17,18 0,-17-18,-1 17,1 18,17-17,-18-18,0 18,18-1,-17 1,-1-18,18 35,-18-35,18 18,0 0,-17-1,-1 1,0-1,18 1,0 0,0 17,-17-35,-1 35,0-17,18 17,-17-17,17 17,-18-17,1-1,17 1,0 17,0-17,0 0,0-1,0 1,0 0,0 17,0-18,0 1,0 0,0-1,0 1,0 0,0-1,0 1,0 0,17-18,-17 17,0 1,18-18,-18 17,0 1,17 0,-17-1,18-17,-18 18,18-18,-18 18,17-1,1 1,0 0,-1-1,1-17,-18 18,18-18,-1 18,-17-1,18-17,-18 18,18-18,-1 0,1 17,-1-17,1 0,0 0,-1 0,1 0,0 0,-1 0,1 0,0 0,-1 0,1 0,-1 0,1 0,0 0,17 0,-17 0,-1 0,1 0,0 0,-1 0,1 0,-1 0,1 0,0 0,-1-17,1 17,0 0,-1-18,1 18,0 0,-18-17,17 17,1 0,0-18,-1 18,18 0,-17-18,0 18,-1 0,-17-17,18-1,0 0,-18 1,17 17,-17-18,18 0,0 1,-18-1,0 0,17 1,1-18,-1-1,-17 19,0-1,18 0,-18 1,0-1,0 0,0 1,0-1,0 1,0-1,0 0,0 1,0-1,0 0,0-35,0 18,0-18,-18 18,18 0,0 17,-17 0,17 1,0-1,-18 0,18 1,0-1,-17 18,17-17,0-1,-18 0,18-17,-18 17,1-17,17-18,-18 18,18 17,-18 1,1-19,-1 1,18 17,-18 18,18-17,-17-1,17 1,-18-1,18 0,-17 18,17-17,-18 17,0 0,1 0,-1 0,0 0,1 0,-1 0,0 0,18-18,-17 18,-1 0,0 0,1 0,-1 0,1 0,-1 0,18 18,0-1,0 1,0 0,-18-1,1-17,-1 0,0 0,1 0,-1 0,0 0,1 0,-1 0,1 0,-1 0</inkml:trace>
  <inkml:trace contextRef="#ctx0" brushRef="#br0" timeOffset="33884.5029">16210 6668,'0'17,"0"1,0-1,0 1,-17 0,17-1,0 1,0 0,0-1,0 1,0 0,0 17,0 0,0 0,0 18,0-17,0-19,0 18,0 1,0-19,0 1,0 0,0-1,0 1,0 0,0-1,0 1,0 17,0-17,0-1,0 1,0 0,0-1,0 1,0 0,0-1,0 1,0 0,0-1,0 1,0-1,0 1,0 0,0-1,-18 19,18-1,-18 0,18-17,0 35,0-36,0 1,0 0,0-1,0 1,0 0,0-1,0 1,-17 0,17 17,0 0,0 0,0-17,0 17,0-17,0 0,0-1,0 1,0-1,0 1,0 0,0-1,0 19,0-19,0 1,-18 0,18-1,0 1,0-1,0 1,0 0,0-1,0 1,0 0,0-1,0 19,0-1,0-17,0-1,0 1,0-1,0 1,0 0,0-1,0 1,0 0,0 17,0-17,0 17,0 0,0-17,0 17,0 0,0 1,0-19,0 1,0-1,0 1,0 17,0-17,0 17,0-17,0 0,0-1,0 19,0-1,0-18,0 1,0 0,0-1,0 1,0 0,0-1,0 1,0 0,0-1,0 1,0-1,0 1,0 0,0-1,0 1,0 0,0-1,0 1,0 0,0-1,0 1,0-1,0 1,0 0,18-18,-18 17,0 1,0 0,0-1,0 1,0 0,0-1,0 1,0 0,0-1,0 1,0-1,0 1,0 0,0-1,0 1,0 0,0-1,0 1,0 0,0-1,0 18,0-17,0 17,0-17,0 0,0 17,0-17,0-1,0 1,0-1,0 1,0 0,0 17,0-17,0-1,0 1,0 0,0-1,0 1,0 0,0-1,0 1,0-1,17-17,-17 18,0 0,0-1,0 1,-17 0,17 17,0-17,0-1,0 1,0-1,0 19,0-19,0 1,0 17,0-17,0 17,0-17,0 17,0-17,0-1,0 1,0 0,0-1,0 1,0 0,-18-18,18 17,0 1,0 0,-18 34,18-34,-17 17,17 1,0-19,0 1,0 0,0 17,0-18,0 1,0 17,0-17,0 0,0 17,0-17,0-1,0 1,0 17,0-17,0-1,0 1,0 17,0-17,0 0,0-1,0 1,0 0,0 17,0 0,0-17,0 17,0-17,0-1,0 1,0 0,0-1,0 1,0-1,0 1,0 0,0-1,0 1,0 0,0 17,0-17,0-1,0 1,0-1,0 1,0 0,0-1,0 1,0 0,0-1,17 1,-17 0,0-1,0 1,0 0,0-1,18-17,0 0,-1 0,19 0,-19 0,1 0,-1 0,19 0,-1 0,-17 0,-1 0,1 0,0 0,-1 0,1 0,-1 0,1 0,-18-17,0-1,0 0,0 1,0-1,0-35,0 0,18-35,-18 0,0 35,0 0,17 0,-17 0,0 18,0 0,0 17,0 0,0 1,0-1,0 0,0-17,0 17,0-17,0 0,-17 0,-1-1,18-17,-18 0,18 18,-17 18,-1-19,18 1,-17 17,17 1,-18-1,18 0,0 1,0-1,-18 1,18-1,-17 0,-1 1,0 17,18-18,-17 18,17-18,-18 18,18-17,-18 17,18-18,-17 18,-1 0,1 0,-1 0,0 18,18-1,0 1,-35-18,17 18,1-1,-1-17,0 0,18 18,-17 0,17-1,0 1,0-1,-18-17,18 18,-18 0,18-1,-17 1,17 0,0-1,-18-17,18 18,0 0,-17-18,17 17,0 1,0-1,0 1,0 0,0-1,0 1,0 0,0-1,0 1,0 17,0-17,0 17,0-17,0-1,0 1,0 0,0-1,0 1,0 17,17-35,-17 18,0 0,18-1,-18 1,0 17,0-17,0-1,0 1,17 0,-17-1,0 1,0 0,18-1,-18 1,0-1,0 1,0 0,0-1,18-17,-18 18,17-18,-17 18,0-1,18 1,-18 0,18-1,-18 1,17-18,-17 17,18 1,-18 0,0-1,0 1,18-18,-1 0,-17 18,0-1,0 1,18-18,-18 18,18-18,-1 17,-17 1,18-18,-1 18,1-18,-18 17,18-17,-1 0,-17 18,18-18,-18 17,18-17,-18 18,17-18,1 0,-18 18,18-18,-1 0,1 0,-1 0,-17 17,18-17,0 0,-1 0,1 0,0 0,-1 0,1 0,0 0,-1 0,1 0,-1-17,1-1,-18 0,18 1,-18-1,0 1,0-1,17 18,-17-18,0 1,18-19,-18 19,18-1,-18-35,0 0,0 18,17 0,-17-1,0 1,0 0,0-18,0 18,0-1,0 1,0 0,0 17,0 1,0-1,0 0,0 1,-17-1,17 0,-18 18,18-35,-18 35,18-35,-17 17,17 0,0 1,-18-1,0 1,18-19,-17 19,-1-1,18 0,-17 18,17-17,-36-19,36 19,-17-1,-1 1,-17-1,35 0,-18 18,0-17,1 17,17-18,-18 0,1 1,-1 17,18-18,-18 18,1 0,-1 0,-17 0,35-18,-18 18,0 0,1 0,-18 0,17 0,0 0,1 0,-1 0,0 0,1 0,-1 0,0 0,1 0,-1 0,0 0,1 0,-1 0,18-17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6701" units="1/cm"/>
        </inkml:channelProperties>
      </inkml:inkSource>
      <inkml:timestamp xml:id="ts0" timeString="2021-08-09T09:07:29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23213 12806,'0'17,"0"1,0 0,0-1,0 1,0 0,0-1,0 1,0 17,0-17,0 0,0 17,0-18,0 1,0 0,0-1,0 1,0 0,0-1,0 1,0 0,0-1,0 1,0-1,0 1,0 0,0-1,0 1,17 0,1-18,-18 17,0 1,18-18,-18 18,0-1,0 1,0-1,17-17,-17 18,0 0,0-1,18-17,-18 18,0 0,0-1,0 1,0 0,0-1,18 1,-18 0,0-1,17 1,-17-1,18 1,-18 0,0-1,0 1,0 0,0-1,0 1,0 0,0-1,0 1,0-1,0 1,0 0,0-1,0 1,0 0,0-1,0 1,0 0,0-1,0 1,0-1,0 1,0 17,0-17,0 0,0-1,0 1,0 0,0-1,0 1,0 0,0-1,0 1,0-1,0 1,0 0,0-1,-18-17,18-17,-17-1,17 0,-18-17,18 18,0-54,0-35,0 36,0-36,0 18,0-18,0 35,0 36,0 0,0 17,0-17,0 17,0 0,0 1,0-1,0 0,0 1,0-1,0 1,-18 17,18-18,0 0,0-17,0-18,0 18,0 0,0 17,-17 0,17 1,0-1,0 0,0 1,0-1,0 0,0 1,0-1,0 1,0-1,0 0,0 1,0-1,0 0,0-17,-18 0,18-18,0 18,-18-1,18 19,0-1,-17-17,17 17,0 0,0 1,0-1,0 36,0-1,0 36,0 0,0 18,0-1,0-17,0 0,0 35,0-35,0-17,0-19,0 19,0-19,0 1,0-1,0 19,0-1,0 0,0-17,0 0,0-1,0 18,0-17,0 0,0-1,0 1,0 0,0-1,0 19,0-19,0 19,0-1,0-18,0 1,0 0,0-1,0 1,0 0,0-1,0 1,0 17,0-17,0 17,0-17,0 17,0 0,17 1,-17-1,0-18,0 1,0 0,0-1,0 1,0 0,0-1,0 1,18 0,0-1,-18 1,0 0,0-1,0 1,0-1,0 1,0 0,0-1,0 1,0 0,0-1,0 1,0 0,0-1,0 1,0-1,0 1,0 0,0-1,0 1</inkml:trace>
  <inkml:trace contextRef="#ctx0" brushRef="#br0" timeOffset="1916.379">20973 13564,'0'18,"0"0,0-1,0 1,17 0,-17 17,18 0,-18-17,0-1,0 1,0 17,0-17,0 0,0-1,0 1,0-1,18-17,-18 18,0 0,0-1,17 1,-17 0,0-1,18-17,-18 18,0 0,0-1,17 1,-17 17,0-17,18-1,-18 1,0 0,0-1,18 1,-18 0,0-1,0 1,0 0,0-1,0 1,0-1</inkml:trace>
  <inkml:trace contextRef="#ctx0" brushRef="#br0" timeOffset="4829.6057">21608 13423,'0'18,"0"-1,17 1,1 0,-18-1,18 1,-1 0,1 17,-1-35,-17 18,18-1,0 1,-18 0,17 17,1-18,0 1,-1 0,1 17,-18-17,0-1,18 1,-1-18,-17 18,0-1,18 1,-18 17,18-17,-1-18,-17 17,0 1,18-18,-18 18,17-1,1-17,-18 18,18-18,-18 18,17-18,1 0,0 0,-1 0,1 0,0 0,-1 0,1 0,-1 0,1 0,0 0,-1 0,1 0,-18-18,18 18,-18-18,17 1,-17-1,0 0,0-17,0 17,0 1,0-1,0 1,0-1,0 0,0 1,0-1,0-17,0 17,0 0,0-17,-17-35,-1 34,18-17,-18 18,18 17,-17-17,-1 18,18-1,-18 0,18 1,-17 17,17-18,0 0,-18 18,1 0,17-17,-18-1,-17 0,35 1,-36-1,19 1,-1-1,0 18,1-18,17 1,-18 17,1 0,-1-18,18 0,-18 18,1 0,-1 0,0 0,1 0,-1 0,0 18,1-18,17 18,-18-18,18 17,-18-17,1 0,17 18,-18 0,18-1,0 1,-17-1,17 1,-18-18,18 18,0-1,-18 19,18-19,0 1,-17-18,17 18,0-1,-18 1,18-1,0 1,0 0,0-1,0 1,0 0,0-1,0 1,0 0,0-1,18 1,-1 0,-17-1,0 1,0 17,18-35,-18 18,18-1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6701" units="1/cm"/>
        </inkml:channelProperties>
      </inkml:inkSource>
      <inkml:timestamp xml:id="ts0" timeString="2021-08-09T09:10:33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23107 14517,'0'17,"0"1,18-18,-18 18,0-1,17-17,1 18,-18 0,18-1,-1-17,1 18,-1-18,1 0,0 0,-1 0,1 0,0 0,-1 0,1 0,0 0,-1 0,1 0,-1 0,1 0,0 0,-1 0,-17-18,18 1,0-1,-18 0,17 1,1 17,0-18,-18 0,0 1,17 17,-17-18,0 1,0-1,0 0,0 1,0-1,-17 18,17-18,-18 1,0 17,18-18,-17 18,17-18,-18 1,18-1,0 36,0-1,0 1,0 17,18 1,-18-1,17 0,-17-17,0 17,18-17,-18-1,18 1,-18 0,0-1,0 1,17 0,-17-1,18 18,-18 1,17-19,-17 1,0 0,0 17,18-35,-18 35,0-17,0 0,0-1,0 1,0-1,18-17,-18 18,0 0,0-1,17 1,-17 0,18-1,-18 1,0 0,0-1,18-17,-18 18,0-1</inkml:trace>
  <inkml:trace contextRef="#ctx0" brushRef="#br0" timeOffset="2316.8141">24236 14076,'17'0,"1"0,-36 0,18 17,-17 1,-1 17,-17 1,17 17,-17 17,35-35,-18 18,1 0,-19 0,19 0,17 0,-18-18,18 1,0 16,-17-16,17-19,0 19,-18-1,18-17,0-1,0 1,0 0,0-1,0 1,0-1,0 1,0 0,0-1,0 1,0 0,0-1,-18-17</inkml:trace>
  <inkml:trace contextRef="#ctx0" brushRef="#br0" timeOffset="4058.433">23830 14182,'18'0,"-1"0,1 0,0 0,-1 0,1 0,0 0,17 0,0 0,-17 0,35 0,-18-18,0 18,-17 0,17-18,0 18,-17 0,0 0,-1 0,1 0,0 0,-1 0</inkml:trace>
  <inkml:trace contextRef="#ctx0" brushRef="#br0" timeOffset="6835.1004">25382 14093,'18'0,"0"0,-1 0,1 0,17 0,-17 0,-1 0,1 0,17-17,-17 17,0 0,-1-18,1 18,0 0,-1-17,1 17,0 0,-18-18,17 18,-17-18,18 18,-1 0,1 0,0-17,-1 17,1 0,0 0,-1 0,1 0,0 0,-1 0,1 0,-18 35,-18 0,1 36,-1-18,-17 0,-1 17,19-17,-1 0,0-18,18-17,0 0,-17-1,-1 18,-17 18,17 18,1-18,-1 35,-17 0,-18 18,0-18,35 0,1-52,17-1,-18 0,0-17,18 0,0-1,0 1,0-1,-17-17,17 18,-18-18,18 18,0-1</inkml:trace>
  <inkml:trace contextRef="#ctx0" brushRef="#br0" timeOffset="9916.2333">27323 14199,'0'-17,"17"17,1 0,0 0,-1-18,1 18,17-18,-17 18,-1 0,19-17,-19 17,1 0,0 0,17 0,-17-18,-1 18,1-18,-1 18,-17-17,18 17,0 0,-1 0,1 0,0 0,-18 17,0 1,-18 17,18-17,-18 17,1-17,-1 0,18 17,-18-17,1 17,-1 18,18-36,0 1,-17 0,-1-1,18 1,0 0,0-1,0 1,-18-1,18 1,-17-18,17 18,0-1,0 1,0 0,0-1,0 1,0 0,0-1,0 1,0-1,0 1,-18 0,18-1,0 1,0 0,0-1,0 1,0 0,0-1,-18 1,18 0,0-1,-17 1,17-1,-18-17,18 18,0 0,0-1,0 1,0 0,0-1,0 1,0 0,0-1,0 1</inkml:trace>
  <inkml:trace contextRef="#ctx0" brushRef="#br0" timeOffset="16121.6272">28769 14111,'18'0,"-1"-18,1 18,17-17,-17 17,0 0,-1 0,1-18,-1 18,1 0,0 0,-1 0,1-17,0 17,-1 0,1 0,0-18,-1 18,-34 0,-1 0,-17 0,17 0,-17 0,-1 18,19-18,-1 0,1 0,-19 17,19-17,-1 0,0 18,1-18,-1 0,0 17,1-17,-1 0,0 0,1 0,-1 0,1 0,-1 0,0 0,18 18,18 0,-18-1,18 1,-18 0,17-18,-17 17,18 1,-18 0,0-1,0 1,17-18,-17 18,18-1,-18 1,0-1,18-17,-18 18,17-18,-17 18,0-1,0 1,0 0,18-18,-18 17,0 1,0 0,18-18,-18 17,0 1,0-1,0 1,0 0,17-18,1-18,0 18,17-35,-35 17,35 1,-17-19,-1 19,1-1,-18-17,18 35,-1-18,1 18,-18-18,18 18,-18-17,17 17,-17-18,18 1,0 17,-1 0,1 0,-1 0,1 0,0 0,-1 0,1 17,0 1,-1-1,1-17,-18 18,0 0,18-18,-18 17,17 1,-17 0,18-1,-18 1,0 0,0-1,0 1,0-1,0 1,0 0,0-1,0 1,0 0,-18-1,1 1,-19 0,36-1,-17 1,-1-1,0 1,1 0,-1-1,0-17,18 18,-17-18,-1 0,1 18,-1-18,18 17,-18-17,18 18,-17-18,-1 18,0-18,18 17,-17-17,-1 0,0 0,18 18,-17-18,-1 0,1 18,-1-18,0 0,1 0</inkml:trace>
  <inkml:trace contextRef="#ctx0" brushRef="#br0" timeOffset="18364.9096">30409 13370,'0'53,"-17"0,-1-18,18 1,-17-1,-1 0,18-17,-18 17,1 18,17-18,-18 1,0-1,18 0,0 0,-17 36,17-53,-18-1,18 1,-18 0,18-1,0 1,-17-18,17 17,0 1,0 17,-18-17,18 0,0 35,0-36,0 19,-17-19,17 1,0-1,-18-17,18 18,0 0,0-1,0 1,-18 17,18-17,0 0,-17 52,17-17,-18 0,18-18,-18 18,18-35,0 17,-17-17,17-1,-18-17,18 18,0 0,0-1,0 1,0 0,0-1</inkml:trace>
  <inkml:trace contextRef="#ctx0" brushRef="#br0" timeOffset="20008.3764">31027 13547,'0'17,"0"54,-53 17,35-17,18-1,-17 1,-1-1,0-34,1 69,-19-16,19-54,-1 53,1-53,17 18,-18-17,18 16,-18-16,1-1,-1 36,18-54,-18 18,1 18,-1-17,0-1,1 18,-1 0,0-18,18 0,-17 1,-1-1,18 0,-17-17,17-1,0 1,0 0,-18-1,18 1,-18 17,1-17,17 35,-18-18,18-17,-18 17,18-17,-17-1,17 1,0 0,0-1,0 1,0 0,-18-18,18 17,0 1,0-1,0 1,0 0,-18-18</inkml:trace>
  <inkml:trace contextRef="#ctx0" brushRef="#br0" timeOffset="30180.948">29475 13970,'0'18,"0"-1,0 1,0 0,0-1,0 1,0-1,0 1,0 0,0-1,0 1,0 0,0-1,0 1,0 0,0-1,0 1,17-18,-17 18,18-18,-18 17,0 1,0-1,0 1,18-18,-18 18,0-1,0 1,0 0,0-1,17 1,-17 0,0-1,0 1,0-1,0 1,18-18,-18 18,0-1,0 1,0 0,0-1,0 1,0 0,0-1,0 1,0-1,0 1,0 0,17-1,-17 1,0 0,0-1,0 1,0 0,0-1,0 1,0 0,0-1,0 1,0-1,0 1,0 0,0-1,0 1,0 0,0-1,0 1,0 0,0-1,0 1,0-1,0-69,0-37,0-16,-17-37,-18-52,35 89,-18-1,18 35,0 18,-18 18,18 0,0 17,-17 0,17 1,0-19,0 19,-18-36,18-18,-18 36,18 0,0-36,0 54,-17-72,17 72,-18-18,18 17,0 0,0 1,0-19,-18 36,18-17,0-1,0 0,0 1,0-1,0 89,36 52,-36-70,0-18,0 18,17-17,-17-19,0 18,0-17,0 0,0-1,0 1,0 0,0-1,0 1,0 0,0 17,0-18,18 1,-18 17,0-17,0 0,0-1,0 36,0-35,0 17,18 18,-18 35,0-52,0-19,17 54,-17-18,0-36,0 19,0-19,0 1,0-1,0 1,0 0,0-1,18 1,0 0,-18-1,17 19,-17-19,0 1,0 0,0-1,0 1,0-1,0 1,18 0,-18-1,-18 1,-35-18,0 18,36-18,-36 17,35-17,-17 0,0 0,17 18,0-18,1 18,-1-18,-17 0,17 0,-17 17,17-17,1 18,-1-1,-17-17,17 0,-35 18,18 0,0-18,17 17,-17-17,35 18,-18-18,0 0,1 0,-19 0,19 0,-19 18,19-18,-18 0,-1 17,19-17,-19 0,1 18,17-18,1 0,-36 18,35-18,1 0,-1 17,-17-17,-1 18,19-18,-18 17,-1 1,1-18,0 18,-18-18,17 17,-16 1,-1-18,-18 35,18-17,18-18,0 18,-18-18,35 0,0 0,1 0,-1 0,1 17,-1-17,0 0,-17 0,-18 0,18 0,-1 0,-16 0,-37 0,-16 0,52 0,-36-17,-16 17,-1-18,-53 18,53-35,53 35,-35 0,18-18,-89 18,106 0,-53 0,35 0,-17 0,35 0,-17 0,-36 0,35 0,18 0,-17 0,-18 0,-18 35,18-17,17-18,-35 18,-17-1,17-17,18 18,35-18,-53 35,36-35,-1 0,0 0,-17 0,18 0,17 0,-18 0,18 0,18 0,0 0,-18 0,35 0,-17 0,17 0,1 0,-1 0,0 0,1 0,-19 0,19 0,-1 0,0 0,-17 0,0 0,17 0,1 0,-19 0,19 0,-1 0,0 0,1 0,-1 0,1 0,-1 0,18-17,0-1,0 0,0 1,18 17,-1 0,-17-18,18 18,-1-18,-17 1,0-1,18 18,0 0,-18-18,17 18,1-17,0 17,-1-18,-17 0,0 1,0-1,0 1,0-1,0-17,0 17,0 0,-17-17,17-18,-18 18,0-18,18 0,-17 0,-19 0,36 18,0 17,0 1,0-1,0 0,0 1,0-1,0-17,0 17,-17 1,17-19,0 19,-18-19,18 1,0 0,-17-18,17 35,0 1,-18-19,18 19,0-1,-18-17,18 0,0 17,-17-17,17-1,0 19,0-1,0 0,0 1,0-1,0 0,0 1,0-1,0 1,0-1,0 0,17 1,1 17,0-18,-1 0,1 1,-18-1,0-17,0 0,0 17,0-17,0 17,0 0,0 1,0-1,17 0,1 18,17 0,1 0,-1 0,0 0,-17 0,35 0,0-17,-18 17,0 0,1-18,-1 18,0 0,-17 0,-1 0,1 0,17 0,-17 0,35 0,-36 0,1 0,17-17,1 17,-19 0,19-18,-1 18,-18 0,1 0,0 0,-1 0,1 0,0-18,-1 18,19 0,-1-17,18 17,-18 0,0-18,1 18,34 0,-17 0,18-18,-36 18,0 0,18 0,0 0,0 0,0 0,35 0,-17-17,-36 17,35 0,-17 0,0 0,0 0,-18 0,1 0,-1 0,18 0,-18 0,1 0,16-18,19 18,-18 0,0 0,53-35,-53 35,52 0,-16-18,-36 18,-1-18,19 18,0 0,-19-17,-16 17,52 0,-18 0,1-18,-53 18,52 0,1-17,17 17,-35 0,0 0,0 0,35-18,-35 18,0-35,-18 35,-17 0,17 0,0 0,-17 0,0 0,-1 0,1 0,52 0,-17 0,0 0,18 0,17 17,-35 1,17-18,-17 0,18 18,-36-18,18 0,18 17,-36-17,0 0,0 0,1 0,-19 0,19 0,-19 0,19 0,-19 0,1 0,17 0,-17 0,17 0,-17 0,17 0,0 0,-17 0,17 0,0 0,1 0,-19 0,19 0,-19 0,19 0,-19 0,1 0,-1 0,1 0,0 0,17 0,-17 0,-1 0,1 0,0 0,-1 0,1 0,-1 0,1 0,0 0,-1 0,1 0,0 0,-1 0,1 0,0 0,-1 0,1 0,0 0,-18 18,17-18,-17 17,18-17,-1 0</inkml:trace>
  <inkml:trace contextRef="#ctx0" brushRef="#br0" timeOffset="32579.3944">27499 13406,'0'-71,"0"-35,0 53,0-17,0-1,0-35,0 18,0-18,0 36,0 17,0 18,0-1,0-17,0 36,0-1,0 0,0 1,0-1,0 1,0-1,0 0,0 1,0-1,0-17,0-18,0 0,0-18,18-17,-18 35,0 0,0-17,0 17,0 35,0-17,0 17,0 1,0 34,0 1,-36 52,1 19,-71 34,36 1,-1-36,54-53,-19 18,1 0,17-53,1 35,-1-17,18-1,-18 1,1-18,17 18,0-1,17-17,1 0,0-17,17-1,0-17,1 0,16-18,-16 0,17 17,-18 1,0-35,-17 34,-1 19,1 17,-18-18,0 0,18 18,-18-17,0-1,0 0,17 18,-17-17,18 17,0 0,-1 0,1 0,0 0,-1 35,19-17,-1 17,18 18,-18-18,-17 0,-1-17,1 0,0-1,-18 1,17 0,1-18,-1 0,-17 17,0 1,18 0,0-1,-18 1,17-18,-17 18,18-18,0 17,-18 1,0-1,17 1,1 0,0-1,-18 1,17-18,-17 18,18-18,-18 17,17-17,-17 18</inkml:trace>
  <inkml:trace contextRef="#ctx0" brushRef="#br0" timeOffset="34864.4236">26264 10971,'18'-17,"0"17,-1 0,1 0,0 0,-1 17,-17 1,18 0,-1 35,1 0,-18 88,0 0,0 35,0 1,-35-36,-18 17,-18 1,54-71,-54 1,1-1,-1 0,0-18,36-17,0-17,0-19,17 19,0-36,1 17,17 1,-18-1,18 1,-18-18,18-18,0 1,18-1,35-35,-18 36,18-54,18 36,35-36,17 1,1-1,-36 1,0 17,0 17,-53 19,36-19,-36 19,-17-1,-1 1,1 17,0 0,-1 0,1 0,-18 17,0 1,0 17,0 0,-18 18,1 0,-1 0,-17 0,0 18,-36-18,36-1,-1 1,1-17,0-1,17-35,18 18,-35-1,17-17,-17 18,0-1,0 1,-1 0,1-18,-18 35,18-17,-1-18,19 0,-1 0,1 0,-1 0,18 17,-18-17,1 0,-1 0,0 0,1 0,-1 0,0 0</inkml:trace>
  <inkml:trace contextRef="#ctx0" brushRef="#br0" timeOffset="36536.5332">24818 11871,'123'-53,"1"-17,-1-1,18 18,-52 35,-54 1,0-1,-17 0,17 18,-35-17,18 17,-1 0,1-18,0 18,-1-17,1-1,0 18,17 0,-17 0,17 0,0 0,-17-18,17 18,0-17,1 17,-1 0,-18 0,19 0,-19 0,1 0,0 0,-1 0,19 0,-19 0,1 0,-1 0,1 0,0 0,-1 0,1 0,0 0,-1 0,1 0,0 0,17 0,-17 0,-1 0,1 0,-1 0,1 0,0 0,-1 0,1 0</inkml:trace>
  <inkml:trace contextRef="#ctx0" brushRef="#br0" timeOffset="39361.7097">26829 11254,'0'17,"17"1,1 0,0-18,-18 17,35 1,-17-18,-18 17,0 1,17-18,1 18,0-18,-1 17,1-17,35 0,-18 0,36 36,-54-36,18 0,1 0,-19 0,19 0,-19 0,19 0,-19 0,1 0,-1 0,1 0,0 0,-1 0,-17-18,18 18,0-18,-1 1,1 17,0-18,-1 0,-17 1,18-1,-18 1,18-19,-18 19,0-1,17-17,-17 17,0-17,0 0,0-1,0 19,0-19,0 19,0-1,-17 18,17-35,0 17,0-17,-18 17,0-17,1 35,-1-18,0 1,-17-1,35 0,-18 1,-17-1,0 0,17 1,1 17,-19-18,1 18,17 0,1-17,-1 17,0-18,1 18,-18 0,-1 0,19 0,-19 18,19-18,-1 0,0 17,1-17,17 18,-18-18,1 17,-1-17,0 18,18 0,-17-18,17 17,-18-17,18 18,-18-18,18 18,-17-1,17 1,0 0,0-1,-18 1,18-1,0 1,0 0,0-1,0 1,0 0,0-1,0 1,0 0,0-1,0 1,0 0,0-1,0 1,0-1,0 1,0 0,0-1,0 1,0 0,0-1,0 1,0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6701" units="1/cm"/>
        </inkml:channelProperties>
      </inkml:inkSource>
      <inkml:timestamp xml:id="ts0" timeString="2021-08-09T09:13:39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17392 10918,'0'18,"0"0,0-1,0 1,0 0,0-1,0 1,0 0,0-1,0 1,0 0,0-1,0 1,0-1,18-17,-18 18,0 0,0-1,0 1,0 0,0-1,0 1,0 0,17-18,-17 17,0 1,0-1,0 1,0 0,0-1,0 1,0 0,0-1,0 1,0 0,0-1,0 1,0-1,0 1,0 0,0-1,0 1,0 0,0-1,0 1,0 0,0-1,0 1,0 0,0-1,0 1,0-1,0 1,0 0,0-1,0 1,0 0,0-1,0 1,0 0,0-1,0 1,0-1,0 1,0 0,0-1,0 1,0 0,0-1,0 1,0 0,0-1,0 1,0-1,0 1,0 0,0-1,0 1,0 0,0-1,18 19,-18-19,0 1,0 0,0-1,0 1,0-1,0 1,0 0,0-1</inkml:trace>
  <inkml:trace contextRef="#ctx0" brushRef="#br0" timeOffset="17862.3784">17427 12171,'18'0,"0"0,-1 0,1 0,-1 0,1 0,0 0,-1 0,1 0,0 0,-1 0,1 0,17 0,-17 0,-1 0,1 0,0 0,-1 0,1 0,-53 0,17 0,0 0,1 0,-1 0,1 0,-1 0,0 0,1 0,-1 0,0 0,1 0,-1 0,0 0,1 0,-1 0,1 0,17 17,0 1,0 0,0-1,0 1,0 0,0-1,0 1,0 0,0-1,0 1,0 0,0-1,0 1,0-1,0 1,0 0,0-1,0 1,0 0,0-1,0 1,0 0,0-1,0 1,0-1,0 1,0 0,0-1,0 1,0 0,0-1,0 1,0 0,0-1,0 1,0-1,0 1,0 0,0-1,0 1,0 0,0-1,0 1,0 0,0-1,0 1,0 0,0-1,0 1,0-1,0 1,0 0,17-18,1 0,-18-18,17 18,1-18,0 18,17 0,-35-17,18 17,-1 0,1 0,0 0,-1 0,1 0,-1 0,-17-18,18 18,0 0,-1 0,-17-17,18 17,0 0,-1 0,1 0,0 0,-1 0,1 0,-1 0,1 0,0 0,-18-18,17 18,19 0,-1 0,0 0,-17 0,0 0,-1 0,1 0,-1-18,1 18,0 0,17 0,0 0,1-17,-1 17,0 0,0 0,1-18,-19 18,36 0,0 0,-18 0,18 0,-35 0,35 0,0 0,17-18,-34 18,-1 0,18 0,-18-17,18 17,-18 0,1 0,-1 0,0 0,-17 0,-1-18,1 18,17 0,-17 0,0 0,-1 0,1 0,0 0,-1-18,1 18,17 0,-17 0,-1 0,1 0,17 0,-17 0,17 0,0 0,1 0,-36-17,17 17,19 0,-19 0,19 0,-19 0,1 0,-1 0,1 0,0 0,-1 0,1 0,0 0,-1 0,1 0,0 0,-1 0,1 0,17 0,-35 17,18-17,-1 0,1 0,0 0,-18 18,17-18,1 0,0 0,-1 0,1 0,0 0,-1 0,18 18,-17-18,0 0,17 17,0-17,1 18,-1-18,-18 0,1 0,0 0,-1 0,1 0,0 0,-1 0,-17 18,36-18,-19 0,1 0,0 0,-1 17,1-17,-1 0,1 0,0 0,-1 0,1 0,-18 18,18-18,-36 18,-17-18,17 17,0-17,-17 18,0-1,17 1,1 0,-1-1,0 1,1-18,17 18,-18-18,0 0,18-18,0 0,0 1,0-1,0 0,0-17,0-35,0 52,0-70,0 35,0 0,0-18,0 54,0-19,0 1,0 0,-17 17,17 1,0-1,0 0,0 1,0-1,0 0,0 1,-18-1,18 1,-18-1,18-17,0 17,-17 0,17 1,0-1,-18 0,18 1,-17 17,17-18,0 0,0 1,0-1,0 1,0-1,0 0,0 1,0-1,0 0,0 1,0-1,0 0,-18 18,18-17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A2BB1-247B-4FE1-A947-21BEE7E153C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14107-C7BB-4D08-B2A0-1B12B0564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A65E7C-0C4F-46E5-8822-2981FE4B8E3D}" type="slidenum">
              <a:rPr lang="en-US" smtClean="0">
                <a:latin typeface="Tahoma" pitchFamily="34" charset="0"/>
              </a:rPr>
              <a:pPr/>
              <a:t>1</a:t>
            </a:fld>
            <a:endParaRPr lang="en-US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5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5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414518" y="1661794"/>
            <a:ext cx="34925" cy="10795"/>
          </a:xfrm>
          <a:custGeom>
            <a:avLst/>
            <a:gdLst/>
            <a:ahLst/>
            <a:cxnLst/>
            <a:rect l="l" t="t" r="r" b="b"/>
            <a:pathLst>
              <a:path w="34925" h="10794">
                <a:moveTo>
                  <a:pt x="18161" y="7874"/>
                </a:moveTo>
                <a:lnTo>
                  <a:pt x="16332" y="6172"/>
                </a:lnTo>
                <a:lnTo>
                  <a:pt x="5588" y="5207"/>
                </a:lnTo>
                <a:lnTo>
                  <a:pt x="14224" y="6096"/>
                </a:lnTo>
                <a:lnTo>
                  <a:pt x="18161" y="7874"/>
                </a:lnTo>
                <a:close/>
              </a:path>
              <a:path w="34925" h="10794">
                <a:moveTo>
                  <a:pt x="25400" y="6985"/>
                </a:moveTo>
                <a:lnTo>
                  <a:pt x="16357" y="6184"/>
                </a:lnTo>
                <a:lnTo>
                  <a:pt x="22479" y="10541"/>
                </a:lnTo>
                <a:lnTo>
                  <a:pt x="22987" y="7874"/>
                </a:lnTo>
                <a:lnTo>
                  <a:pt x="25400" y="6985"/>
                </a:lnTo>
                <a:close/>
              </a:path>
              <a:path w="34925" h="10794">
                <a:moveTo>
                  <a:pt x="26225" y="1524"/>
                </a:moveTo>
                <a:lnTo>
                  <a:pt x="23164" y="622"/>
                </a:lnTo>
                <a:lnTo>
                  <a:pt x="13208" y="0"/>
                </a:lnTo>
                <a:lnTo>
                  <a:pt x="14224" y="508"/>
                </a:lnTo>
                <a:lnTo>
                  <a:pt x="10172" y="1016"/>
                </a:lnTo>
                <a:lnTo>
                  <a:pt x="4330" y="1536"/>
                </a:lnTo>
                <a:lnTo>
                  <a:pt x="0" y="2032"/>
                </a:lnTo>
                <a:lnTo>
                  <a:pt x="17526" y="4191"/>
                </a:lnTo>
                <a:lnTo>
                  <a:pt x="23850" y="2717"/>
                </a:lnTo>
                <a:lnTo>
                  <a:pt x="26225" y="1524"/>
                </a:lnTo>
                <a:close/>
              </a:path>
              <a:path w="34925" h="10794">
                <a:moveTo>
                  <a:pt x="34925" y="7366"/>
                </a:moveTo>
                <a:lnTo>
                  <a:pt x="29718" y="6223"/>
                </a:lnTo>
                <a:lnTo>
                  <a:pt x="27305" y="6223"/>
                </a:lnTo>
                <a:lnTo>
                  <a:pt x="25400" y="6858"/>
                </a:lnTo>
                <a:lnTo>
                  <a:pt x="34925" y="73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523484" y="1662810"/>
            <a:ext cx="33020" cy="6350"/>
          </a:xfrm>
          <a:custGeom>
            <a:avLst/>
            <a:gdLst/>
            <a:ahLst/>
            <a:cxnLst/>
            <a:rect l="l" t="t" r="r" b="b"/>
            <a:pathLst>
              <a:path w="33020" h="6350">
                <a:moveTo>
                  <a:pt x="18770" y="1447"/>
                </a:moveTo>
                <a:lnTo>
                  <a:pt x="6604" y="2032"/>
                </a:lnTo>
                <a:lnTo>
                  <a:pt x="0" y="2794"/>
                </a:lnTo>
                <a:lnTo>
                  <a:pt x="12827" y="4191"/>
                </a:lnTo>
                <a:lnTo>
                  <a:pt x="14224" y="2794"/>
                </a:lnTo>
                <a:lnTo>
                  <a:pt x="18770" y="1447"/>
                </a:lnTo>
                <a:close/>
              </a:path>
              <a:path w="33020" h="6350">
                <a:moveTo>
                  <a:pt x="19697" y="1168"/>
                </a:moveTo>
                <a:lnTo>
                  <a:pt x="18770" y="1447"/>
                </a:lnTo>
                <a:lnTo>
                  <a:pt x="19558" y="1397"/>
                </a:lnTo>
                <a:lnTo>
                  <a:pt x="19697" y="1168"/>
                </a:lnTo>
                <a:close/>
              </a:path>
              <a:path w="33020" h="6350">
                <a:moveTo>
                  <a:pt x="21463" y="635"/>
                </a:moveTo>
                <a:lnTo>
                  <a:pt x="20447" y="0"/>
                </a:lnTo>
                <a:lnTo>
                  <a:pt x="19697" y="1168"/>
                </a:lnTo>
                <a:lnTo>
                  <a:pt x="21463" y="635"/>
                </a:lnTo>
                <a:close/>
              </a:path>
              <a:path w="33020" h="6350">
                <a:moveTo>
                  <a:pt x="32512" y="6350"/>
                </a:moveTo>
                <a:lnTo>
                  <a:pt x="12827" y="4191"/>
                </a:lnTo>
                <a:lnTo>
                  <a:pt x="11938" y="5588"/>
                </a:lnTo>
                <a:lnTo>
                  <a:pt x="15113" y="6350"/>
                </a:lnTo>
                <a:lnTo>
                  <a:pt x="32512" y="6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20105" y="1672335"/>
            <a:ext cx="39370" cy="3175"/>
          </a:xfrm>
          <a:custGeom>
            <a:avLst/>
            <a:gdLst/>
            <a:ahLst/>
            <a:cxnLst/>
            <a:rect l="l" t="t" r="r" b="b"/>
            <a:pathLst>
              <a:path w="39370" h="3175">
                <a:moveTo>
                  <a:pt x="0" y="0"/>
                </a:moveTo>
                <a:lnTo>
                  <a:pt x="32258" y="3175"/>
                </a:lnTo>
                <a:lnTo>
                  <a:pt x="38862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590286" y="1658619"/>
            <a:ext cx="135255" cy="10795"/>
          </a:xfrm>
          <a:custGeom>
            <a:avLst/>
            <a:gdLst/>
            <a:ahLst/>
            <a:cxnLst/>
            <a:rect l="l" t="t" r="r" b="b"/>
            <a:pathLst>
              <a:path w="135254" h="10794">
                <a:moveTo>
                  <a:pt x="24638" y="9398"/>
                </a:moveTo>
                <a:lnTo>
                  <a:pt x="7531" y="10515"/>
                </a:lnTo>
                <a:lnTo>
                  <a:pt x="14986" y="6223"/>
                </a:lnTo>
                <a:lnTo>
                  <a:pt x="4191" y="7112"/>
                </a:lnTo>
                <a:lnTo>
                  <a:pt x="1397" y="9652"/>
                </a:lnTo>
                <a:lnTo>
                  <a:pt x="0" y="10541"/>
                </a:lnTo>
                <a:lnTo>
                  <a:pt x="7112" y="10541"/>
                </a:lnTo>
                <a:lnTo>
                  <a:pt x="7493" y="10541"/>
                </a:lnTo>
                <a:lnTo>
                  <a:pt x="7620" y="10541"/>
                </a:lnTo>
                <a:lnTo>
                  <a:pt x="24638" y="9398"/>
                </a:lnTo>
                <a:close/>
              </a:path>
              <a:path w="135254" h="10794">
                <a:moveTo>
                  <a:pt x="38100" y="5207"/>
                </a:moveTo>
                <a:lnTo>
                  <a:pt x="18288" y="1016"/>
                </a:lnTo>
                <a:lnTo>
                  <a:pt x="29083" y="4445"/>
                </a:lnTo>
                <a:lnTo>
                  <a:pt x="38100" y="5207"/>
                </a:lnTo>
                <a:close/>
              </a:path>
              <a:path w="135254" h="10794">
                <a:moveTo>
                  <a:pt x="117602" y="3429"/>
                </a:moveTo>
                <a:lnTo>
                  <a:pt x="109601" y="2044"/>
                </a:lnTo>
                <a:lnTo>
                  <a:pt x="101041" y="952"/>
                </a:lnTo>
                <a:lnTo>
                  <a:pt x="91935" y="254"/>
                </a:lnTo>
                <a:lnTo>
                  <a:pt x="82296" y="0"/>
                </a:lnTo>
                <a:lnTo>
                  <a:pt x="84315" y="622"/>
                </a:lnTo>
                <a:lnTo>
                  <a:pt x="81089" y="1524"/>
                </a:lnTo>
                <a:lnTo>
                  <a:pt x="77749" y="2717"/>
                </a:lnTo>
                <a:lnTo>
                  <a:pt x="79502" y="4191"/>
                </a:lnTo>
                <a:lnTo>
                  <a:pt x="90233" y="3289"/>
                </a:lnTo>
                <a:lnTo>
                  <a:pt x="99974" y="2768"/>
                </a:lnTo>
                <a:lnTo>
                  <a:pt x="109004" y="2768"/>
                </a:lnTo>
                <a:lnTo>
                  <a:pt x="117602" y="3429"/>
                </a:lnTo>
                <a:close/>
              </a:path>
              <a:path w="135254" h="10794">
                <a:moveTo>
                  <a:pt x="135128" y="6223"/>
                </a:moveTo>
                <a:lnTo>
                  <a:pt x="129286" y="4191"/>
                </a:lnTo>
                <a:lnTo>
                  <a:pt x="123444" y="3175"/>
                </a:lnTo>
                <a:lnTo>
                  <a:pt x="117602" y="3175"/>
                </a:lnTo>
                <a:lnTo>
                  <a:pt x="123952" y="4191"/>
                </a:lnTo>
                <a:lnTo>
                  <a:pt x="129794" y="5207"/>
                </a:lnTo>
                <a:lnTo>
                  <a:pt x="135128" y="62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504307" y="1670176"/>
            <a:ext cx="84455" cy="9525"/>
          </a:xfrm>
          <a:custGeom>
            <a:avLst/>
            <a:gdLst/>
            <a:ahLst/>
            <a:cxnLst/>
            <a:rect l="l" t="t" r="r" b="b"/>
            <a:pathLst>
              <a:path w="84454" h="9525">
                <a:moveTo>
                  <a:pt x="21958" y="7327"/>
                </a:moveTo>
                <a:lnTo>
                  <a:pt x="19265" y="5511"/>
                </a:lnTo>
                <a:lnTo>
                  <a:pt x="10045" y="3873"/>
                </a:lnTo>
                <a:lnTo>
                  <a:pt x="0" y="2159"/>
                </a:lnTo>
                <a:lnTo>
                  <a:pt x="8242" y="4292"/>
                </a:lnTo>
                <a:lnTo>
                  <a:pt x="9791" y="6083"/>
                </a:lnTo>
                <a:lnTo>
                  <a:pt x="9550" y="7759"/>
                </a:lnTo>
                <a:lnTo>
                  <a:pt x="12446" y="9525"/>
                </a:lnTo>
                <a:lnTo>
                  <a:pt x="21958" y="7327"/>
                </a:lnTo>
                <a:close/>
              </a:path>
              <a:path w="84454" h="9525">
                <a:moveTo>
                  <a:pt x="74041" y="2413"/>
                </a:moveTo>
                <a:lnTo>
                  <a:pt x="51689" y="0"/>
                </a:lnTo>
                <a:lnTo>
                  <a:pt x="57404" y="762"/>
                </a:lnTo>
                <a:lnTo>
                  <a:pt x="53594" y="2413"/>
                </a:lnTo>
                <a:lnTo>
                  <a:pt x="53086" y="3175"/>
                </a:lnTo>
                <a:lnTo>
                  <a:pt x="74041" y="2413"/>
                </a:lnTo>
                <a:close/>
              </a:path>
              <a:path w="84454" h="9525">
                <a:moveTo>
                  <a:pt x="84328" y="4191"/>
                </a:moveTo>
                <a:lnTo>
                  <a:pt x="82042" y="2159"/>
                </a:lnTo>
                <a:lnTo>
                  <a:pt x="74041" y="2159"/>
                </a:lnTo>
                <a:lnTo>
                  <a:pt x="84328" y="4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645150" y="1664842"/>
            <a:ext cx="111760" cy="6350"/>
          </a:xfrm>
          <a:custGeom>
            <a:avLst/>
            <a:gdLst/>
            <a:ahLst/>
            <a:cxnLst/>
            <a:rect l="l" t="t" r="r" b="b"/>
            <a:pathLst>
              <a:path w="111760" h="6350">
                <a:moveTo>
                  <a:pt x="2286" y="4318"/>
                </a:moveTo>
                <a:lnTo>
                  <a:pt x="0" y="3175"/>
                </a:lnTo>
                <a:lnTo>
                  <a:pt x="0" y="4318"/>
                </a:lnTo>
                <a:lnTo>
                  <a:pt x="2286" y="4318"/>
                </a:lnTo>
                <a:close/>
              </a:path>
              <a:path w="111760" h="6350">
                <a:moveTo>
                  <a:pt x="16637" y="4318"/>
                </a:moveTo>
                <a:lnTo>
                  <a:pt x="9779" y="2921"/>
                </a:lnTo>
                <a:lnTo>
                  <a:pt x="5080" y="2159"/>
                </a:lnTo>
                <a:lnTo>
                  <a:pt x="4191" y="2921"/>
                </a:lnTo>
                <a:lnTo>
                  <a:pt x="3302" y="2921"/>
                </a:lnTo>
                <a:lnTo>
                  <a:pt x="2286" y="3556"/>
                </a:lnTo>
                <a:lnTo>
                  <a:pt x="6477" y="3556"/>
                </a:lnTo>
                <a:lnTo>
                  <a:pt x="11557" y="4318"/>
                </a:lnTo>
                <a:lnTo>
                  <a:pt x="16637" y="4318"/>
                </a:lnTo>
                <a:close/>
              </a:path>
              <a:path w="111760" h="6350">
                <a:moveTo>
                  <a:pt x="74676" y="3810"/>
                </a:moveTo>
                <a:lnTo>
                  <a:pt x="66649" y="3784"/>
                </a:lnTo>
                <a:lnTo>
                  <a:pt x="58953" y="3606"/>
                </a:lnTo>
                <a:lnTo>
                  <a:pt x="51600" y="3124"/>
                </a:lnTo>
                <a:lnTo>
                  <a:pt x="44577" y="2159"/>
                </a:lnTo>
                <a:lnTo>
                  <a:pt x="31750" y="2159"/>
                </a:lnTo>
                <a:lnTo>
                  <a:pt x="36957" y="3810"/>
                </a:lnTo>
                <a:lnTo>
                  <a:pt x="38481" y="5334"/>
                </a:lnTo>
                <a:lnTo>
                  <a:pt x="30353" y="5334"/>
                </a:lnTo>
                <a:lnTo>
                  <a:pt x="23241" y="4318"/>
                </a:lnTo>
                <a:lnTo>
                  <a:pt x="16637" y="4318"/>
                </a:lnTo>
                <a:lnTo>
                  <a:pt x="27051" y="6350"/>
                </a:lnTo>
                <a:lnTo>
                  <a:pt x="36068" y="6350"/>
                </a:lnTo>
                <a:lnTo>
                  <a:pt x="38862" y="6350"/>
                </a:lnTo>
                <a:lnTo>
                  <a:pt x="38862" y="5334"/>
                </a:lnTo>
                <a:lnTo>
                  <a:pt x="47485" y="5207"/>
                </a:lnTo>
                <a:lnTo>
                  <a:pt x="56578" y="4864"/>
                </a:lnTo>
                <a:lnTo>
                  <a:pt x="74676" y="3810"/>
                </a:lnTo>
                <a:close/>
              </a:path>
              <a:path w="111760" h="6350">
                <a:moveTo>
                  <a:pt x="111252" y="762"/>
                </a:moveTo>
                <a:lnTo>
                  <a:pt x="109855" y="0"/>
                </a:lnTo>
                <a:lnTo>
                  <a:pt x="100203" y="1524"/>
                </a:lnTo>
                <a:lnTo>
                  <a:pt x="95377" y="2159"/>
                </a:lnTo>
                <a:lnTo>
                  <a:pt x="101092" y="2159"/>
                </a:lnTo>
                <a:lnTo>
                  <a:pt x="106426" y="1524"/>
                </a:lnTo>
                <a:lnTo>
                  <a:pt x="111252" y="7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724144" y="1664842"/>
            <a:ext cx="162560" cy="24765"/>
          </a:xfrm>
          <a:custGeom>
            <a:avLst/>
            <a:gdLst/>
            <a:ahLst/>
            <a:cxnLst/>
            <a:rect l="l" t="t" r="r" b="b"/>
            <a:pathLst>
              <a:path w="162560" h="24764">
                <a:moveTo>
                  <a:pt x="36652" y="10287"/>
                </a:moveTo>
                <a:lnTo>
                  <a:pt x="32588" y="8343"/>
                </a:lnTo>
                <a:lnTo>
                  <a:pt x="32448" y="8305"/>
                </a:lnTo>
                <a:lnTo>
                  <a:pt x="24917" y="6515"/>
                </a:lnTo>
                <a:lnTo>
                  <a:pt x="18034" y="4445"/>
                </a:lnTo>
                <a:lnTo>
                  <a:pt x="17145" y="3683"/>
                </a:lnTo>
                <a:lnTo>
                  <a:pt x="16637" y="3683"/>
                </a:lnTo>
                <a:lnTo>
                  <a:pt x="16141" y="2946"/>
                </a:lnTo>
                <a:lnTo>
                  <a:pt x="15621" y="2921"/>
                </a:lnTo>
                <a:lnTo>
                  <a:pt x="16637" y="2159"/>
                </a:lnTo>
                <a:lnTo>
                  <a:pt x="3302" y="3683"/>
                </a:lnTo>
                <a:lnTo>
                  <a:pt x="2794" y="3683"/>
                </a:lnTo>
                <a:lnTo>
                  <a:pt x="9906" y="4445"/>
                </a:lnTo>
                <a:lnTo>
                  <a:pt x="17526" y="4445"/>
                </a:lnTo>
                <a:lnTo>
                  <a:pt x="8242" y="6121"/>
                </a:lnTo>
                <a:lnTo>
                  <a:pt x="13042" y="7493"/>
                </a:lnTo>
                <a:lnTo>
                  <a:pt x="15697" y="8305"/>
                </a:lnTo>
                <a:lnTo>
                  <a:pt x="0" y="8255"/>
                </a:lnTo>
                <a:lnTo>
                  <a:pt x="8001" y="9550"/>
                </a:lnTo>
                <a:lnTo>
                  <a:pt x="12661" y="11010"/>
                </a:lnTo>
                <a:lnTo>
                  <a:pt x="19177" y="12204"/>
                </a:lnTo>
                <a:lnTo>
                  <a:pt x="32766" y="12700"/>
                </a:lnTo>
                <a:lnTo>
                  <a:pt x="36652" y="10287"/>
                </a:lnTo>
                <a:close/>
              </a:path>
              <a:path w="162560" h="24764">
                <a:moveTo>
                  <a:pt x="56134" y="4445"/>
                </a:moveTo>
                <a:lnTo>
                  <a:pt x="16243" y="2946"/>
                </a:lnTo>
                <a:lnTo>
                  <a:pt x="19939" y="3683"/>
                </a:lnTo>
                <a:lnTo>
                  <a:pt x="29464" y="3683"/>
                </a:lnTo>
                <a:lnTo>
                  <a:pt x="18034" y="4445"/>
                </a:lnTo>
                <a:lnTo>
                  <a:pt x="56134" y="4445"/>
                </a:lnTo>
                <a:close/>
              </a:path>
              <a:path w="162560" h="24764">
                <a:moveTo>
                  <a:pt x="103886" y="3556"/>
                </a:moveTo>
                <a:lnTo>
                  <a:pt x="102870" y="2921"/>
                </a:lnTo>
                <a:lnTo>
                  <a:pt x="100076" y="1524"/>
                </a:lnTo>
                <a:lnTo>
                  <a:pt x="85725" y="0"/>
                </a:lnTo>
                <a:lnTo>
                  <a:pt x="77038" y="1803"/>
                </a:lnTo>
                <a:lnTo>
                  <a:pt x="69824" y="2971"/>
                </a:lnTo>
                <a:lnTo>
                  <a:pt x="63157" y="3733"/>
                </a:lnTo>
                <a:lnTo>
                  <a:pt x="56134" y="4318"/>
                </a:lnTo>
                <a:lnTo>
                  <a:pt x="61849" y="4318"/>
                </a:lnTo>
                <a:lnTo>
                  <a:pt x="103886" y="3556"/>
                </a:lnTo>
                <a:close/>
              </a:path>
              <a:path w="162560" h="24764">
                <a:moveTo>
                  <a:pt x="162052" y="22860"/>
                </a:moveTo>
                <a:lnTo>
                  <a:pt x="158572" y="19558"/>
                </a:lnTo>
                <a:lnTo>
                  <a:pt x="133667" y="14897"/>
                </a:lnTo>
                <a:lnTo>
                  <a:pt x="132842" y="12446"/>
                </a:lnTo>
                <a:lnTo>
                  <a:pt x="125501" y="13652"/>
                </a:lnTo>
                <a:lnTo>
                  <a:pt x="120307" y="14693"/>
                </a:lnTo>
                <a:lnTo>
                  <a:pt x="112420" y="15189"/>
                </a:lnTo>
                <a:lnTo>
                  <a:pt x="97028" y="14732"/>
                </a:lnTo>
                <a:lnTo>
                  <a:pt x="93040" y="13042"/>
                </a:lnTo>
                <a:lnTo>
                  <a:pt x="102044" y="11417"/>
                </a:lnTo>
                <a:lnTo>
                  <a:pt x="115697" y="9969"/>
                </a:lnTo>
                <a:lnTo>
                  <a:pt x="125730" y="8763"/>
                </a:lnTo>
                <a:lnTo>
                  <a:pt x="104648" y="6477"/>
                </a:lnTo>
                <a:lnTo>
                  <a:pt x="104648" y="5715"/>
                </a:lnTo>
                <a:lnTo>
                  <a:pt x="104267" y="4318"/>
                </a:lnTo>
                <a:lnTo>
                  <a:pt x="92290" y="8978"/>
                </a:lnTo>
                <a:lnTo>
                  <a:pt x="84797" y="14312"/>
                </a:lnTo>
                <a:lnTo>
                  <a:pt x="84404" y="19088"/>
                </a:lnTo>
                <a:lnTo>
                  <a:pt x="93726" y="22098"/>
                </a:lnTo>
                <a:lnTo>
                  <a:pt x="109372" y="20485"/>
                </a:lnTo>
                <a:lnTo>
                  <a:pt x="123837" y="20726"/>
                </a:lnTo>
                <a:lnTo>
                  <a:pt x="134708" y="22225"/>
                </a:lnTo>
                <a:lnTo>
                  <a:pt x="139573" y="24384"/>
                </a:lnTo>
                <a:lnTo>
                  <a:pt x="146304" y="23622"/>
                </a:lnTo>
                <a:lnTo>
                  <a:pt x="137668" y="22098"/>
                </a:lnTo>
                <a:lnTo>
                  <a:pt x="138176" y="21336"/>
                </a:lnTo>
                <a:lnTo>
                  <a:pt x="162052" y="22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529542" y="1676526"/>
            <a:ext cx="46355" cy="9525"/>
          </a:xfrm>
          <a:custGeom>
            <a:avLst/>
            <a:gdLst/>
            <a:ahLst/>
            <a:cxnLst/>
            <a:rect l="l" t="t" r="r" b="b"/>
            <a:pathLst>
              <a:path w="46354" h="9525">
                <a:moveTo>
                  <a:pt x="12865" y="9525"/>
                </a:moveTo>
                <a:lnTo>
                  <a:pt x="10325" y="8382"/>
                </a:lnTo>
                <a:lnTo>
                  <a:pt x="10325" y="9525"/>
                </a:lnTo>
                <a:lnTo>
                  <a:pt x="12865" y="9525"/>
                </a:lnTo>
                <a:close/>
              </a:path>
              <a:path w="46354" h="9525">
                <a:moveTo>
                  <a:pt x="45885" y="0"/>
                </a:moveTo>
                <a:lnTo>
                  <a:pt x="43992" y="952"/>
                </a:lnTo>
                <a:lnTo>
                  <a:pt x="35763" y="2514"/>
                </a:lnTo>
                <a:lnTo>
                  <a:pt x="23888" y="4216"/>
                </a:lnTo>
                <a:lnTo>
                  <a:pt x="11087" y="5588"/>
                </a:lnTo>
                <a:lnTo>
                  <a:pt x="8293" y="4953"/>
                </a:lnTo>
                <a:lnTo>
                  <a:pt x="0" y="5994"/>
                </a:lnTo>
                <a:lnTo>
                  <a:pt x="139" y="6959"/>
                </a:lnTo>
                <a:lnTo>
                  <a:pt x="4838" y="7785"/>
                </a:lnTo>
                <a:lnTo>
                  <a:pt x="10198" y="8382"/>
                </a:lnTo>
                <a:lnTo>
                  <a:pt x="10706" y="7747"/>
                </a:lnTo>
                <a:lnTo>
                  <a:pt x="2451" y="6985"/>
                </a:lnTo>
                <a:lnTo>
                  <a:pt x="20358" y="5588"/>
                </a:lnTo>
                <a:lnTo>
                  <a:pt x="22771" y="6985"/>
                </a:lnTo>
                <a:lnTo>
                  <a:pt x="25565" y="7747"/>
                </a:lnTo>
                <a:lnTo>
                  <a:pt x="36741" y="4953"/>
                </a:lnTo>
                <a:lnTo>
                  <a:pt x="41059" y="2794"/>
                </a:lnTo>
                <a:lnTo>
                  <a:pt x="458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650229" y="1677542"/>
            <a:ext cx="33020" cy="4445"/>
          </a:xfrm>
          <a:custGeom>
            <a:avLst/>
            <a:gdLst/>
            <a:ahLst/>
            <a:cxnLst/>
            <a:rect l="l" t="t" r="r" b="b"/>
            <a:pathLst>
              <a:path w="33020" h="4444">
                <a:moveTo>
                  <a:pt x="0" y="0"/>
                </a:moveTo>
                <a:lnTo>
                  <a:pt x="962" y="1025"/>
                </a:lnTo>
                <a:lnTo>
                  <a:pt x="2270" y="1920"/>
                </a:lnTo>
                <a:lnTo>
                  <a:pt x="6697" y="2553"/>
                </a:lnTo>
                <a:lnTo>
                  <a:pt x="17018" y="2794"/>
                </a:lnTo>
                <a:lnTo>
                  <a:pt x="16002" y="4191"/>
                </a:lnTo>
                <a:lnTo>
                  <a:pt x="33020" y="139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830316" y="1663826"/>
            <a:ext cx="58419" cy="5715"/>
          </a:xfrm>
          <a:custGeom>
            <a:avLst/>
            <a:gdLst/>
            <a:ahLst/>
            <a:cxnLst/>
            <a:rect l="l" t="t" r="r" b="b"/>
            <a:pathLst>
              <a:path w="58420" h="5714">
                <a:moveTo>
                  <a:pt x="19177" y="5334"/>
                </a:moveTo>
                <a:lnTo>
                  <a:pt x="0" y="0"/>
                </a:lnTo>
                <a:lnTo>
                  <a:pt x="4318" y="3810"/>
                </a:lnTo>
                <a:lnTo>
                  <a:pt x="19177" y="5334"/>
                </a:lnTo>
                <a:close/>
              </a:path>
              <a:path w="58420" h="5714">
                <a:moveTo>
                  <a:pt x="58166" y="2667"/>
                </a:moveTo>
                <a:lnTo>
                  <a:pt x="46990" y="1016"/>
                </a:lnTo>
                <a:lnTo>
                  <a:pt x="48387" y="3175"/>
                </a:lnTo>
                <a:lnTo>
                  <a:pt x="58166" y="2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356727" y="1696592"/>
            <a:ext cx="10795" cy="1270"/>
          </a:xfrm>
          <a:custGeom>
            <a:avLst/>
            <a:gdLst/>
            <a:ahLst/>
            <a:cxnLst/>
            <a:rect l="l" t="t" r="r" b="b"/>
            <a:pathLst>
              <a:path w="10795" h="1269">
                <a:moveTo>
                  <a:pt x="5333" y="0"/>
                </a:moveTo>
                <a:lnTo>
                  <a:pt x="0" y="0"/>
                </a:lnTo>
                <a:lnTo>
                  <a:pt x="10287" y="1016"/>
                </a:lnTo>
                <a:lnTo>
                  <a:pt x="53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282685" y="169545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0"/>
                </a:moveTo>
                <a:lnTo>
                  <a:pt x="1905" y="1142"/>
                </a:lnTo>
                <a:lnTo>
                  <a:pt x="4825" y="1142"/>
                </a:lnTo>
                <a:lnTo>
                  <a:pt x="3429" y="63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957186" y="1660378"/>
            <a:ext cx="29209" cy="5080"/>
          </a:xfrm>
          <a:custGeom>
            <a:avLst/>
            <a:gdLst/>
            <a:ahLst/>
            <a:cxnLst/>
            <a:rect l="l" t="t" r="r" b="b"/>
            <a:pathLst>
              <a:path w="29209" h="5080">
                <a:moveTo>
                  <a:pt x="27414" y="0"/>
                </a:moveTo>
                <a:lnTo>
                  <a:pt x="20780" y="654"/>
                </a:lnTo>
                <a:lnTo>
                  <a:pt x="11027" y="2357"/>
                </a:lnTo>
                <a:lnTo>
                  <a:pt x="0" y="4464"/>
                </a:lnTo>
                <a:lnTo>
                  <a:pt x="14224" y="3067"/>
                </a:lnTo>
                <a:lnTo>
                  <a:pt x="24765" y="3829"/>
                </a:lnTo>
                <a:lnTo>
                  <a:pt x="29083" y="1035"/>
                </a:lnTo>
                <a:lnTo>
                  <a:pt x="274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681595" y="1679701"/>
            <a:ext cx="43815" cy="15875"/>
          </a:xfrm>
          <a:custGeom>
            <a:avLst/>
            <a:gdLst/>
            <a:ahLst/>
            <a:cxnLst/>
            <a:rect l="l" t="t" r="r" b="b"/>
            <a:pathLst>
              <a:path w="43815" h="15875">
                <a:moveTo>
                  <a:pt x="14351" y="2286"/>
                </a:moveTo>
                <a:lnTo>
                  <a:pt x="0" y="0"/>
                </a:lnTo>
                <a:lnTo>
                  <a:pt x="9906" y="3175"/>
                </a:lnTo>
                <a:lnTo>
                  <a:pt x="14351" y="2286"/>
                </a:lnTo>
                <a:close/>
              </a:path>
              <a:path w="43815" h="15875">
                <a:moveTo>
                  <a:pt x="43688" y="13716"/>
                </a:moveTo>
                <a:lnTo>
                  <a:pt x="24638" y="15748"/>
                </a:lnTo>
                <a:lnTo>
                  <a:pt x="33274" y="15113"/>
                </a:lnTo>
                <a:lnTo>
                  <a:pt x="39370" y="14351"/>
                </a:lnTo>
                <a:lnTo>
                  <a:pt x="43688" y="137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749363" y="1698625"/>
            <a:ext cx="12700" cy="3175"/>
          </a:xfrm>
          <a:custGeom>
            <a:avLst/>
            <a:gdLst/>
            <a:ahLst/>
            <a:cxnLst/>
            <a:rect l="l" t="t" r="r" b="b"/>
            <a:pathLst>
              <a:path w="12700" h="3175">
                <a:moveTo>
                  <a:pt x="555" y="0"/>
                </a:moveTo>
                <a:lnTo>
                  <a:pt x="379" y="1299"/>
                </a:lnTo>
                <a:lnTo>
                  <a:pt x="0" y="2301"/>
                </a:lnTo>
                <a:lnTo>
                  <a:pt x="2788" y="2946"/>
                </a:lnTo>
                <a:lnTo>
                  <a:pt x="12112" y="3175"/>
                </a:lnTo>
                <a:lnTo>
                  <a:pt x="5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6328155" y="1665985"/>
            <a:ext cx="31115" cy="3175"/>
          </a:xfrm>
          <a:custGeom>
            <a:avLst/>
            <a:gdLst/>
            <a:ahLst/>
            <a:cxnLst/>
            <a:rect l="l" t="t" r="r" b="b"/>
            <a:pathLst>
              <a:path w="31114" h="3175">
                <a:moveTo>
                  <a:pt x="30988" y="0"/>
                </a:moveTo>
                <a:lnTo>
                  <a:pt x="24306" y="121"/>
                </a:lnTo>
                <a:lnTo>
                  <a:pt x="16970" y="492"/>
                </a:lnTo>
                <a:lnTo>
                  <a:pt x="8895" y="1125"/>
                </a:lnTo>
                <a:lnTo>
                  <a:pt x="0" y="2031"/>
                </a:lnTo>
                <a:lnTo>
                  <a:pt x="4306" y="2821"/>
                </a:lnTo>
                <a:lnTo>
                  <a:pt x="11207" y="2349"/>
                </a:lnTo>
                <a:lnTo>
                  <a:pt x="20252" y="1210"/>
                </a:lnTo>
                <a:lnTo>
                  <a:pt x="309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327263" y="1661795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1396" y="0"/>
                </a:moveTo>
                <a:lnTo>
                  <a:pt x="0" y="1015"/>
                </a:lnTo>
                <a:lnTo>
                  <a:pt x="3682" y="2031"/>
                </a:lnTo>
                <a:lnTo>
                  <a:pt x="9525" y="2031"/>
                </a:lnTo>
                <a:lnTo>
                  <a:pt x="7238" y="1015"/>
                </a:lnTo>
                <a:lnTo>
                  <a:pt x="13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6359144" y="1664716"/>
            <a:ext cx="36195" cy="2540"/>
          </a:xfrm>
          <a:custGeom>
            <a:avLst/>
            <a:gdLst/>
            <a:ahLst/>
            <a:cxnLst/>
            <a:rect l="l" t="t" r="r" b="b"/>
            <a:pathLst>
              <a:path w="36195" h="2539">
                <a:moveTo>
                  <a:pt x="17573" y="0"/>
                </a:moveTo>
                <a:lnTo>
                  <a:pt x="8578" y="488"/>
                </a:lnTo>
                <a:lnTo>
                  <a:pt x="0" y="1524"/>
                </a:lnTo>
                <a:lnTo>
                  <a:pt x="8016" y="1214"/>
                </a:lnTo>
                <a:lnTo>
                  <a:pt x="15557" y="1333"/>
                </a:lnTo>
                <a:lnTo>
                  <a:pt x="22717" y="1738"/>
                </a:lnTo>
                <a:lnTo>
                  <a:pt x="29590" y="2286"/>
                </a:lnTo>
                <a:lnTo>
                  <a:pt x="35813" y="1524"/>
                </a:lnTo>
                <a:lnTo>
                  <a:pt x="26735" y="273"/>
                </a:lnTo>
                <a:lnTo>
                  <a:pt x="1757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0173716" y="1691258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69">
                <a:moveTo>
                  <a:pt x="3428" y="0"/>
                </a:moveTo>
                <a:lnTo>
                  <a:pt x="0" y="1015"/>
                </a:lnTo>
                <a:lnTo>
                  <a:pt x="3936" y="1015"/>
                </a:lnTo>
                <a:lnTo>
                  <a:pt x="34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0571353" y="1658620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69">
                <a:moveTo>
                  <a:pt x="8254" y="0"/>
                </a:moveTo>
                <a:lnTo>
                  <a:pt x="3301" y="0"/>
                </a:lnTo>
                <a:lnTo>
                  <a:pt x="0" y="1015"/>
                </a:lnTo>
                <a:lnTo>
                  <a:pt x="17399" y="1015"/>
                </a:lnTo>
                <a:lnTo>
                  <a:pt x="82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6011291" y="1664842"/>
            <a:ext cx="44450" cy="15875"/>
          </a:xfrm>
          <a:custGeom>
            <a:avLst/>
            <a:gdLst/>
            <a:ahLst/>
            <a:cxnLst/>
            <a:rect l="l" t="t" r="r" b="b"/>
            <a:pathLst>
              <a:path w="44450" h="15875">
                <a:moveTo>
                  <a:pt x="2032" y="15875"/>
                </a:moveTo>
                <a:lnTo>
                  <a:pt x="1524" y="15240"/>
                </a:lnTo>
                <a:lnTo>
                  <a:pt x="0" y="14478"/>
                </a:lnTo>
                <a:lnTo>
                  <a:pt x="1016" y="15240"/>
                </a:lnTo>
                <a:lnTo>
                  <a:pt x="2032" y="15875"/>
                </a:lnTo>
                <a:close/>
              </a:path>
              <a:path w="44450" h="15875">
                <a:moveTo>
                  <a:pt x="44069" y="1143"/>
                </a:moveTo>
                <a:lnTo>
                  <a:pt x="42672" y="0"/>
                </a:lnTo>
                <a:lnTo>
                  <a:pt x="34544" y="1143"/>
                </a:lnTo>
                <a:lnTo>
                  <a:pt x="44069" y="1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6486397" y="1686051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412" y="0"/>
                </a:moveTo>
                <a:lnTo>
                  <a:pt x="1904" y="0"/>
                </a:lnTo>
                <a:lnTo>
                  <a:pt x="507" y="0"/>
                </a:lnTo>
                <a:lnTo>
                  <a:pt x="0" y="1015"/>
                </a:lnTo>
                <a:lnTo>
                  <a:pt x="2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6033897" y="1664842"/>
            <a:ext cx="24130" cy="2540"/>
          </a:xfrm>
          <a:custGeom>
            <a:avLst/>
            <a:gdLst/>
            <a:ahLst/>
            <a:cxnLst/>
            <a:rect l="l" t="t" r="r" b="b"/>
            <a:pathLst>
              <a:path w="24129" h="2539">
                <a:moveTo>
                  <a:pt x="9525" y="1143"/>
                </a:moveTo>
                <a:lnTo>
                  <a:pt x="1016" y="0"/>
                </a:lnTo>
                <a:lnTo>
                  <a:pt x="0" y="1143"/>
                </a:lnTo>
                <a:lnTo>
                  <a:pt x="9525" y="1143"/>
                </a:lnTo>
                <a:close/>
              </a:path>
              <a:path w="24129" h="2539">
                <a:moveTo>
                  <a:pt x="24003" y="1143"/>
                </a:moveTo>
                <a:lnTo>
                  <a:pt x="21590" y="1143"/>
                </a:lnTo>
                <a:lnTo>
                  <a:pt x="21082" y="1143"/>
                </a:lnTo>
                <a:lnTo>
                  <a:pt x="20574" y="1143"/>
                </a:lnTo>
                <a:lnTo>
                  <a:pt x="19177" y="2159"/>
                </a:lnTo>
                <a:lnTo>
                  <a:pt x="24003" y="1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9411081" y="1684908"/>
            <a:ext cx="10795" cy="2540"/>
          </a:xfrm>
          <a:custGeom>
            <a:avLst/>
            <a:gdLst/>
            <a:ahLst/>
            <a:cxnLst/>
            <a:rect l="l" t="t" r="r" b="b"/>
            <a:pathLst>
              <a:path w="10795" h="2539">
                <a:moveTo>
                  <a:pt x="1777" y="0"/>
                </a:moveTo>
                <a:lnTo>
                  <a:pt x="0" y="0"/>
                </a:lnTo>
                <a:lnTo>
                  <a:pt x="6730" y="1142"/>
                </a:lnTo>
                <a:lnTo>
                  <a:pt x="10414" y="2158"/>
                </a:lnTo>
                <a:lnTo>
                  <a:pt x="177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5898769" y="1657349"/>
            <a:ext cx="4785360" cy="50165"/>
          </a:xfrm>
          <a:custGeom>
            <a:avLst/>
            <a:gdLst/>
            <a:ahLst/>
            <a:cxnLst/>
            <a:rect l="l" t="t" r="r" b="b"/>
            <a:pathLst>
              <a:path w="4785359" h="50164">
                <a:moveTo>
                  <a:pt x="65786" y="7493"/>
                </a:moveTo>
                <a:lnTo>
                  <a:pt x="59690" y="7493"/>
                </a:lnTo>
                <a:lnTo>
                  <a:pt x="65239" y="7708"/>
                </a:lnTo>
                <a:lnTo>
                  <a:pt x="65786" y="7493"/>
                </a:lnTo>
                <a:close/>
              </a:path>
              <a:path w="4785359" h="50164">
                <a:moveTo>
                  <a:pt x="79502" y="8255"/>
                </a:moveTo>
                <a:lnTo>
                  <a:pt x="65239" y="7708"/>
                </a:lnTo>
                <a:lnTo>
                  <a:pt x="61976" y="9017"/>
                </a:lnTo>
                <a:lnTo>
                  <a:pt x="61468" y="9652"/>
                </a:lnTo>
                <a:lnTo>
                  <a:pt x="66675" y="9017"/>
                </a:lnTo>
                <a:lnTo>
                  <a:pt x="70104" y="8255"/>
                </a:lnTo>
                <a:lnTo>
                  <a:pt x="79502" y="8255"/>
                </a:lnTo>
                <a:close/>
              </a:path>
              <a:path w="4785359" h="50164">
                <a:moveTo>
                  <a:pt x="141859" y="10287"/>
                </a:moveTo>
                <a:lnTo>
                  <a:pt x="140462" y="10287"/>
                </a:lnTo>
                <a:lnTo>
                  <a:pt x="141859" y="11049"/>
                </a:lnTo>
                <a:lnTo>
                  <a:pt x="141859" y="10287"/>
                </a:lnTo>
                <a:close/>
              </a:path>
              <a:path w="4785359" h="50164">
                <a:moveTo>
                  <a:pt x="454774" y="37084"/>
                </a:moveTo>
                <a:lnTo>
                  <a:pt x="436460" y="35814"/>
                </a:lnTo>
                <a:lnTo>
                  <a:pt x="442722" y="33667"/>
                </a:lnTo>
                <a:lnTo>
                  <a:pt x="451167" y="33667"/>
                </a:lnTo>
                <a:lnTo>
                  <a:pt x="426427" y="31877"/>
                </a:lnTo>
                <a:lnTo>
                  <a:pt x="410591" y="31750"/>
                </a:lnTo>
                <a:lnTo>
                  <a:pt x="401701" y="33667"/>
                </a:lnTo>
                <a:lnTo>
                  <a:pt x="416763" y="35191"/>
                </a:lnTo>
                <a:lnTo>
                  <a:pt x="432816" y="36322"/>
                </a:lnTo>
                <a:lnTo>
                  <a:pt x="445808" y="37719"/>
                </a:lnTo>
                <a:lnTo>
                  <a:pt x="451739" y="39497"/>
                </a:lnTo>
                <a:lnTo>
                  <a:pt x="454774" y="37084"/>
                </a:lnTo>
                <a:close/>
              </a:path>
              <a:path w="4785359" h="50164">
                <a:moveTo>
                  <a:pt x="456095" y="34048"/>
                </a:moveTo>
                <a:lnTo>
                  <a:pt x="455168" y="33667"/>
                </a:lnTo>
                <a:lnTo>
                  <a:pt x="451167" y="33667"/>
                </a:lnTo>
                <a:lnTo>
                  <a:pt x="456095" y="34048"/>
                </a:lnTo>
                <a:close/>
              </a:path>
              <a:path w="4785359" h="50164">
                <a:moveTo>
                  <a:pt x="727583" y="41021"/>
                </a:moveTo>
                <a:lnTo>
                  <a:pt x="727075" y="40259"/>
                </a:lnTo>
                <a:lnTo>
                  <a:pt x="724776" y="41021"/>
                </a:lnTo>
                <a:lnTo>
                  <a:pt x="721487" y="41656"/>
                </a:lnTo>
                <a:lnTo>
                  <a:pt x="714883" y="42418"/>
                </a:lnTo>
                <a:lnTo>
                  <a:pt x="724776" y="41656"/>
                </a:lnTo>
                <a:lnTo>
                  <a:pt x="727583" y="41021"/>
                </a:lnTo>
                <a:close/>
              </a:path>
              <a:path w="4785359" h="50164">
                <a:moveTo>
                  <a:pt x="733044" y="7378"/>
                </a:moveTo>
                <a:lnTo>
                  <a:pt x="731685" y="3937"/>
                </a:lnTo>
                <a:lnTo>
                  <a:pt x="731647" y="3810"/>
                </a:lnTo>
                <a:lnTo>
                  <a:pt x="702005" y="3937"/>
                </a:lnTo>
                <a:lnTo>
                  <a:pt x="666521" y="3302"/>
                </a:lnTo>
                <a:lnTo>
                  <a:pt x="633272" y="3937"/>
                </a:lnTo>
                <a:lnTo>
                  <a:pt x="610362" y="7378"/>
                </a:lnTo>
                <a:lnTo>
                  <a:pt x="733044" y="7378"/>
                </a:lnTo>
                <a:close/>
              </a:path>
              <a:path w="4785359" h="50164">
                <a:moveTo>
                  <a:pt x="893597" y="9525"/>
                </a:moveTo>
                <a:lnTo>
                  <a:pt x="888746" y="9525"/>
                </a:lnTo>
                <a:lnTo>
                  <a:pt x="882142" y="10287"/>
                </a:lnTo>
                <a:lnTo>
                  <a:pt x="893597" y="9525"/>
                </a:lnTo>
                <a:close/>
              </a:path>
              <a:path w="4785359" h="50164">
                <a:moveTo>
                  <a:pt x="1203071" y="40259"/>
                </a:moveTo>
                <a:lnTo>
                  <a:pt x="1197533" y="39166"/>
                </a:lnTo>
                <a:lnTo>
                  <a:pt x="1197356" y="39497"/>
                </a:lnTo>
                <a:lnTo>
                  <a:pt x="1203071" y="40259"/>
                </a:lnTo>
                <a:close/>
              </a:path>
              <a:path w="4785359" h="50164">
                <a:moveTo>
                  <a:pt x="1334262" y="43434"/>
                </a:moveTo>
                <a:lnTo>
                  <a:pt x="1312037" y="30734"/>
                </a:lnTo>
                <a:lnTo>
                  <a:pt x="1300861" y="40386"/>
                </a:lnTo>
                <a:lnTo>
                  <a:pt x="1308544" y="39979"/>
                </a:lnTo>
                <a:lnTo>
                  <a:pt x="1316126" y="40017"/>
                </a:lnTo>
                <a:lnTo>
                  <a:pt x="1324432" y="40995"/>
                </a:lnTo>
                <a:lnTo>
                  <a:pt x="1334262" y="43434"/>
                </a:lnTo>
                <a:close/>
              </a:path>
              <a:path w="4785359" h="50164">
                <a:moveTo>
                  <a:pt x="1505331" y="34429"/>
                </a:moveTo>
                <a:lnTo>
                  <a:pt x="1505140" y="34417"/>
                </a:lnTo>
                <a:lnTo>
                  <a:pt x="1504823" y="34429"/>
                </a:lnTo>
                <a:lnTo>
                  <a:pt x="1505331" y="34429"/>
                </a:lnTo>
                <a:close/>
              </a:path>
              <a:path w="4785359" h="50164">
                <a:moveTo>
                  <a:pt x="1517269" y="35191"/>
                </a:moveTo>
                <a:lnTo>
                  <a:pt x="1515452" y="34048"/>
                </a:lnTo>
                <a:lnTo>
                  <a:pt x="1512773" y="34137"/>
                </a:lnTo>
                <a:lnTo>
                  <a:pt x="1511554" y="34429"/>
                </a:lnTo>
                <a:lnTo>
                  <a:pt x="1505331" y="34429"/>
                </a:lnTo>
                <a:lnTo>
                  <a:pt x="1517269" y="35191"/>
                </a:lnTo>
                <a:close/>
              </a:path>
              <a:path w="4785359" h="50164">
                <a:moveTo>
                  <a:pt x="2430018" y="38735"/>
                </a:moveTo>
                <a:lnTo>
                  <a:pt x="2420696" y="38608"/>
                </a:lnTo>
                <a:lnTo>
                  <a:pt x="2420874" y="38735"/>
                </a:lnTo>
                <a:lnTo>
                  <a:pt x="2430018" y="38735"/>
                </a:lnTo>
                <a:close/>
              </a:path>
              <a:path w="4785359" h="50164">
                <a:moveTo>
                  <a:pt x="2850261" y="41275"/>
                </a:moveTo>
                <a:lnTo>
                  <a:pt x="2849372" y="40259"/>
                </a:lnTo>
                <a:lnTo>
                  <a:pt x="2848356" y="41275"/>
                </a:lnTo>
                <a:lnTo>
                  <a:pt x="2850261" y="41275"/>
                </a:lnTo>
                <a:close/>
              </a:path>
              <a:path w="4785359" h="50164">
                <a:moveTo>
                  <a:pt x="3004058" y="42430"/>
                </a:moveTo>
                <a:lnTo>
                  <a:pt x="2984538" y="40805"/>
                </a:lnTo>
                <a:lnTo>
                  <a:pt x="2984500" y="41148"/>
                </a:lnTo>
                <a:lnTo>
                  <a:pt x="3004058" y="42430"/>
                </a:lnTo>
                <a:close/>
              </a:path>
              <a:path w="4785359" h="50164">
                <a:moveTo>
                  <a:pt x="4672711" y="5092"/>
                </a:moveTo>
                <a:lnTo>
                  <a:pt x="4664075" y="3048"/>
                </a:lnTo>
                <a:lnTo>
                  <a:pt x="4672203" y="2159"/>
                </a:lnTo>
                <a:lnTo>
                  <a:pt x="4663313" y="2159"/>
                </a:lnTo>
                <a:lnTo>
                  <a:pt x="4657547" y="1651"/>
                </a:lnTo>
                <a:lnTo>
                  <a:pt x="4657318" y="1028"/>
                </a:lnTo>
                <a:lnTo>
                  <a:pt x="4665091" y="0"/>
                </a:lnTo>
                <a:lnTo>
                  <a:pt x="4611319" y="3568"/>
                </a:lnTo>
                <a:lnTo>
                  <a:pt x="4557331" y="5092"/>
                </a:lnTo>
                <a:lnTo>
                  <a:pt x="4503242" y="5207"/>
                </a:lnTo>
                <a:lnTo>
                  <a:pt x="4395381" y="4064"/>
                </a:lnTo>
                <a:lnTo>
                  <a:pt x="4341850" y="4330"/>
                </a:lnTo>
                <a:lnTo>
                  <a:pt x="4288790" y="5854"/>
                </a:lnTo>
                <a:lnTo>
                  <a:pt x="4672076" y="5842"/>
                </a:lnTo>
                <a:lnTo>
                  <a:pt x="4672596" y="5207"/>
                </a:lnTo>
                <a:close/>
              </a:path>
              <a:path w="4785359" h="50164">
                <a:moveTo>
                  <a:pt x="4784979" y="7378"/>
                </a:moveTo>
                <a:lnTo>
                  <a:pt x="4777422" y="5854"/>
                </a:lnTo>
                <a:lnTo>
                  <a:pt x="4774273" y="5207"/>
                </a:lnTo>
                <a:lnTo>
                  <a:pt x="4736211" y="4445"/>
                </a:lnTo>
                <a:lnTo>
                  <a:pt x="4723384" y="2159"/>
                </a:lnTo>
                <a:lnTo>
                  <a:pt x="4670806" y="7378"/>
                </a:lnTo>
                <a:lnTo>
                  <a:pt x="4671441" y="6616"/>
                </a:lnTo>
                <a:lnTo>
                  <a:pt x="4672076" y="5854"/>
                </a:lnTo>
                <a:lnTo>
                  <a:pt x="4288790" y="5854"/>
                </a:lnTo>
                <a:lnTo>
                  <a:pt x="4280154" y="5854"/>
                </a:lnTo>
                <a:lnTo>
                  <a:pt x="4284980" y="4572"/>
                </a:lnTo>
                <a:lnTo>
                  <a:pt x="4288282" y="3048"/>
                </a:lnTo>
                <a:lnTo>
                  <a:pt x="4275239" y="4572"/>
                </a:lnTo>
                <a:lnTo>
                  <a:pt x="4267555" y="3810"/>
                </a:lnTo>
                <a:lnTo>
                  <a:pt x="4261751" y="2159"/>
                </a:lnTo>
                <a:lnTo>
                  <a:pt x="4254373" y="762"/>
                </a:lnTo>
                <a:lnTo>
                  <a:pt x="4220972" y="6616"/>
                </a:lnTo>
                <a:lnTo>
                  <a:pt x="4214812" y="5207"/>
                </a:lnTo>
                <a:lnTo>
                  <a:pt x="4214469" y="4203"/>
                </a:lnTo>
                <a:lnTo>
                  <a:pt x="4214342" y="3810"/>
                </a:lnTo>
                <a:lnTo>
                  <a:pt x="4216235" y="2679"/>
                </a:lnTo>
                <a:lnTo>
                  <a:pt x="4217162" y="1524"/>
                </a:lnTo>
                <a:lnTo>
                  <a:pt x="4170540" y="2032"/>
                </a:lnTo>
                <a:lnTo>
                  <a:pt x="4125239" y="3441"/>
                </a:lnTo>
                <a:lnTo>
                  <a:pt x="4082173" y="4203"/>
                </a:lnTo>
                <a:lnTo>
                  <a:pt x="4042283" y="3048"/>
                </a:lnTo>
                <a:lnTo>
                  <a:pt x="4035679" y="4699"/>
                </a:lnTo>
                <a:lnTo>
                  <a:pt x="4035399" y="6477"/>
                </a:lnTo>
                <a:lnTo>
                  <a:pt x="4034155" y="7874"/>
                </a:lnTo>
                <a:lnTo>
                  <a:pt x="4024630" y="8763"/>
                </a:lnTo>
                <a:lnTo>
                  <a:pt x="4027474" y="5461"/>
                </a:lnTo>
                <a:lnTo>
                  <a:pt x="4006812" y="4330"/>
                </a:lnTo>
                <a:lnTo>
                  <a:pt x="3984193" y="3568"/>
                </a:lnTo>
                <a:lnTo>
                  <a:pt x="3981196" y="1524"/>
                </a:lnTo>
                <a:lnTo>
                  <a:pt x="3960622" y="4699"/>
                </a:lnTo>
                <a:lnTo>
                  <a:pt x="3936136" y="5854"/>
                </a:lnTo>
                <a:lnTo>
                  <a:pt x="3917213" y="7747"/>
                </a:lnTo>
                <a:lnTo>
                  <a:pt x="3913378" y="12573"/>
                </a:lnTo>
                <a:lnTo>
                  <a:pt x="3899535" y="12204"/>
                </a:lnTo>
                <a:lnTo>
                  <a:pt x="3894328" y="10795"/>
                </a:lnTo>
                <a:lnTo>
                  <a:pt x="3894582" y="10287"/>
                </a:lnTo>
                <a:lnTo>
                  <a:pt x="3895293" y="8890"/>
                </a:lnTo>
                <a:lnTo>
                  <a:pt x="3898849" y="7747"/>
                </a:lnTo>
                <a:lnTo>
                  <a:pt x="3900043" y="7378"/>
                </a:lnTo>
                <a:lnTo>
                  <a:pt x="3878529" y="7747"/>
                </a:lnTo>
                <a:lnTo>
                  <a:pt x="3858717" y="7620"/>
                </a:lnTo>
                <a:lnTo>
                  <a:pt x="3839972" y="6858"/>
                </a:lnTo>
                <a:lnTo>
                  <a:pt x="3821684" y="5092"/>
                </a:lnTo>
                <a:lnTo>
                  <a:pt x="3793286" y="5854"/>
                </a:lnTo>
                <a:lnTo>
                  <a:pt x="3744671" y="5854"/>
                </a:lnTo>
                <a:lnTo>
                  <a:pt x="3694074" y="6743"/>
                </a:lnTo>
                <a:lnTo>
                  <a:pt x="3659759" y="10287"/>
                </a:lnTo>
                <a:lnTo>
                  <a:pt x="3666921" y="8140"/>
                </a:lnTo>
                <a:lnTo>
                  <a:pt x="3666464" y="8001"/>
                </a:lnTo>
                <a:lnTo>
                  <a:pt x="3664166" y="7378"/>
                </a:lnTo>
                <a:lnTo>
                  <a:pt x="3663708" y="7239"/>
                </a:lnTo>
                <a:lnTo>
                  <a:pt x="3653840" y="6858"/>
                </a:lnTo>
                <a:lnTo>
                  <a:pt x="3641090" y="5854"/>
                </a:lnTo>
                <a:lnTo>
                  <a:pt x="3648494" y="3810"/>
                </a:lnTo>
                <a:lnTo>
                  <a:pt x="3656838" y="1524"/>
                </a:lnTo>
                <a:lnTo>
                  <a:pt x="3618738" y="2146"/>
                </a:lnTo>
                <a:lnTo>
                  <a:pt x="3618738" y="5854"/>
                </a:lnTo>
                <a:lnTo>
                  <a:pt x="3604895" y="4572"/>
                </a:lnTo>
                <a:lnTo>
                  <a:pt x="3610991" y="3810"/>
                </a:lnTo>
                <a:lnTo>
                  <a:pt x="3614928" y="4572"/>
                </a:lnTo>
                <a:lnTo>
                  <a:pt x="3618738" y="5854"/>
                </a:lnTo>
                <a:lnTo>
                  <a:pt x="3618738" y="2146"/>
                </a:lnTo>
                <a:lnTo>
                  <a:pt x="3617722" y="2159"/>
                </a:lnTo>
                <a:lnTo>
                  <a:pt x="3609594" y="1524"/>
                </a:lnTo>
                <a:lnTo>
                  <a:pt x="3607181" y="2159"/>
                </a:lnTo>
                <a:lnTo>
                  <a:pt x="3607689" y="2159"/>
                </a:lnTo>
                <a:lnTo>
                  <a:pt x="3604806" y="2540"/>
                </a:lnTo>
                <a:lnTo>
                  <a:pt x="3603777" y="3568"/>
                </a:lnTo>
                <a:lnTo>
                  <a:pt x="3600894" y="4699"/>
                </a:lnTo>
                <a:lnTo>
                  <a:pt x="3592449" y="5854"/>
                </a:lnTo>
                <a:lnTo>
                  <a:pt x="3576510" y="5588"/>
                </a:lnTo>
                <a:lnTo>
                  <a:pt x="3566503" y="4572"/>
                </a:lnTo>
                <a:lnTo>
                  <a:pt x="3549904" y="1524"/>
                </a:lnTo>
                <a:lnTo>
                  <a:pt x="3535553" y="1524"/>
                </a:lnTo>
                <a:lnTo>
                  <a:pt x="3536645" y="2159"/>
                </a:lnTo>
                <a:lnTo>
                  <a:pt x="3548786" y="3683"/>
                </a:lnTo>
                <a:lnTo>
                  <a:pt x="3555263" y="5588"/>
                </a:lnTo>
                <a:lnTo>
                  <a:pt x="3539363" y="7378"/>
                </a:lnTo>
                <a:lnTo>
                  <a:pt x="3534867" y="5842"/>
                </a:lnTo>
                <a:lnTo>
                  <a:pt x="3524694" y="3937"/>
                </a:lnTo>
                <a:lnTo>
                  <a:pt x="3512350" y="2921"/>
                </a:lnTo>
                <a:lnTo>
                  <a:pt x="3501644" y="3810"/>
                </a:lnTo>
                <a:lnTo>
                  <a:pt x="3513772" y="3810"/>
                </a:lnTo>
                <a:lnTo>
                  <a:pt x="3518446" y="4699"/>
                </a:lnTo>
                <a:lnTo>
                  <a:pt x="3517481" y="6096"/>
                </a:lnTo>
                <a:lnTo>
                  <a:pt x="3512693" y="7378"/>
                </a:lnTo>
                <a:lnTo>
                  <a:pt x="3481578" y="8001"/>
                </a:lnTo>
                <a:lnTo>
                  <a:pt x="3492119" y="2159"/>
                </a:lnTo>
                <a:lnTo>
                  <a:pt x="3272345" y="6616"/>
                </a:lnTo>
                <a:lnTo>
                  <a:pt x="3215640" y="6616"/>
                </a:lnTo>
                <a:lnTo>
                  <a:pt x="3205823" y="9029"/>
                </a:lnTo>
                <a:lnTo>
                  <a:pt x="3183521" y="9918"/>
                </a:lnTo>
                <a:lnTo>
                  <a:pt x="3162579" y="11049"/>
                </a:lnTo>
                <a:lnTo>
                  <a:pt x="3156839" y="14617"/>
                </a:lnTo>
                <a:lnTo>
                  <a:pt x="3160649" y="14097"/>
                </a:lnTo>
                <a:lnTo>
                  <a:pt x="3169221" y="15113"/>
                </a:lnTo>
                <a:lnTo>
                  <a:pt x="3163760" y="16764"/>
                </a:lnTo>
                <a:lnTo>
                  <a:pt x="3150285" y="18034"/>
                </a:lnTo>
                <a:lnTo>
                  <a:pt x="3134868" y="18288"/>
                </a:lnTo>
                <a:lnTo>
                  <a:pt x="3138563" y="16383"/>
                </a:lnTo>
                <a:lnTo>
                  <a:pt x="3137700" y="16141"/>
                </a:lnTo>
                <a:lnTo>
                  <a:pt x="3130766" y="14097"/>
                </a:lnTo>
                <a:lnTo>
                  <a:pt x="3128988" y="12573"/>
                </a:lnTo>
                <a:lnTo>
                  <a:pt x="3128251" y="11938"/>
                </a:lnTo>
                <a:lnTo>
                  <a:pt x="3131261" y="11684"/>
                </a:lnTo>
                <a:lnTo>
                  <a:pt x="3147822" y="10287"/>
                </a:lnTo>
                <a:lnTo>
                  <a:pt x="3119932" y="8140"/>
                </a:lnTo>
                <a:lnTo>
                  <a:pt x="3110103" y="7378"/>
                </a:lnTo>
                <a:lnTo>
                  <a:pt x="3102572" y="5854"/>
                </a:lnTo>
                <a:lnTo>
                  <a:pt x="3098800" y="5092"/>
                </a:lnTo>
                <a:lnTo>
                  <a:pt x="3084995" y="2286"/>
                </a:lnTo>
                <a:lnTo>
                  <a:pt x="3045625" y="2921"/>
                </a:lnTo>
                <a:lnTo>
                  <a:pt x="2999562" y="5092"/>
                </a:lnTo>
                <a:lnTo>
                  <a:pt x="2954401" y="4572"/>
                </a:lnTo>
                <a:lnTo>
                  <a:pt x="2958211" y="5092"/>
                </a:lnTo>
                <a:lnTo>
                  <a:pt x="2959074" y="5842"/>
                </a:lnTo>
                <a:lnTo>
                  <a:pt x="2920708" y="4965"/>
                </a:lnTo>
                <a:lnTo>
                  <a:pt x="2883166" y="6477"/>
                </a:lnTo>
                <a:lnTo>
                  <a:pt x="2852788" y="8140"/>
                </a:lnTo>
                <a:lnTo>
                  <a:pt x="2835402" y="8001"/>
                </a:lnTo>
                <a:lnTo>
                  <a:pt x="2831084" y="11684"/>
                </a:lnTo>
                <a:lnTo>
                  <a:pt x="2825991" y="11049"/>
                </a:lnTo>
                <a:lnTo>
                  <a:pt x="2804642" y="8382"/>
                </a:lnTo>
                <a:lnTo>
                  <a:pt x="2784513" y="6858"/>
                </a:lnTo>
                <a:lnTo>
                  <a:pt x="2762834" y="6858"/>
                </a:lnTo>
                <a:lnTo>
                  <a:pt x="2731770" y="8001"/>
                </a:lnTo>
                <a:lnTo>
                  <a:pt x="2732278" y="8763"/>
                </a:lnTo>
                <a:lnTo>
                  <a:pt x="2738501" y="9525"/>
                </a:lnTo>
                <a:lnTo>
                  <a:pt x="2730373" y="11049"/>
                </a:lnTo>
                <a:lnTo>
                  <a:pt x="2729801" y="10922"/>
                </a:lnTo>
                <a:lnTo>
                  <a:pt x="2720683" y="8890"/>
                </a:lnTo>
                <a:lnTo>
                  <a:pt x="2710586" y="7378"/>
                </a:lnTo>
                <a:lnTo>
                  <a:pt x="2708910" y="7112"/>
                </a:lnTo>
                <a:lnTo>
                  <a:pt x="2692933" y="5969"/>
                </a:lnTo>
                <a:lnTo>
                  <a:pt x="2670683" y="5854"/>
                </a:lnTo>
                <a:lnTo>
                  <a:pt x="2672080" y="7378"/>
                </a:lnTo>
                <a:lnTo>
                  <a:pt x="2617216" y="6616"/>
                </a:lnTo>
                <a:lnTo>
                  <a:pt x="2602471" y="10922"/>
                </a:lnTo>
                <a:lnTo>
                  <a:pt x="2531021" y="8267"/>
                </a:lnTo>
                <a:lnTo>
                  <a:pt x="2506853" y="12573"/>
                </a:lnTo>
                <a:lnTo>
                  <a:pt x="2466022" y="8763"/>
                </a:lnTo>
                <a:lnTo>
                  <a:pt x="2454783" y="8140"/>
                </a:lnTo>
                <a:lnTo>
                  <a:pt x="2438146" y="6616"/>
                </a:lnTo>
                <a:lnTo>
                  <a:pt x="2438146" y="7378"/>
                </a:lnTo>
                <a:lnTo>
                  <a:pt x="2436622" y="8001"/>
                </a:lnTo>
                <a:lnTo>
                  <a:pt x="2433828" y="8763"/>
                </a:lnTo>
                <a:lnTo>
                  <a:pt x="2415082" y="6223"/>
                </a:lnTo>
                <a:lnTo>
                  <a:pt x="2392642" y="7112"/>
                </a:lnTo>
                <a:lnTo>
                  <a:pt x="2369782" y="9144"/>
                </a:lnTo>
                <a:lnTo>
                  <a:pt x="2349754" y="10287"/>
                </a:lnTo>
                <a:lnTo>
                  <a:pt x="2342070" y="9144"/>
                </a:lnTo>
                <a:lnTo>
                  <a:pt x="2341689" y="8763"/>
                </a:lnTo>
                <a:lnTo>
                  <a:pt x="2340559" y="7620"/>
                </a:lnTo>
                <a:lnTo>
                  <a:pt x="2343162" y="6096"/>
                </a:lnTo>
                <a:lnTo>
                  <a:pt x="2343543" y="5969"/>
                </a:lnTo>
                <a:lnTo>
                  <a:pt x="2347849" y="4572"/>
                </a:lnTo>
                <a:lnTo>
                  <a:pt x="2321979" y="5969"/>
                </a:lnTo>
                <a:lnTo>
                  <a:pt x="2304415" y="5029"/>
                </a:lnTo>
                <a:lnTo>
                  <a:pt x="2304415" y="39497"/>
                </a:lnTo>
                <a:lnTo>
                  <a:pt x="2299131" y="40513"/>
                </a:lnTo>
                <a:lnTo>
                  <a:pt x="2292235" y="40259"/>
                </a:lnTo>
                <a:lnTo>
                  <a:pt x="2285073" y="39497"/>
                </a:lnTo>
                <a:lnTo>
                  <a:pt x="2279015" y="38735"/>
                </a:lnTo>
                <a:lnTo>
                  <a:pt x="2283828" y="38100"/>
                </a:lnTo>
                <a:lnTo>
                  <a:pt x="2286711" y="37719"/>
                </a:lnTo>
                <a:lnTo>
                  <a:pt x="2290483" y="37338"/>
                </a:lnTo>
                <a:lnTo>
                  <a:pt x="2292997" y="37084"/>
                </a:lnTo>
                <a:lnTo>
                  <a:pt x="2298636" y="37465"/>
                </a:lnTo>
                <a:lnTo>
                  <a:pt x="2304415" y="39497"/>
                </a:lnTo>
                <a:lnTo>
                  <a:pt x="2304415" y="5029"/>
                </a:lnTo>
                <a:lnTo>
                  <a:pt x="2293594" y="4445"/>
                </a:lnTo>
                <a:lnTo>
                  <a:pt x="2268817" y="2159"/>
                </a:lnTo>
                <a:lnTo>
                  <a:pt x="2253742" y="1524"/>
                </a:lnTo>
                <a:lnTo>
                  <a:pt x="2243099" y="2540"/>
                </a:lnTo>
                <a:lnTo>
                  <a:pt x="2240826" y="4203"/>
                </a:lnTo>
                <a:lnTo>
                  <a:pt x="2240711" y="4572"/>
                </a:lnTo>
                <a:lnTo>
                  <a:pt x="2240940" y="5588"/>
                </a:lnTo>
                <a:lnTo>
                  <a:pt x="2241054" y="6743"/>
                </a:lnTo>
                <a:lnTo>
                  <a:pt x="2239391" y="8763"/>
                </a:lnTo>
                <a:lnTo>
                  <a:pt x="2225649" y="6858"/>
                </a:lnTo>
                <a:lnTo>
                  <a:pt x="2224227" y="3937"/>
                </a:lnTo>
                <a:lnTo>
                  <a:pt x="2220722" y="2159"/>
                </a:lnTo>
                <a:lnTo>
                  <a:pt x="2200783" y="3048"/>
                </a:lnTo>
                <a:lnTo>
                  <a:pt x="2205990" y="3810"/>
                </a:lnTo>
                <a:lnTo>
                  <a:pt x="2215515" y="3810"/>
                </a:lnTo>
                <a:lnTo>
                  <a:pt x="2205050" y="5854"/>
                </a:lnTo>
                <a:lnTo>
                  <a:pt x="2197062" y="7378"/>
                </a:lnTo>
                <a:lnTo>
                  <a:pt x="2179955" y="11938"/>
                </a:lnTo>
                <a:lnTo>
                  <a:pt x="2162835" y="15748"/>
                </a:lnTo>
                <a:lnTo>
                  <a:pt x="2148205" y="16141"/>
                </a:lnTo>
                <a:lnTo>
                  <a:pt x="2159127" y="14097"/>
                </a:lnTo>
                <a:lnTo>
                  <a:pt x="2134933" y="14097"/>
                </a:lnTo>
                <a:lnTo>
                  <a:pt x="2111019" y="16764"/>
                </a:lnTo>
                <a:lnTo>
                  <a:pt x="2091829" y="18554"/>
                </a:lnTo>
                <a:lnTo>
                  <a:pt x="2087600" y="17526"/>
                </a:lnTo>
                <a:lnTo>
                  <a:pt x="2085479" y="17030"/>
                </a:lnTo>
                <a:lnTo>
                  <a:pt x="2081784" y="16141"/>
                </a:lnTo>
                <a:lnTo>
                  <a:pt x="2083130" y="14490"/>
                </a:lnTo>
                <a:lnTo>
                  <a:pt x="2084705" y="12573"/>
                </a:lnTo>
                <a:lnTo>
                  <a:pt x="2058250" y="14490"/>
                </a:lnTo>
                <a:lnTo>
                  <a:pt x="2047316" y="14224"/>
                </a:lnTo>
                <a:lnTo>
                  <a:pt x="2036216" y="13855"/>
                </a:lnTo>
                <a:lnTo>
                  <a:pt x="2009267" y="15379"/>
                </a:lnTo>
                <a:lnTo>
                  <a:pt x="2009648" y="16141"/>
                </a:lnTo>
                <a:lnTo>
                  <a:pt x="1994014" y="16383"/>
                </a:lnTo>
                <a:lnTo>
                  <a:pt x="1981542" y="17030"/>
                </a:lnTo>
                <a:lnTo>
                  <a:pt x="1976424" y="16903"/>
                </a:lnTo>
                <a:lnTo>
                  <a:pt x="1971319" y="16764"/>
                </a:lnTo>
                <a:lnTo>
                  <a:pt x="1962404" y="14097"/>
                </a:lnTo>
                <a:lnTo>
                  <a:pt x="1970532" y="13335"/>
                </a:lnTo>
                <a:lnTo>
                  <a:pt x="1940179" y="13335"/>
                </a:lnTo>
                <a:lnTo>
                  <a:pt x="1909445" y="14097"/>
                </a:lnTo>
                <a:lnTo>
                  <a:pt x="1906016" y="13335"/>
                </a:lnTo>
                <a:lnTo>
                  <a:pt x="1891665" y="12573"/>
                </a:lnTo>
                <a:lnTo>
                  <a:pt x="1887474" y="14097"/>
                </a:lnTo>
                <a:lnTo>
                  <a:pt x="1876158" y="11442"/>
                </a:lnTo>
                <a:lnTo>
                  <a:pt x="1851304" y="11049"/>
                </a:lnTo>
                <a:lnTo>
                  <a:pt x="1824215" y="11684"/>
                </a:lnTo>
                <a:lnTo>
                  <a:pt x="1806194" y="12573"/>
                </a:lnTo>
                <a:lnTo>
                  <a:pt x="1817865" y="12827"/>
                </a:lnTo>
                <a:lnTo>
                  <a:pt x="1820189" y="13855"/>
                </a:lnTo>
                <a:lnTo>
                  <a:pt x="1816938" y="15240"/>
                </a:lnTo>
                <a:lnTo>
                  <a:pt x="1811909" y="16903"/>
                </a:lnTo>
                <a:lnTo>
                  <a:pt x="1804987" y="15379"/>
                </a:lnTo>
                <a:lnTo>
                  <a:pt x="1802117" y="14732"/>
                </a:lnTo>
                <a:lnTo>
                  <a:pt x="1792643" y="13728"/>
                </a:lnTo>
                <a:lnTo>
                  <a:pt x="1782203" y="13970"/>
                </a:lnTo>
                <a:lnTo>
                  <a:pt x="1769491" y="15379"/>
                </a:lnTo>
                <a:lnTo>
                  <a:pt x="1767713" y="12700"/>
                </a:lnTo>
                <a:lnTo>
                  <a:pt x="1767636" y="12573"/>
                </a:lnTo>
                <a:lnTo>
                  <a:pt x="1767078" y="11734"/>
                </a:lnTo>
                <a:lnTo>
                  <a:pt x="1767078" y="30734"/>
                </a:lnTo>
                <a:lnTo>
                  <a:pt x="1758061" y="32385"/>
                </a:lnTo>
                <a:lnTo>
                  <a:pt x="1750314" y="32905"/>
                </a:lnTo>
                <a:lnTo>
                  <a:pt x="1745107" y="31623"/>
                </a:lnTo>
                <a:lnTo>
                  <a:pt x="1753235" y="30734"/>
                </a:lnTo>
                <a:lnTo>
                  <a:pt x="1767078" y="30734"/>
                </a:lnTo>
                <a:lnTo>
                  <a:pt x="1767078" y="11734"/>
                </a:lnTo>
                <a:lnTo>
                  <a:pt x="1766620" y="11049"/>
                </a:lnTo>
                <a:lnTo>
                  <a:pt x="1764271" y="9525"/>
                </a:lnTo>
                <a:lnTo>
                  <a:pt x="1760372" y="6985"/>
                </a:lnTo>
                <a:lnTo>
                  <a:pt x="1758721" y="6616"/>
                </a:lnTo>
                <a:lnTo>
                  <a:pt x="1747697" y="4064"/>
                </a:lnTo>
                <a:lnTo>
                  <a:pt x="1725549" y="3048"/>
                </a:lnTo>
                <a:lnTo>
                  <a:pt x="1731264" y="3810"/>
                </a:lnTo>
                <a:lnTo>
                  <a:pt x="1740281" y="4572"/>
                </a:lnTo>
                <a:lnTo>
                  <a:pt x="1736471" y="5854"/>
                </a:lnTo>
                <a:lnTo>
                  <a:pt x="1732661" y="6616"/>
                </a:lnTo>
                <a:lnTo>
                  <a:pt x="1724152" y="5092"/>
                </a:lnTo>
                <a:lnTo>
                  <a:pt x="1721231" y="5092"/>
                </a:lnTo>
                <a:lnTo>
                  <a:pt x="1717421" y="6616"/>
                </a:lnTo>
                <a:lnTo>
                  <a:pt x="1729359" y="7378"/>
                </a:lnTo>
                <a:lnTo>
                  <a:pt x="1725041" y="9525"/>
                </a:lnTo>
                <a:lnTo>
                  <a:pt x="1710613" y="7505"/>
                </a:lnTo>
                <a:lnTo>
                  <a:pt x="1707007" y="6985"/>
                </a:lnTo>
                <a:lnTo>
                  <a:pt x="1689239" y="6858"/>
                </a:lnTo>
                <a:lnTo>
                  <a:pt x="1669300" y="7505"/>
                </a:lnTo>
                <a:lnTo>
                  <a:pt x="1644777" y="7378"/>
                </a:lnTo>
                <a:lnTo>
                  <a:pt x="1649818" y="8509"/>
                </a:lnTo>
                <a:lnTo>
                  <a:pt x="1649323" y="9652"/>
                </a:lnTo>
                <a:lnTo>
                  <a:pt x="1645856" y="11049"/>
                </a:lnTo>
                <a:lnTo>
                  <a:pt x="1641983" y="12573"/>
                </a:lnTo>
                <a:lnTo>
                  <a:pt x="1633118" y="10160"/>
                </a:lnTo>
                <a:lnTo>
                  <a:pt x="1605076" y="12700"/>
                </a:lnTo>
                <a:lnTo>
                  <a:pt x="1605661" y="9525"/>
                </a:lnTo>
                <a:lnTo>
                  <a:pt x="1546212" y="11938"/>
                </a:lnTo>
                <a:lnTo>
                  <a:pt x="1429524" y="13462"/>
                </a:lnTo>
                <a:lnTo>
                  <a:pt x="1395095" y="16141"/>
                </a:lnTo>
                <a:lnTo>
                  <a:pt x="1387271" y="16903"/>
                </a:lnTo>
                <a:lnTo>
                  <a:pt x="1376680" y="16268"/>
                </a:lnTo>
                <a:lnTo>
                  <a:pt x="1365123" y="15240"/>
                </a:lnTo>
                <a:lnTo>
                  <a:pt x="1354455" y="14617"/>
                </a:lnTo>
                <a:lnTo>
                  <a:pt x="1356360" y="17526"/>
                </a:lnTo>
                <a:lnTo>
                  <a:pt x="1336725" y="14986"/>
                </a:lnTo>
                <a:lnTo>
                  <a:pt x="1310932" y="12966"/>
                </a:lnTo>
                <a:lnTo>
                  <a:pt x="1287526" y="10287"/>
                </a:lnTo>
                <a:lnTo>
                  <a:pt x="1296111" y="12700"/>
                </a:lnTo>
                <a:lnTo>
                  <a:pt x="1296873" y="14617"/>
                </a:lnTo>
                <a:lnTo>
                  <a:pt x="1291183" y="16383"/>
                </a:lnTo>
                <a:lnTo>
                  <a:pt x="1280414" y="18288"/>
                </a:lnTo>
                <a:lnTo>
                  <a:pt x="1252220" y="12573"/>
                </a:lnTo>
                <a:lnTo>
                  <a:pt x="1246505" y="16903"/>
                </a:lnTo>
                <a:lnTo>
                  <a:pt x="1237665" y="16268"/>
                </a:lnTo>
                <a:lnTo>
                  <a:pt x="1228420" y="16141"/>
                </a:lnTo>
                <a:lnTo>
                  <a:pt x="1218907" y="16383"/>
                </a:lnTo>
                <a:lnTo>
                  <a:pt x="1209294" y="16903"/>
                </a:lnTo>
                <a:lnTo>
                  <a:pt x="1212088" y="16903"/>
                </a:lnTo>
                <a:lnTo>
                  <a:pt x="1211580" y="18288"/>
                </a:lnTo>
                <a:lnTo>
                  <a:pt x="1204798" y="16141"/>
                </a:lnTo>
                <a:lnTo>
                  <a:pt x="1202791" y="15494"/>
                </a:lnTo>
                <a:lnTo>
                  <a:pt x="1200010" y="14617"/>
                </a:lnTo>
                <a:lnTo>
                  <a:pt x="1194981" y="14097"/>
                </a:lnTo>
                <a:lnTo>
                  <a:pt x="1179893" y="12573"/>
                </a:lnTo>
                <a:lnTo>
                  <a:pt x="1173734" y="12204"/>
                </a:lnTo>
                <a:lnTo>
                  <a:pt x="1159383" y="11315"/>
                </a:lnTo>
                <a:lnTo>
                  <a:pt x="1146683" y="9525"/>
                </a:lnTo>
                <a:lnTo>
                  <a:pt x="1135989" y="12204"/>
                </a:lnTo>
                <a:lnTo>
                  <a:pt x="1123924" y="12065"/>
                </a:lnTo>
                <a:lnTo>
                  <a:pt x="1112507" y="11811"/>
                </a:lnTo>
                <a:lnTo>
                  <a:pt x="1103757" y="14097"/>
                </a:lnTo>
                <a:lnTo>
                  <a:pt x="1101598" y="13728"/>
                </a:lnTo>
                <a:lnTo>
                  <a:pt x="1099439" y="13335"/>
                </a:lnTo>
                <a:lnTo>
                  <a:pt x="1094105" y="12573"/>
                </a:lnTo>
                <a:lnTo>
                  <a:pt x="1088390" y="11684"/>
                </a:lnTo>
                <a:lnTo>
                  <a:pt x="1088885" y="11442"/>
                </a:lnTo>
                <a:lnTo>
                  <a:pt x="1089621" y="11049"/>
                </a:lnTo>
                <a:lnTo>
                  <a:pt x="1094105" y="8763"/>
                </a:lnTo>
                <a:lnTo>
                  <a:pt x="1096518" y="5854"/>
                </a:lnTo>
                <a:lnTo>
                  <a:pt x="1085088" y="7378"/>
                </a:lnTo>
                <a:lnTo>
                  <a:pt x="1082675" y="7378"/>
                </a:lnTo>
                <a:lnTo>
                  <a:pt x="1077468" y="11049"/>
                </a:lnTo>
                <a:lnTo>
                  <a:pt x="1060424" y="10033"/>
                </a:lnTo>
                <a:lnTo>
                  <a:pt x="1046353" y="9525"/>
                </a:lnTo>
                <a:lnTo>
                  <a:pt x="1049782" y="9525"/>
                </a:lnTo>
                <a:lnTo>
                  <a:pt x="1053973" y="8763"/>
                </a:lnTo>
                <a:lnTo>
                  <a:pt x="1057910" y="8001"/>
                </a:lnTo>
                <a:lnTo>
                  <a:pt x="1043940" y="9525"/>
                </a:lnTo>
                <a:lnTo>
                  <a:pt x="1039749" y="9525"/>
                </a:lnTo>
                <a:lnTo>
                  <a:pt x="1040638" y="10287"/>
                </a:lnTo>
                <a:lnTo>
                  <a:pt x="1042035" y="10287"/>
                </a:lnTo>
                <a:lnTo>
                  <a:pt x="1035431" y="11049"/>
                </a:lnTo>
                <a:lnTo>
                  <a:pt x="1027811" y="11049"/>
                </a:lnTo>
                <a:lnTo>
                  <a:pt x="1017778" y="10287"/>
                </a:lnTo>
                <a:lnTo>
                  <a:pt x="985735" y="11442"/>
                </a:lnTo>
                <a:lnTo>
                  <a:pt x="951522" y="9525"/>
                </a:lnTo>
                <a:lnTo>
                  <a:pt x="916520" y="8001"/>
                </a:lnTo>
                <a:lnTo>
                  <a:pt x="893597" y="9525"/>
                </a:lnTo>
                <a:lnTo>
                  <a:pt x="898398" y="9525"/>
                </a:lnTo>
                <a:lnTo>
                  <a:pt x="901192" y="11049"/>
                </a:lnTo>
                <a:lnTo>
                  <a:pt x="873188" y="11442"/>
                </a:lnTo>
                <a:lnTo>
                  <a:pt x="822591" y="13728"/>
                </a:lnTo>
                <a:lnTo>
                  <a:pt x="802386" y="13335"/>
                </a:lnTo>
                <a:lnTo>
                  <a:pt x="803008" y="12065"/>
                </a:lnTo>
                <a:lnTo>
                  <a:pt x="803719" y="10680"/>
                </a:lnTo>
                <a:lnTo>
                  <a:pt x="804291" y="9525"/>
                </a:lnTo>
                <a:lnTo>
                  <a:pt x="766521" y="7874"/>
                </a:lnTo>
                <a:lnTo>
                  <a:pt x="749541" y="7505"/>
                </a:lnTo>
                <a:lnTo>
                  <a:pt x="610362" y="7378"/>
                </a:lnTo>
                <a:lnTo>
                  <a:pt x="599909" y="6350"/>
                </a:lnTo>
                <a:lnTo>
                  <a:pt x="582955" y="6616"/>
                </a:lnTo>
                <a:lnTo>
                  <a:pt x="563956" y="7239"/>
                </a:lnTo>
                <a:lnTo>
                  <a:pt x="547370" y="7378"/>
                </a:lnTo>
                <a:lnTo>
                  <a:pt x="543052" y="10287"/>
                </a:lnTo>
                <a:lnTo>
                  <a:pt x="526478" y="10680"/>
                </a:lnTo>
                <a:lnTo>
                  <a:pt x="512737" y="10553"/>
                </a:lnTo>
                <a:lnTo>
                  <a:pt x="500875" y="10160"/>
                </a:lnTo>
                <a:lnTo>
                  <a:pt x="489966" y="9525"/>
                </a:lnTo>
                <a:lnTo>
                  <a:pt x="454152" y="12065"/>
                </a:lnTo>
                <a:lnTo>
                  <a:pt x="419620" y="11811"/>
                </a:lnTo>
                <a:lnTo>
                  <a:pt x="397370" y="11049"/>
                </a:lnTo>
                <a:lnTo>
                  <a:pt x="386245" y="10680"/>
                </a:lnTo>
                <a:lnTo>
                  <a:pt x="353949" y="10287"/>
                </a:lnTo>
                <a:lnTo>
                  <a:pt x="353441" y="11049"/>
                </a:lnTo>
                <a:lnTo>
                  <a:pt x="351040" y="10922"/>
                </a:lnTo>
                <a:lnTo>
                  <a:pt x="331914" y="9918"/>
                </a:lnTo>
                <a:lnTo>
                  <a:pt x="310388" y="8763"/>
                </a:lnTo>
                <a:lnTo>
                  <a:pt x="313728" y="9918"/>
                </a:lnTo>
                <a:lnTo>
                  <a:pt x="308838" y="9271"/>
                </a:lnTo>
                <a:lnTo>
                  <a:pt x="299364" y="8382"/>
                </a:lnTo>
                <a:lnTo>
                  <a:pt x="288925" y="8001"/>
                </a:lnTo>
                <a:lnTo>
                  <a:pt x="277444" y="7378"/>
                </a:lnTo>
                <a:lnTo>
                  <a:pt x="268236" y="7467"/>
                </a:lnTo>
                <a:lnTo>
                  <a:pt x="268236" y="10922"/>
                </a:lnTo>
                <a:lnTo>
                  <a:pt x="264985" y="11315"/>
                </a:lnTo>
                <a:lnTo>
                  <a:pt x="260032" y="11595"/>
                </a:lnTo>
                <a:lnTo>
                  <a:pt x="258826" y="11684"/>
                </a:lnTo>
                <a:lnTo>
                  <a:pt x="258318" y="11684"/>
                </a:lnTo>
                <a:lnTo>
                  <a:pt x="260032" y="11595"/>
                </a:lnTo>
                <a:lnTo>
                  <a:pt x="268236" y="10922"/>
                </a:lnTo>
                <a:lnTo>
                  <a:pt x="268236" y="7467"/>
                </a:lnTo>
                <a:lnTo>
                  <a:pt x="263982" y="7505"/>
                </a:lnTo>
                <a:lnTo>
                  <a:pt x="249961" y="8267"/>
                </a:lnTo>
                <a:lnTo>
                  <a:pt x="242570" y="8978"/>
                </a:lnTo>
                <a:lnTo>
                  <a:pt x="242570" y="12573"/>
                </a:lnTo>
                <a:lnTo>
                  <a:pt x="240157" y="13335"/>
                </a:lnTo>
                <a:lnTo>
                  <a:pt x="235966" y="14097"/>
                </a:lnTo>
                <a:lnTo>
                  <a:pt x="226822" y="13335"/>
                </a:lnTo>
                <a:lnTo>
                  <a:pt x="223520" y="12573"/>
                </a:lnTo>
                <a:lnTo>
                  <a:pt x="224028" y="11684"/>
                </a:lnTo>
                <a:lnTo>
                  <a:pt x="224917" y="11684"/>
                </a:lnTo>
                <a:lnTo>
                  <a:pt x="227330" y="12573"/>
                </a:lnTo>
                <a:lnTo>
                  <a:pt x="242570" y="12573"/>
                </a:lnTo>
                <a:lnTo>
                  <a:pt x="242570" y="8978"/>
                </a:lnTo>
                <a:lnTo>
                  <a:pt x="236855" y="9525"/>
                </a:lnTo>
                <a:lnTo>
                  <a:pt x="209677" y="9525"/>
                </a:lnTo>
                <a:lnTo>
                  <a:pt x="222135" y="11176"/>
                </a:lnTo>
                <a:lnTo>
                  <a:pt x="219722" y="12966"/>
                </a:lnTo>
                <a:lnTo>
                  <a:pt x="211328" y="14859"/>
                </a:lnTo>
                <a:lnTo>
                  <a:pt x="205867" y="16903"/>
                </a:lnTo>
                <a:lnTo>
                  <a:pt x="188214" y="14617"/>
                </a:lnTo>
                <a:lnTo>
                  <a:pt x="186740" y="15621"/>
                </a:lnTo>
                <a:lnTo>
                  <a:pt x="189585" y="16510"/>
                </a:lnTo>
                <a:lnTo>
                  <a:pt x="191363" y="17030"/>
                </a:lnTo>
                <a:lnTo>
                  <a:pt x="186690" y="17526"/>
                </a:lnTo>
                <a:lnTo>
                  <a:pt x="157708" y="15875"/>
                </a:lnTo>
                <a:lnTo>
                  <a:pt x="141338" y="14617"/>
                </a:lnTo>
                <a:lnTo>
                  <a:pt x="129413" y="12573"/>
                </a:lnTo>
                <a:lnTo>
                  <a:pt x="130810" y="11684"/>
                </a:lnTo>
                <a:lnTo>
                  <a:pt x="140462" y="10287"/>
                </a:lnTo>
                <a:lnTo>
                  <a:pt x="138938" y="10287"/>
                </a:lnTo>
                <a:lnTo>
                  <a:pt x="137033" y="9525"/>
                </a:lnTo>
                <a:lnTo>
                  <a:pt x="136093" y="9029"/>
                </a:lnTo>
                <a:lnTo>
                  <a:pt x="135636" y="8763"/>
                </a:lnTo>
                <a:lnTo>
                  <a:pt x="124498" y="9029"/>
                </a:lnTo>
                <a:lnTo>
                  <a:pt x="120967" y="8509"/>
                </a:lnTo>
                <a:lnTo>
                  <a:pt x="121526" y="7747"/>
                </a:lnTo>
                <a:lnTo>
                  <a:pt x="122682" y="6616"/>
                </a:lnTo>
                <a:lnTo>
                  <a:pt x="105905" y="9525"/>
                </a:lnTo>
                <a:lnTo>
                  <a:pt x="78740" y="11811"/>
                </a:lnTo>
                <a:lnTo>
                  <a:pt x="65405" y="14617"/>
                </a:lnTo>
                <a:lnTo>
                  <a:pt x="66624" y="13093"/>
                </a:lnTo>
                <a:lnTo>
                  <a:pt x="67652" y="11811"/>
                </a:lnTo>
                <a:lnTo>
                  <a:pt x="27774" y="10922"/>
                </a:lnTo>
                <a:lnTo>
                  <a:pt x="24384" y="8001"/>
                </a:lnTo>
                <a:lnTo>
                  <a:pt x="14579" y="10795"/>
                </a:lnTo>
                <a:lnTo>
                  <a:pt x="6286" y="11442"/>
                </a:lnTo>
                <a:lnTo>
                  <a:pt x="0" y="13335"/>
                </a:lnTo>
                <a:lnTo>
                  <a:pt x="19545" y="13093"/>
                </a:lnTo>
                <a:lnTo>
                  <a:pt x="38506" y="14490"/>
                </a:lnTo>
                <a:lnTo>
                  <a:pt x="73025" y="18288"/>
                </a:lnTo>
                <a:lnTo>
                  <a:pt x="52578" y="22098"/>
                </a:lnTo>
                <a:lnTo>
                  <a:pt x="65557" y="24142"/>
                </a:lnTo>
                <a:lnTo>
                  <a:pt x="82042" y="23380"/>
                </a:lnTo>
                <a:lnTo>
                  <a:pt x="86690" y="22860"/>
                </a:lnTo>
                <a:lnTo>
                  <a:pt x="98323" y="21590"/>
                </a:lnTo>
                <a:lnTo>
                  <a:pt x="110744" y="21209"/>
                </a:lnTo>
                <a:lnTo>
                  <a:pt x="102958" y="20967"/>
                </a:lnTo>
                <a:lnTo>
                  <a:pt x="94081" y="21209"/>
                </a:lnTo>
                <a:lnTo>
                  <a:pt x="86614" y="21844"/>
                </a:lnTo>
                <a:lnTo>
                  <a:pt x="83058" y="22860"/>
                </a:lnTo>
                <a:lnTo>
                  <a:pt x="88773" y="18288"/>
                </a:lnTo>
                <a:lnTo>
                  <a:pt x="109639" y="17665"/>
                </a:lnTo>
                <a:lnTo>
                  <a:pt x="128651" y="18554"/>
                </a:lnTo>
                <a:lnTo>
                  <a:pt x="146126" y="20205"/>
                </a:lnTo>
                <a:lnTo>
                  <a:pt x="162433" y="22098"/>
                </a:lnTo>
                <a:lnTo>
                  <a:pt x="157467" y="23114"/>
                </a:lnTo>
                <a:lnTo>
                  <a:pt x="173697" y="25908"/>
                </a:lnTo>
                <a:lnTo>
                  <a:pt x="171958" y="27813"/>
                </a:lnTo>
                <a:lnTo>
                  <a:pt x="156210" y="27813"/>
                </a:lnTo>
                <a:lnTo>
                  <a:pt x="154559" y="28968"/>
                </a:lnTo>
                <a:lnTo>
                  <a:pt x="158623" y="30099"/>
                </a:lnTo>
                <a:lnTo>
                  <a:pt x="172847" y="32385"/>
                </a:lnTo>
                <a:lnTo>
                  <a:pt x="215633" y="30607"/>
                </a:lnTo>
                <a:lnTo>
                  <a:pt x="304558" y="29603"/>
                </a:lnTo>
                <a:lnTo>
                  <a:pt x="324205" y="28194"/>
                </a:lnTo>
                <a:lnTo>
                  <a:pt x="329565" y="27813"/>
                </a:lnTo>
                <a:lnTo>
                  <a:pt x="320700" y="28194"/>
                </a:lnTo>
                <a:lnTo>
                  <a:pt x="310362" y="27940"/>
                </a:lnTo>
                <a:lnTo>
                  <a:pt x="300291" y="27317"/>
                </a:lnTo>
                <a:lnTo>
                  <a:pt x="292227" y="26289"/>
                </a:lnTo>
                <a:lnTo>
                  <a:pt x="315214" y="24142"/>
                </a:lnTo>
                <a:lnTo>
                  <a:pt x="301675" y="24904"/>
                </a:lnTo>
                <a:lnTo>
                  <a:pt x="288048" y="26162"/>
                </a:lnTo>
                <a:lnTo>
                  <a:pt x="272719" y="27317"/>
                </a:lnTo>
                <a:lnTo>
                  <a:pt x="254127" y="27051"/>
                </a:lnTo>
                <a:lnTo>
                  <a:pt x="254025" y="24765"/>
                </a:lnTo>
                <a:lnTo>
                  <a:pt x="250837" y="22225"/>
                </a:lnTo>
                <a:lnTo>
                  <a:pt x="250710" y="19316"/>
                </a:lnTo>
                <a:lnTo>
                  <a:pt x="255460" y="17665"/>
                </a:lnTo>
                <a:lnTo>
                  <a:pt x="255816" y="17526"/>
                </a:lnTo>
                <a:lnTo>
                  <a:pt x="257644" y="16903"/>
                </a:lnTo>
                <a:lnTo>
                  <a:pt x="259842" y="16141"/>
                </a:lnTo>
                <a:lnTo>
                  <a:pt x="289737" y="15494"/>
                </a:lnTo>
                <a:lnTo>
                  <a:pt x="309156" y="18034"/>
                </a:lnTo>
                <a:lnTo>
                  <a:pt x="330644" y="21463"/>
                </a:lnTo>
                <a:lnTo>
                  <a:pt x="366776" y="22860"/>
                </a:lnTo>
                <a:lnTo>
                  <a:pt x="367626" y="22225"/>
                </a:lnTo>
                <a:lnTo>
                  <a:pt x="366483" y="20574"/>
                </a:lnTo>
                <a:lnTo>
                  <a:pt x="370624" y="19177"/>
                </a:lnTo>
                <a:lnTo>
                  <a:pt x="388556" y="19177"/>
                </a:lnTo>
                <a:lnTo>
                  <a:pt x="416725" y="21971"/>
                </a:lnTo>
                <a:lnTo>
                  <a:pt x="440016" y="25666"/>
                </a:lnTo>
                <a:lnTo>
                  <a:pt x="455358" y="29972"/>
                </a:lnTo>
                <a:lnTo>
                  <a:pt x="460883" y="34429"/>
                </a:lnTo>
                <a:lnTo>
                  <a:pt x="456095" y="34048"/>
                </a:lnTo>
                <a:lnTo>
                  <a:pt x="460375" y="35814"/>
                </a:lnTo>
                <a:lnTo>
                  <a:pt x="466090" y="36576"/>
                </a:lnTo>
                <a:lnTo>
                  <a:pt x="464502" y="35191"/>
                </a:lnTo>
                <a:lnTo>
                  <a:pt x="467093" y="34429"/>
                </a:lnTo>
                <a:lnTo>
                  <a:pt x="469239" y="33782"/>
                </a:lnTo>
                <a:lnTo>
                  <a:pt x="476250" y="32639"/>
                </a:lnTo>
                <a:lnTo>
                  <a:pt x="481457" y="31623"/>
                </a:lnTo>
                <a:lnTo>
                  <a:pt x="509206" y="31254"/>
                </a:lnTo>
                <a:lnTo>
                  <a:pt x="589280" y="28575"/>
                </a:lnTo>
                <a:lnTo>
                  <a:pt x="591693" y="27813"/>
                </a:lnTo>
                <a:lnTo>
                  <a:pt x="596519" y="25666"/>
                </a:lnTo>
                <a:lnTo>
                  <a:pt x="595122" y="24904"/>
                </a:lnTo>
                <a:lnTo>
                  <a:pt x="612165" y="26924"/>
                </a:lnTo>
                <a:lnTo>
                  <a:pt x="628142" y="30365"/>
                </a:lnTo>
                <a:lnTo>
                  <a:pt x="638581" y="34036"/>
                </a:lnTo>
                <a:lnTo>
                  <a:pt x="639051" y="37338"/>
                </a:lnTo>
                <a:lnTo>
                  <a:pt x="653935" y="37084"/>
                </a:lnTo>
                <a:lnTo>
                  <a:pt x="673722" y="35814"/>
                </a:lnTo>
                <a:lnTo>
                  <a:pt x="686803" y="35814"/>
                </a:lnTo>
                <a:lnTo>
                  <a:pt x="673379" y="38100"/>
                </a:lnTo>
                <a:lnTo>
                  <a:pt x="677633" y="38100"/>
                </a:lnTo>
                <a:lnTo>
                  <a:pt x="688987" y="38227"/>
                </a:lnTo>
                <a:lnTo>
                  <a:pt x="696849" y="40259"/>
                </a:lnTo>
                <a:lnTo>
                  <a:pt x="707453" y="40259"/>
                </a:lnTo>
                <a:lnTo>
                  <a:pt x="710145" y="39370"/>
                </a:lnTo>
                <a:lnTo>
                  <a:pt x="710590" y="37973"/>
                </a:lnTo>
                <a:lnTo>
                  <a:pt x="714502" y="36576"/>
                </a:lnTo>
                <a:lnTo>
                  <a:pt x="718312" y="37338"/>
                </a:lnTo>
                <a:lnTo>
                  <a:pt x="726948" y="38735"/>
                </a:lnTo>
                <a:lnTo>
                  <a:pt x="727329" y="40259"/>
                </a:lnTo>
                <a:lnTo>
                  <a:pt x="729221" y="37084"/>
                </a:lnTo>
                <a:lnTo>
                  <a:pt x="728179" y="36576"/>
                </a:lnTo>
                <a:lnTo>
                  <a:pt x="726630" y="35814"/>
                </a:lnTo>
                <a:lnTo>
                  <a:pt x="721448" y="33274"/>
                </a:lnTo>
                <a:lnTo>
                  <a:pt x="714108" y="29337"/>
                </a:lnTo>
                <a:lnTo>
                  <a:pt x="717296" y="25666"/>
                </a:lnTo>
                <a:lnTo>
                  <a:pt x="721614" y="24904"/>
                </a:lnTo>
                <a:lnTo>
                  <a:pt x="730973" y="23253"/>
                </a:lnTo>
                <a:lnTo>
                  <a:pt x="750544" y="20574"/>
                </a:lnTo>
                <a:lnTo>
                  <a:pt x="763346" y="19050"/>
                </a:lnTo>
                <a:lnTo>
                  <a:pt x="768667" y="18415"/>
                </a:lnTo>
                <a:lnTo>
                  <a:pt x="778002" y="17526"/>
                </a:lnTo>
                <a:lnTo>
                  <a:pt x="783386" y="22987"/>
                </a:lnTo>
                <a:lnTo>
                  <a:pt x="783602" y="27190"/>
                </a:lnTo>
                <a:lnTo>
                  <a:pt x="783717" y="31115"/>
                </a:lnTo>
                <a:lnTo>
                  <a:pt x="779259" y="39255"/>
                </a:lnTo>
                <a:lnTo>
                  <a:pt x="769874" y="45339"/>
                </a:lnTo>
                <a:lnTo>
                  <a:pt x="774039" y="46101"/>
                </a:lnTo>
                <a:lnTo>
                  <a:pt x="782066" y="44716"/>
                </a:lnTo>
                <a:lnTo>
                  <a:pt x="791514" y="42672"/>
                </a:lnTo>
                <a:lnTo>
                  <a:pt x="799973" y="41668"/>
                </a:lnTo>
                <a:lnTo>
                  <a:pt x="818654" y="40132"/>
                </a:lnTo>
                <a:lnTo>
                  <a:pt x="834478" y="41402"/>
                </a:lnTo>
                <a:lnTo>
                  <a:pt x="849401" y="43192"/>
                </a:lnTo>
                <a:lnTo>
                  <a:pt x="865378" y="43192"/>
                </a:lnTo>
                <a:lnTo>
                  <a:pt x="847725" y="40259"/>
                </a:lnTo>
                <a:lnTo>
                  <a:pt x="855306" y="40132"/>
                </a:lnTo>
                <a:lnTo>
                  <a:pt x="868654" y="40640"/>
                </a:lnTo>
                <a:lnTo>
                  <a:pt x="882281" y="41402"/>
                </a:lnTo>
                <a:lnTo>
                  <a:pt x="890651" y="42430"/>
                </a:lnTo>
                <a:lnTo>
                  <a:pt x="888555" y="40513"/>
                </a:lnTo>
                <a:lnTo>
                  <a:pt x="887984" y="40132"/>
                </a:lnTo>
                <a:lnTo>
                  <a:pt x="883767" y="37338"/>
                </a:lnTo>
                <a:lnTo>
                  <a:pt x="880770" y="34290"/>
                </a:lnTo>
                <a:lnTo>
                  <a:pt x="884047" y="32385"/>
                </a:lnTo>
                <a:lnTo>
                  <a:pt x="913828" y="33020"/>
                </a:lnTo>
                <a:lnTo>
                  <a:pt x="939203" y="36322"/>
                </a:lnTo>
                <a:lnTo>
                  <a:pt x="956462" y="40640"/>
                </a:lnTo>
                <a:lnTo>
                  <a:pt x="961898" y="44577"/>
                </a:lnTo>
                <a:lnTo>
                  <a:pt x="898398" y="40259"/>
                </a:lnTo>
                <a:lnTo>
                  <a:pt x="904570" y="42545"/>
                </a:lnTo>
                <a:lnTo>
                  <a:pt x="919937" y="44196"/>
                </a:lnTo>
                <a:lnTo>
                  <a:pt x="935126" y="46101"/>
                </a:lnTo>
                <a:lnTo>
                  <a:pt x="940816" y="49022"/>
                </a:lnTo>
                <a:lnTo>
                  <a:pt x="999109" y="47625"/>
                </a:lnTo>
                <a:lnTo>
                  <a:pt x="991616" y="47371"/>
                </a:lnTo>
                <a:lnTo>
                  <a:pt x="982726" y="46609"/>
                </a:lnTo>
                <a:lnTo>
                  <a:pt x="976782" y="45478"/>
                </a:lnTo>
                <a:lnTo>
                  <a:pt x="977582" y="44577"/>
                </a:lnTo>
                <a:lnTo>
                  <a:pt x="978154" y="43954"/>
                </a:lnTo>
                <a:lnTo>
                  <a:pt x="991158" y="43815"/>
                </a:lnTo>
                <a:lnTo>
                  <a:pt x="996378" y="43307"/>
                </a:lnTo>
                <a:lnTo>
                  <a:pt x="999972" y="42430"/>
                </a:lnTo>
                <a:lnTo>
                  <a:pt x="1008126" y="41148"/>
                </a:lnTo>
                <a:lnTo>
                  <a:pt x="982802" y="35953"/>
                </a:lnTo>
                <a:lnTo>
                  <a:pt x="967625" y="32385"/>
                </a:lnTo>
                <a:lnTo>
                  <a:pt x="954062" y="29210"/>
                </a:lnTo>
                <a:lnTo>
                  <a:pt x="927303" y="22098"/>
                </a:lnTo>
                <a:lnTo>
                  <a:pt x="912456" y="17526"/>
                </a:lnTo>
                <a:lnTo>
                  <a:pt x="907923" y="16141"/>
                </a:lnTo>
                <a:lnTo>
                  <a:pt x="938022" y="19050"/>
                </a:lnTo>
                <a:lnTo>
                  <a:pt x="998829" y="27940"/>
                </a:lnTo>
                <a:lnTo>
                  <a:pt x="1030605" y="40259"/>
                </a:lnTo>
                <a:lnTo>
                  <a:pt x="1042238" y="38100"/>
                </a:lnTo>
                <a:lnTo>
                  <a:pt x="1045552" y="34429"/>
                </a:lnTo>
                <a:lnTo>
                  <a:pt x="1043673" y="30861"/>
                </a:lnTo>
                <a:lnTo>
                  <a:pt x="1039749" y="28575"/>
                </a:lnTo>
                <a:lnTo>
                  <a:pt x="1066012" y="30226"/>
                </a:lnTo>
                <a:lnTo>
                  <a:pt x="1083945" y="34429"/>
                </a:lnTo>
                <a:lnTo>
                  <a:pt x="1101966" y="38366"/>
                </a:lnTo>
                <a:lnTo>
                  <a:pt x="1128522" y="39497"/>
                </a:lnTo>
                <a:lnTo>
                  <a:pt x="1111885" y="41148"/>
                </a:lnTo>
                <a:lnTo>
                  <a:pt x="1123810" y="41275"/>
                </a:lnTo>
                <a:lnTo>
                  <a:pt x="1152690" y="41173"/>
                </a:lnTo>
                <a:lnTo>
                  <a:pt x="1156208" y="41668"/>
                </a:lnTo>
                <a:lnTo>
                  <a:pt x="1157706" y="41148"/>
                </a:lnTo>
                <a:lnTo>
                  <a:pt x="1162596" y="39497"/>
                </a:lnTo>
                <a:lnTo>
                  <a:pt x="1167015" y="36715"/>
                </a:lnTo>
                <a:lnTo>
                  <a:pt x="1167828" y="34036"/>
                </a:lnTo>
                <a:lnTo>
                  <a:pt x="1163447" y="32385"/>
                </a:lnTo>
                <a:lnTo>
                  <a:pt x="1197533" y="39166"/>
                </a:lnTo>
                <a:lnTo>
                  <a:pt x="1201166" y="32385"/>
                </a:lnTo>
                <a:lnTo>
                  <a:pt x="1198753" y="31623"/>
                </a:lnTo>
                <a:lnTo>
                  <a:pt x="1209471" y="32512"/>
                </a:lnTo>
                <a:lnTo>
                  <a:pt x="1216939" y="35318"/>
                </a:lnTo>
                <a:lnTo>
                  <a:pt x="1219504" y="38493"/>
                </a:lnTo>
                <a:lnTo>
                  <a:pt x="1215517" y="40259"/>
                </a:lnTo>
                <a:lnTo>
                  <a:pt x="1232623" y="37719"/>
                </a:lnTo>
                <a:lnTo>
                  <a:pt x="1241971" y="36576"/>
                </a:lnTo>
                <a:lnTo>
                  <a:pt x="1250251" y="35318"/>
                </a:lnTo>
                <a:lnTo>
                  <a:pt x="1264158" y="32385"/>
                </a:lnTo>
                <a:lnTo>
                  <a:pt x="1267764" y="33540"/>
                </a:lnTo>
                <a:lnTo>
                  <a:pt x="1266291" y="36080"/>
                </a:lnTo>
                <a:lnTo>
                  <a:pt x="1261846" y="38735"/>
                </a:lnTo>
                <a:lnTo>
                  <a:pt x="1256538" y="40259"/>
                </a:lnTo>
                <a:lnTo>
                  <a:pt x="1270673" y="41402"/>
                </a:lnTo>
                <a:lnTo>
                  <a:pt x="1282090" y="41402"/>
                </a:lnTo>
                <a:lnTo>
                  <a:pt x="1291463" y="40894"/>
                </a:lnTo>
                <a:lnTo>
                  <a:pt x="1299337" y="40271"/>
                </a:lnTo>
                <a:lnTo>
                  <a:pt x="1300353" y="41275"/>
                </a:lnTo>
                <a:lnTo>
                  <a:pt x="1300861" y="40259"/>
                </a:lnTo>
                <a:lnTo>
                  <a:pt x="1299464" y="40259"/>
                </a:lnTo>
                <a:lnTo>
                  <a:pt x="1283411" y="36576"/>
                </a:lnTo>
                <a:lnTo>
                  <a:pt x="1281684" y="32385"/>
                </a:lnTo>
                <a:lnTo>
                  <a:pt x="1281366" y="31623"/>
                </a:lnTo>
                <a:lnTo>
                  <a:pt x="1281163" y="31115"/>
                </a:lnTo>
                <a:lnTo>
                  <a:pt x="1281239" y="30492"/>
                </a:lnTo>
                <a:lnTo>
                  <a:pt x="1282103" y="28575"/>
                </a:lnTo>
                <a:lnTo>
                  <a:pt x="1283855" y="24765"/>
                </a:lnTo>
                <a:lnTo>
                  <a:pt x="1283766" y="20205"/>
                </a:lnTo>
                <a:lnTo>
                  <a:pt x="1283716" y="19050"/>
                </a:lnTo>
                <a:lnTo>
                  <a:pt x="1357249" y="40259"/>
                </a:lnTo>
                <a:lnTo>
                  <a:pt x="1354963" y="38735"/>
                </a:lnTo>
                <a:lnTo>
                  <a:pt x="1349235" y="32512"/>
                </a:lnTo>
                <a:lnTo>
                  <a:pt x="1349286" y="32143"/>
                </a:lnTo>
                <a:lnTo>
                  <a:pt x="1349629" y="31623"/>
                </a:lnTo>
                <a:lnTo>
                  <a:pt x="1367078" y="35052"/>
                </a:lnTo>
                <a:lnTo>
                  <a:pt x="1402486" y="36957"/>
                </a:lnTo>
                <a:lnTo>
                  <a:pt x="1444421" y="37604"/>
                </a:lnTo>
                <a:lnTo>
                  <a:pt x="1475232" y="37338"/>
                </a:lnTo>
                <a:lnTo>
                  <a:pt x="1476298" y="35814"/>
                </a:lnTo>
                <a:lnTo>
                  <a:pt x="1487678" y="34671"/>
                </a:lnTo>
                <a:lnTo>
                  <a:pt x="1503337" y="34290"/>
                </a:lnTo>
                <a:lnTo>
                  <a:pt x="1505140" y="34417"/>
                </a:lnTo>
                <a:lnTo>
                  <a:pt x="1508391" y="34290"/>
                </a:lnTo>
                <a:lnTo>
                  <a:pt x="1512773" y="34137"/>
                </a:lnTo>
                <a:lnTo>
                  <a:pt x="1514856" y="33667"/>
                </a:lnTo>
                <a:lnTo>
                  <a:pt x="1515452" y="34048"/>
                </a:lnTo>
                <a:lnTo>
                  <a:pt x="1522666" y="33782"/>
                </a:lnTo>
                <a:lnTo>
                  <a:pt x="1551266" y="39370"/>
                </a:lnTo>
                <a:lnTo>
                  <a:pt x="1569339" y="38100"/>
                </a:lnTo>
                <a:lnTo>
                  <a:pt x="1553692" y="38100"/>
                </a:lnTo>
                <a:lnTo>
                  <a:pt x="1544485" y="36957"/>
                </a:lnTo>
                <a:lnTo>
                  <a:pt x="1540306" y="35433"/>
                </a:lnTo>
                <a:lnTo>
                  <a:pt x="1539786" y="33782"/>
                </a:lnTo>
                <a:lnTo>
                  <a:pt x="1559306" y="34671"/>
                </a:lnTo>
                <a:lnTo>
                  <a:pt x="1581150" y="35191"/>
                </a:lnTo>
                <a:lnTo>
                  <a:pt x="1597075" y="36842"/>
                </a:lnTo>
                <a:lnTo>
                  <a:pt x="1598930" y="41148"/>
                </a:lnTo>
                <a:lnTo>
                  <a:pt x="1608607" y="40017"/>
                </a:lnTo>
                <a:lnTo>
                  <a:pt x="1616684" y="39370"/>
                </a:lnTo>
                <a:lnTo>
                  <a:pt x="1621980" y="38608"/>
                </a:lnTo>
                <a:lnTo>
                  <a:pt x="1623314" y="36576"/>
                </a:lnTo>
                <a:lnTo>
                  <a:pt x="1674876" y="40259"/>
                </a:lnTo>
                <a:lnTo>
                  <a:pt x="1671066" y="39497"/>
                </a:lnTo>
                <a:lnTo>
                  <a:pt x="1667764" y="37338"/>
                </a:lnTo>
                <a:lnTo>
                  <a:pt x="1682496" y="37338"/>
                </a:lnTo>
                <a:lnTo>
                  <a:pt x="1661401" y="36842"/>
                </a:lnTo>
                <a:lnTo>
                  <a:pt x="1658124" y="36576"/>
                </a:lnTo>
                <a:lnTo>
                  <a:pt x="1648282" y="35814"/>
                </a:lnTo>
                <a:lnTo>
                  <a:pt x="1641729" y="35318"/>
                </a:lnTo>
                <a:lnTo>
                  <a:pt x="1624520" y="34429"/>
                </a:lnTo>
                <a:lnTo>
                  <a:pt x="1610868" y="35814"/>
                </a:lnTo>
                <a:lnTo>
                  <a:pt x="1611617" y="33667"/>
                </a:lnTo>
                <a:lnTo>
                  <a:pt x="1611833" y="33020"/>
                </a:lnTo>
                <a:lnTo>
                  <a:pt x="1612925" y="31623"/>
                </a:lnTo>
                <a:lnTo>
                  <a:pt x="1613712" y="30607"/>
                </a:lnTo>
                <a:lnTo>
                  <a:pt x="1613611" y="29337"/>
                </a:lnTo>
                <a:lnTo>
                  <a:pt x="1613357" y="27940"/>
                </a:lnTo>
                <a:lnTo>
                  <a:pt x="1607058" y="24904"/>
                </a:lnTo>
                <a:lnTo>
                  <a:pt x="1644611" y="27559"/>
                </a:lnTo>
                <a:lnTo>
                  <a:pt x="1675409" y="31496"/>
                </a:lnTo>
                <a:lnTo>
                  <a:pt x="1692617" y="34429"/>
                </a:lnTo>
                <a:lnTo>
                  <a:pt x="1718094" y="38608"/>
                </a:lnTo>
                <a:lnTo>
                  <a:pt x="1728343" y="40259"/>
                </a:lnTo>
                <a:lnTo>
                  <a:pt x="1777111" y="36576"/>
                </a:lnTo>
                <a:lnTo>
                  <a:pt x="1779524" y="38735"/>
                </a:lnTo>
                <a:lnTo>
                  <a:pt x="1782978" y="36576"/>
                </a:lnTo>
                <a:lnTo>
                  <a:pt x="1787652" y="33667"/>
                </a:lnTo>
                <a:lnTo>
                  <a:pt x="1793875" y="34429"/>
                </a:lnTo>
                <a:lnTo>
                  <a:pt x="1797685" y="35814"/>
                </a:lnTo>
                <a:lnTo>
                  <a:pt x="1799082" y="35191"/>
                </a:lnTo>
                <a:lnTo>
                  <a:pt x="1799971" y="34429"/>
                </a:lnTo>
                <a:lnTo>
                  <a:pt x="1798574" y="33667"/>
                </a:lnTo>
                <a:lnTo>
                  <a:pt x="1796161" y="32905"/>
                </a:lnTo>
                <a:lnTo>
                  <a:pt x="1801495" y="33667"/>
                </a:lnTo>
                <a:lnTo>
                  <a:pt x="1806194" y="33667"/>
                </a:lnTo>
                <a:lnTo>
                  <a:pt x="1808429" y="34378"/>
                </a:lnTo>
                <a:lnTo>
                  <a:pt x="1808226" y="34925"/>
                </a:lnTo>
                <a:lnTo>
                  <a:pt x="1807718" y="36068"/>
                </a:lnTo>
                <a:lnTo>
                  <a:pt x="1805813" y="37084"/>
                </a:lnTo>
                <a:lnTo>
                  <a:pt x="1811401" y="36068"/>
                </a:lnTo>
                <a:lnTo>
                  <a:pt x="1811020" y="34925"/>
                </a:lnTo>
                <a:lnTo>
                  <a:pt x="1808873" y="34036"/>
                </a:lnTo>
                <a:lnTo>
                  <a:pt x="1810512" y="31623"/>
                </a:lnTo>
                <a:lnTo>
                  <a:pt x="1807984" y="30734"/>
                </a:lnTo>
                <a:lnTo>
                  <a:pt x="1801876" y="28575"/>
                </a:lnTo>
                <a:lnTo>
                  <a:pt x="1792351" y="25666"/>
                </a:lnTo>
                <a:lnTo>
                  <a:pt x="1779016" y="28575"/>
                </a:lnTo>
                <a:lnTo>
                  <a:pt x="1772666" y="26797"/>
                </a:lnTo>
                <a:lnTo>
                  <a:pt x="1768983" y="24904"/>
                </a:lnTo>
                <a:lnTo>
                  <a:pt x="1769579" y="22987"/>
                </a:lnTo>
                <a:lnTo>
                  <a:pt x="1776095" y="21209"/>
                </a:lnTo>
                <a:lnTo>
                  <a:pt x="1782826" y="22860"/>
                </a:lnTo>
                <a:lnTo>
                  <a:pt x="1778469" y="21209"/>
                </a:lnTo>
                <a:lnTo>
                  <a:pt x="1772793" y="19050"/>
                </a:lnTo>
                <a:lnTo>
                  <a:pt x="1777619" y="18288"/>
                </a:lnTo>
                <a:lnTo>
                  <a:pt x="1814830" y="20447"/>
                </a:lnTo>
                <a:lnTo>
                  <a:pt x="1810512" y="21209"/>
                </a:lnTo>
                <a:lnTo>
                  <a:pt x="1796669" y="24904"/>
                </a:lnTo>
                <a:lnTo>
                  <a:pt x="1814042" y="27432"/>
                </a:lnTo>
                <a:lnTo>
                  <a:pt x="1827936" y="30226"/>
                </a:lnTo>
                <a:lnTo>
                  <a:pt x="1833600" y="33020"/>
                </a:lnTo>
                <a:lnTo>
                  <a:pt x="1826260" y="35814"/>
                </a:lnTo>
                <a:lnTo>
                  <a:pt x="1854454" y="32905"/>
                </a:lnTo>
                <a:lnTo>
                  <a:pt x="1873504" y="35814"/>
                </a:lnTo>
                <a:lnTo>
                  <a:pt x="1885962" y="37211"/>
                </a:lnTo>
                <a:lnTo>
                  <a:pt x="1923288" y="40259"/>
                </a:lnTo>
                <a:lnTo>
                  <a:pt x="1925193" y="38735"/>
                </a:lnTo>
                <a:lnTo>
                  <a:pt x="1914652" y="37338"/>
                </a:lnTo>
                <a:lnTo>
                  <a:pt x="1921764" y="35814"/>
                </a:lnTo>
                <a:lnTo>
                  <a:pt x="1945741" y="37338"/>
                </a:lnTo>
                <a:lnTo>
                  <a:pt x="1961921" y="35814"/>
                </a:lnTo>
                <a:lnTo>
                  <a:pt x="1969998" y="35052"/>
                </a:lnTo>
                <a:lnTo>
                  <a:pt x="1988756" y="32905"/>
                </a:lnTo>
                <a:lnTo>
                  <a:pt x="1989861" y="32778"/>
                </a:lnTo>
                <a:lnTo>
                  <a:pt x="2000631" y="33667"/>
                </a:lnTo>
                <a:lnTo>
                  <a:pt x="2012721" y="35052"/>
                </a:lnTo>
                <a:lnTo>
                  <a:pt x="2016696" y="36715"/>
                </a:lnTo>
                <a:lnTo>
                  <a:pt x="2018944" y="38227"/>
                </a:lnTo>
                <a:lnTo>
                  <a:pt x="2025904" y="39497"/>
                </a:lnTo>
                <a:lnTo>
                  <a:pt x="2025396" y="38735"/>
                </a:lnTo>
                <a:lnTo>
                  <a:pt x="2023999" y="38100"/>
                </a:lnTo>
                <a:lnTo>
                  <a:pt x="2028317" y="38100"/>
                </a:lnTo>
                <a:lnTo>
                  <a:pt x="2046478" y="41668"/>
                </a:lnTo>
                <a:lnTo>
                  <a:pt x="2047176" y="40640"/>
                </a:lnTo>
                <a:lnTo>
                  <a:pt x="2043328" y="39497"/>
                </a:lnTo>
                <a:lnTo>
                  <a:pt x="2042007" y="38493"/>
                </a:lnTo>
                <a:lnTo>
                  <a:pt x="2044763" y="38100"/>
                </a:lnTo>
                <a:lnTo>
                  <a:pt x="2050288" y="37338"/>
                </a:lnTo>
                <a:lnTo>
                  <a:pt x="2074075" y="39255"/>
                </a:lnTo>
                <a:lnTo>
                  <a:pt x="2094674" y="40513"/>
                </a:lnTo>
                <a:lnTo>
                  <a:pt x="2114219" y="40894"/>
                </a:lnTo>
                <a:lnTo>
                  <a:pt x="2134870" y="40259"/>
                </a:lnTo>
                <a:lnTo>
                  <a:pt x="2150160" y="41783"/>
                </a:lnTo>
                <a:lnTo>
                  <a:pt x="2145982" y="44196"/>
                </a:lnTo>
                <a:lnTo>
                  <a:pt x="2140648" y="46367"/>
                </a:lnTo>
                <a:lnTo>
                  <a:pt x="2152523" y="46863"/>
                </a:lnTo>
                <a:lnTo>
                  <a:pt x="2184019" y="39497"/>
                </a:lnTo>
                <a:lnTo>
                  <a:pt x="2190712" y="41148"/>
                </a:lnTo>
                <a:lnTo>
                  <a:pt x="2195766" y="42799"/>
                </a:lnTo>
                <a:lnTo>
                  <a:pt x="2202332" y="44196"/>
                </a:lnTo>
                <a:lnTo>
                  <a:pt x="2213610" y="45339"/>
                </a:lnTo>
                <a:lnTo>
                  <a:pt x="2212213" y="40259"/>
                </a:lnTo>
                <a:lnTo>
                  <a:pt x="2225167" y="40386"/>
                </a:lnTo>
                <a:lnTo>
                  <a:pt x="2235606" y="40386"/>
                </a:lnTo>
                <a:lnTo>
                  <a:pt x="2237003" y="40259"/>
                </a:lnTo>
                <a:lnTo>
                  <a:pt x="2242566" y="39751"/>
                </a:lnTo>
                <a:lnTo>
                  <a:pt x="2242959" y="39497"/>
                </a:lnTo>
                <a:lnTo>
                  <a:pt x="2245106" y="38100"/>
                </a:lnTo>
                <a:lnTo>
                  <a:pt x="2255456" y="38989"/>
                </a:lnTo>
                <a:lnTo>
                  <a:pt x="2264321" y="39255"/>
                </a:lnTo>
                <a:lnTo>
                  <a:pt x="2271839" y="39255"/>
                </a:lnTo>
                <a:lnTo>
                  <a:pt x="2278126" y="38735"/>
                </a:lnTo>
                <a:lnTo>
                  <a:pt x="2286558" y="41275"/>
                </a:lnTo>
                <a:lnTo>
                  <a:pt x="2277630" y="44577"/>
                </a:lnTo>
                <a:lnTo>
                  <a:pt x="2262238" y="47752"/>
                </a:lnTo>
                <a:lnTo>
                  <a:pt x="2251329" y="49784"/>
                </a:lnTo>
                <a:lnTo>
                  <a:pt x="2270252" y="48018"/>
                </a:lnTo>
                <a:lnTo>
                  <a:pt x="2286457" y="46990"/>
                </a:lnTo>
                <a:lnTo>
                  <a:pt x="2300490" y="45605"/>
                </a:lnTo>
                <a:lnTo>
                  <a:pt x="2312924" y="42430"/>
                </a:lnTo>
                <a:lnTo>
                  <a:pt x="2288540" y="41668"/>
                </a:lnTo>
                <a:lnTo>
                  <a:pt x="2307691" y="40513"/>
                </a:lnTo>
                <a:lnTo>
                  <a:pt x="2318334" y="39890"/>
                </a:lnTo>
                <a:lnTo>
                  <a:pt x="2335288" y="41275"/>
                </a:lnTo>
                <a:lnTo>
                  <a:pt x="2347023" y="42037"/>
                </a:lnTo>
                <a:lnTo>
                  <a:pt x="2354783" y="39890"/>
                </a:lnTo>
                <a:lnTo>
                  <a:pt x="2361184" y="38100"/>
                </a:lnTo>
                <a:lnTo>
                  <a:pt x="2347849" y="37719"/>
                </a:lnTo>
                <a:lnTo>
                  <a:pt x="2340762" y="37084"/>
                </a:lnTo>
                <a:lnTo>
                  <a:pt x="2336508" y="36715"/>
                </a:lnTo>
                <a:lnTo>
                  <a:pt x="2330462" y="35052"/>
                </a:lnTo>
                <a:lnTo>
                  <a:pt x="2332990" y="32905"/>
                </a:lnTo>
                <a:lnTo>
                  <a:pt x="2358390" y="35814"/>
                </a:lnTo>
                <a:lnTo>
                  <a:pt x="2357501" y="35052"/>
                </a:lnTo>
                <a:lnTo>
                  <a:pt x="2353640" y="34417"/>
                </a:lnTo>
                <a:lnTo>
                  <a:pt x="2351494" y="33909"/>
                </a:lnTo>
                <a:lnTo>
                  <a:pt x="2355469" y="32905"/>
                </a:lnTo>
                <a:lnTo>
                  <a:pt x="2361996" y="34163"/>
                </a:lnTo>
                <a:lnTo>
                  <a:pt x="2384171" y="38100"/>
                </a:lnTo>
                <a:lnTo>
                  <a:pt x="2383663" y="38100"/>
                </a:lnTo>
                <a:lnTo>
                  <a:pt x="2420696" y="38608"/>
                </a:lnTo>
                <a:lnTo>
                  <a:pt x="2418969" y="37338"/>
                </a:lnTo>
                <a:lnTo>
                  <a:pt x="2427605" y="36576"/>
                </a:lnTo>
                <a:lnTo>
                  <a:pt x="2457704" y="39497"/>
                </a:lnTo>
                <a:lnTo>
                  <a:pt x="2454110" y="38493"/>
                </a:lnTo>
                <a:lnTo>
                  <a:pt x="2456142" y="37465"/>
                </a:lnTo>
                <a:lnTo>
                  <a:pt x="2462415" y="36576"/>
                </a:lnTo>
                <a:lnTo>
                  <a:pt x="2471547" y="35814"/>
                </a:lnTo>
                <a:lnTo>
                  <a:pt x="2493137" y="36842"/>
                </a:lnTo>
                <a:lnTo>
                  <a:pt x="2515819" y="42545"/>
                </a:lnTo>
                <a:lnTo>
                  <a:pt x="2532634" y="41668"/>
                </a:lnTo>
                <a:lnTo>
                  <a:pt x="2528316" y="41668"/>
                </a:lnTo>
                <a:lnTo>
                  <a:pt x="2527935" y="41148"/>
                </a:lnTo>
                <a:lnTo>
                  <a:pt x="2523109" y="41148"/>
                </a:lnTo>
                <a:lnTo>
                  <a:pt x="2538857" y="38735"/>
                </a:lnTo>
                <a:lnTo>
                  <a:pt x="2554541" y="43434"/>
                </a:lnTo>
                <a:lnTo>
                  <a:pt x="2617698" y="45212"/>
                </a:lnTo>
                <a:lnTo>
                  <a:pt x="2633472" y="49784"/>
                </a:lnTo>
                <a:lnTo>
                  <a:pt x="2642514" y="47498"/>
                </a:lnTo>
                <a:lnTo>
                  <a:pt x="2638882" y="46101"/>
                </a:lnTo>
                <a:lnTo>
                  <a:pt x="2625839" y="44843"/>
                </a:lnTo>
                <a:lnTo>
                  <a:pt x="2606675" y="42430"/>
                </a:lnTo>
                <a:lnTo>
                  <a:pt x="2630043" y="39497"/>
                </a:lnTo>
                <a:lnTo>
                  <a:pt x="2623108" y="39370"/>
                </a:lnTo>
                <a:lnTo>
                  <a:pt x="2616377" y="39497"/>
                </a:lnTo>
                <a:lnTo>
                  <a:pt x="2609570" y="39497"/>
                </a:lnTo>
                <a:lnTo>
                  <a:pt x="2602357" y="38735"/>
                </a:lnTo>
                <a:lnTo>
                  <a:pt x="2624848" y="37211"/>
                </a:lnTo>
                <a:lnTo>
                  <a:pt x="2645765" y="38227"/>
                </a:lnTo>
                <a:lnTo>
                  <a:pt x="2664091" y="40386"/>
                </a:lnTo>
                <a:lnTo>
                  <a:pt x="2678811" y="42430"/>
                </a:lnTo>
                <a:lnTo>
                  <a:pt x="2682849" y="40805"/>
                </a:lnTo>
                <a:lnTo>
                  <a:pt x="2682900" y="38493"/>
                </a:lnTo>
                <a:lnTo>
                  <a:pt x="2685770" y="37211"/>
                </a:lnTo>
                <a:lnTo>
                  <a:pt x="2686913" y="36715"/>
                </a:lnTo>
                <a:lnTo>
                  <a:pt x="2704490" y="36715"/>
                </a:lnTo>
                <a:lnTo>
                  <a:pt x="2722143" y="38493"/>
                </a:lnTo>
                <a:lnTo>
                  <a:pt x="2719921" y="41021"/>
                </a:lnTo>
                <a:lnTo>
                  <a:pt x="2714231" y="43307"/>
                </a:lnTo>
                <a:lnTo>
                  <a:pt x="2722753" y="44577"/>
                </a:lnTo>
                <a:lnTo>
                  <a:pt x="2743327" y="39497"/>
                </a:lnTo>
                <a:lnTo>
                  <a:pt x="2768993" y="41541"/>
                </a:lnTo>
                <a:lnTo>
                  <a:pt x="2792450" y="41402"/>
                </a:lnTo>
                <a:lnTo>
                  <a:pt x="2825051" y="39497"/>
                </a:lnTo>
                <a:lnTo>
                  <a:pt x="2837307" y="38735"/>
                </a:lnTo>
                <a:lnTo>
                  <a:pt x="2844546" y="39497"/>
                </a:lnTo>
                <a:lnTo>
                  <a:pt x="2847848" y="40259"/>
                </a:lnTo>
                <a:lnTo>
                  <a:pt x="2849372" y="40259"/>
                </a:lnTo>
                <a:lnTo>
                  <a:pt x="2875559" y="40233"/>
                </a:lnTo>
                <a:lnTo>
                  <a:pt x="2922244" y="43688"/>
                </a:lnTo>
                <a:lnTo>
                  <a:pt x="2942463" y="43954"/>
                </a:lnTo>
                <a:lnTo>
                  <a:pt x="2942310" y="42799"/>
                </a:lnTo>
                <a:lnTo>
                  <a:pt x="2947784" y="41402"/>
                </a:lnTo>
                <a:lnTo>
                  <a:pt x="2954236" y="40132"/>
                </a:lnTo>
                <a:lnTo>
                  <a:pt x="2954883" y="40017"/>
                </a:lnTo>
                <a:lnTo>
                  <a:pt x="2959608" y="38735"/>
                </a:lnTo>
                <a:lnTo>
                  <a:pt x="2984538" y="40805"/>
                </a:lnTo>
                <a:lnTo>
                  <a:pt x="2984792" y="38735"/>
                </a:lnTo>
                <a:lnTo>
                  <a:pt x="2984881" y="38100"/>
                </a:lnTo>
                <a:lnTo>
                  <a:pt x="2983153" y="36576"/>
                </a:lnTo>
                <a:lnTo>
                  <a:pt x="2982290" y="35814"/>
                </a:lnTo>
                <a:lnTo>
                  <a:pt x="2981579" y="35191"/>
                </a:lnTo>
                <a:lnTo>
                  <a:pt x="2990773" y="35433"/>
                </a:lnTo>
                <a:lnTo>
                  <a:pt x="2998178" y="36080"/>
                </a:lnTo>
                <a:lnTo>
                  <a:pt x="3011170" y="37338"/>
                </a:lnTo>
                <a:lnTo>
                  <a:pt x="3005455" y="35814"/>
                </a:lnTo>
                <a:lnTo>
                  <a:pt x="2999740" y="35191"/>
                </a:lnTo>
                <a:lnTo>
                  <a:pt x="3006852" y="33667"/>
                </a:lnTo>
                <a:lnTo>
                  <a:pt x="3053715" y="38735"/>
                </a:lnTo>
                <a:lnTo>
                  <a:pt x="3050794" y="38735"/>
                </a:lnTo>
                <a:lnTo>
                  <a:pt x="3045587" y="39497"/>
                </a:lnTo>
                <a:lnTo>
                  <a:pt x="3041269" y="39497"/>
                </a:lnTo>
                <a:lnTo>
                  <a:pt x="3066046" y="40017"/>
                </a:lnTo>
                <a:lnTo>
                  <a:pt x="3080969" y="39890"/>
                </a:lnTo>
                <a:lnTo>
                  <a:pt x="3094736" y="38735"/>
                </a:lnTo>
                <a:lnTo>
                  <a:pt x="3093339" y="37338"/>
                </a:lnTo>
                <a:lnTo>
                  <a:pt x="3089529" y="36842"/>
                </a:lnTo>
                <a:lnTo>
                  <a:pt x="3087624" y="36576"/>
                </a:lnTo>
                <a:lnTo>
                  <a:pt x="3086227" y="35191"/>
                </a:lnTo>
                <a:lnTo>
                  <a:pt x="3076613" y="36842"/>
                </a:lnTo>
                <a:lnTo>
                  <a:pt x="3068891" y="36576"/>
                </a:lnTo>
                <a:lnTo>
                  <a:pt x="3062401" y="35318"/>
                </a:lnTo>
                <a:lnTo>
                  <a:pt x="3056509" y="33667"/>
                </a:lnTo>
                <a:lnTo>
                  <a:pt x="3071736" y="33909"/>
                </a:lnTo>
                <a:lnTo>
                  <a:pt x="3073235" y="33667"/>
                </a:lnTo>
                <a:lnTo>
                  <a:pt x="3074733" y="33401"/>
                </a:lnTo>
                <a:lnTo>
                  <a:pt x="3074657" y="32905"/>
                </a:lnTo>
                <a:lnTo>
                  <a:pt x="3074644" y="32778"/>
                </a:lnTo>
                <a:lnTo>
                  <a:pt x="3074581" y="32258"/>
                </a:lnTo>
                <a:lnTo>
                  <a:pt x="3080385" y="30734"/>
                </a:lnTo>
                <a:lnTo>
                  <a:pt x="3094761" y="31369"/>
                </a:lnTo>
                <a:lnTo>
                  <a:pt x="3104045" y="33020"/>
                </a:lnTo>
                <a:lnTo>
                  <a:pt x="3107969" y="35191"/>
                </a:lnTo>
                <a:lnTo>
                  <a:pt x="3106293" y="37338"/>
                </a:lnTo>
                <a:lnTo>
                  <a:pt x="3122866" y="36449"/>
                </a:lnTo>
                <a:lnTo>
                  <a:pt x="3136176" y="36080"/>
                </a:lnTo>
                <a:lnTo>
                  <a:pt x="3149562" y="36576"/>
                </a:lnTo>
                <a:lnTo>
                  <a:pt x="3166364" y="38100"/>
                </a:lnTo>
                <a:lnTo>
                  <a:pt x="3163481" y="36080"/>
                </a:lnTo>
                <a:lnTo>
                  <a:pt x="3161157" y="34429"/>
                </a:lnTo>
                <a:lnTo>
                  <a:pt x="3185033" y="35191"/>
                </a:lnTo>
                <a:lnTo>
                  <a:pt x="3181756" y="34429"/>
                </a:lnTo>
                <a:lnTo>
                  <a:pt x="3165983" y="30734"/>
                </a:lnTo>
                <a:lnTo>
                  <a:pt x="3187725" y="30734"/>
                </a:lnTo>
                <a:lnTo>
                  <a:pt x="3193681" y="32778"/>
                </a:lnTo>
                <a:lnTo>
                  <a:pt x="3201035" y="35052"/>
                </a:lnTo>
                <a:lnTo>
                  <a:pt x="3225673" y="35191"/>
                </a:lnTo>
                <a:lnTo>
                  <a:pt x="3225673" y="31623"/>
                </a:lnTo>
                <a:lnTo>
                  <a:pt x="3238258" y="33274"/>
                </a:lnTo>
                <a:lnTo>
                  <a:pt x="3248050" y="35191"/>
                </a:lnTo>
                <a:lnTo>
                  <a:pt x="3257029" y="36080"/>
                </a:lnTo>
                <a:lnTo>
                  <a:pt x="3267202" y="34429"/>
                </a:lnTo>
                <a:lnTo>
                  <a:pt x="3270859" y="36195"/>
                </a:lnTo>
                <a:lnTo>
                  <a:pt x="3263696" y="37973"/>
                </a:lnTo>
                <a:lnTo>
                  <a:pt x="3261410" y="39370"/>
                </a:lnTo>
                <a:lnTo>
                  <a:pt x="3279648" y="40259"/>
                </a:lnTo>
                <a:lnTo>
                  <a:pt x="3287141" y="38862"/>
                </a:lnTo>
                <a:lnTo>
                  <a:pt x="3296691" y="37604"/>
                </a:lnTo>
                <a:lnTo>
                  <a:pt x="3307143" y="36576"/>
                </a:lnTo>
                <a:lnTo>
                  <a:pt x="3317367" y="35814"/>
                </a:lnTo>
                <a:lnTo>
                  <a:pt x="3321545" y="37211"/>
                </a:lnTo>
                <a:lnTo>
                  <a:pt x="3316097" y="38608"/>
                </a:lnTo>
                <a:lnTo>
                  <a:pt x="3306254" y="39890"/>
                </a:lnTo>
                <a:lnTo>
                  <a:pt x="3297301" y="40259"/>
                </a:lnTo>
                <a:lnTo>
                  <a:pt x="3333419" y="38989"/>
                </a:lnTo>
                <a:lnTo>
                  <a:pt x="3348329" y="35814"/>
                </a:lnTo>
                <a:lnTo>
                  <a:pt x="3351314" y="35191"/>
                </a:lnTo>
                <a:lnTo>
                  <a:pt x="3355136" y="34429"/>
                </a:lnTo>
                <a:lnTo>
                  <a:pt x="3367862" y="31877"/>
                </a:lnTo>
                <a:lnTo>
                  <a:pt x="3399917" y="32385"/>
                </a:lnTo>
                <a:lnTo>
                  <a:pt x="3393224" y="34290"/>
                </a:lnTo>
                <a:lnTo>
                  <a:pt x="3394786" y="36322"/>
                </a:lnTo>
                <a:lnTo>
                  <a:pt x="3391039" y="38100"/>
                </a:lnTo>
                <a:lnTo>
                  <a:pt x="3368421" y="38735"/>
                </a:lnTo>
                <a:lnTo>
                  <a:pt x="3385820" y="38989"/>
                </a:lnTo>
                <a:lnTo>
                  <a:pt x="3403155" y="37604"/>
                </a:lnTo>
                <a:lnTo>
                  <a:pt x="3420668" y="36449"/>
                </a:lnTo>
                <a:lnTo>
                  <a:pt x="3438652" y="37338"/>
                </a:lnTo>
                <a:lnTo>
                  <a:pt x="3435502" y="36449"/>
                </a:lnTo>
                <a:lnTo>
                  <a:pt x="3422904" y="32905"/>
                </a:lnTo>
                <a:lnTo>
                  <a:pt x="3431413" y="32905"/>
                </a:lnTo>
                <a:lnTo>
                  <a:pt x="3441446" y="34429"/>
                </a:lnTo>
                <a:lnTo>
                  <a:pt x="3446272" y="35191"/>
                </a:lnTo>
                <a:lnTo>
                  <a:pt x="3445040" y="32905"/>
                </a:lnTo>
                <a:lnTo>
                  <a:pt x="3444494" y="31877"/>
                </a:lnTo>
                <a:lnTo>
                  <a:pt x="3444367" y="31623"/>
                </a:lnTo>
                <a:lnTo>
                  <a:pt x="3466147" y="33667"/>
                </a:lnTo>
                <a:lnTo>
                  <a:pt x="3486048" y="33274"/>
                </a:lnTo>
                <a:lnTo>
                  <a:pt x="3503612" y="33274"/>
                </a:lnTo>
                <a:lnTo>
                  <a:pt x="3518408" y="36576"/>
                </a:lnTo>
                <a:lnTo>
                  <a:pt x="3516846" y="33782"/>
                </a:lnTo>
                <a:lnTo>
                  <a:pt x="3526472" y="33909"/>
                </a:lnTo>
                <a:lnTo>
                  <a:pt x="3540658" y="34798"/>
                </a:lnTo>
                <a:lnTo>
                  <a:pt x="3552825" y="34429"/>
                </a:lnTo>
                <a:lnTo>
                  <a:pt x="3545586" y="33782"/>
                </a:lnTo>
                <a:lnTo>
                  <a:pt x="3539807" y="33274"/>
                </a:lnTo>
                <a:lnTo>
                  <a:pt x="3531133" y="32512"/>
                </a:lnTo>
                <a:lnTo>
                  <a:pt x="3507448" y="32143"/>
                </a:lnTo>
                <a:lnTo>
                  <a:pt x="3494354" y="31623"/>
                </a:lnTo>
                <a:lnTo>
                  <a:pt x="3487813" y="31369"/>
                </a:lnTo>
                <a:lnTo>
                  <a:pt x="3485210" y="30607"/>
                </a:lnTo>
                <a:lnTo>
                  <a:pt x="3478276" y="28575"/>
                </a:lnTo>
                <a:lnTo>
                  <a:pt x="3486912" y="28194"/>
                </a:lnTo>
                <a:lnTo>
                  <a:pt x="3503307" y="28702"/>
                </a:lnTo>
                <a:lnTo>
                  <a:pt x="3508083" y="28194"/>
                </a:lnTo>
                <a:lnTo>
                  <a:pt x="3511677" y="27813"/>
                </a:lnTo>
                <a:lnTo>
                  <a:pt x="3503549" y="27051"/>
                </a:lnTo>
                <a:lnTo>
                  <a:pt x="3492119" y="25666"/>
                </a:lnTo>
                <a:lnTo>
                  <a:pt x="3489325" y="24142"/>
                </a:lnTo>
                <a:lnTo>
                  <a:pt x="3515131" y="23622"/>
                </a:lnTo>
                <a:lnTo>
                  <a:pt x="3536518" y="25146"/>
                </a:lnTo>
                <a:lnTo>
                  <a:pt x="3555060" y="27559"/>
                </a:lnTo>
                <a:lnTo>
                  <a:pt x="3572383" y="29337"/>
                </a:lnTo>
                <a:lnTo>
                  <a:pt x="3531743" y="27813"/>
                </a:lnTo>
                <a:lnTo>
                  <a:pt x="3536200" y="30607"/>
                </a:lnTo>
                <a:lnTo>
                  <a:pt x="3543528" y="31369"/>
                </a:lnTo>
                <a:lnTo>
                  <a:pt x="3552367" y="31750"/>
                </a:lnTo>
                <a:lnTo>
                  <a:pt x="3561334" y="33667"/>
                </a:lnTo>
                <a:lnTo>
                  <a:pt x="3576028" y="32385"/>
                </a:lnTo>
                <a:lnTo>
                  <a:pt x="3589553" y="32778"/>
                </a:lnTo>
                <a:lnTo>
                  <a:pt x="3602367" y="33540"/>
                </a:lnTo>
                <a:lnTo>
                  <a:pt x="3614928" y="32905"/>
                </a:lnTo>
                <a:lnTo>
                  <a:pt x="3610102" y="32905"/>
                </a:lnTo>
                <a:lnTo>
                  <a:pt x="3610102" y="32385"/>
                </a:lnTo>
                <a:lnTo>
                  <a:pt x="3605276" y="32385"/>
                </a:lnTo>
                <a:lnTo>
                  <a:pt x="3633482" y="30861"/>
                </a:lnTo>
                <a:lnTo>
                  <a:pt x="3642512" y="29337"/>
                </a:lnTo>
                <a:lnTo>
                  <a:pt x="3653040" y="27559"/>
                </a:lnTo>
                <a:lnTo>
                  <a:pt x="3667468" y="24257"/>
                </a:lnTo>
                <a:lnTo>
                  <a:pt x="3673310" y="23622"/>
                </a:lnTo>
                <a:lnTo>
                  <a:pt x="3680333" y="22860"/>
                </a:lnTo>
                <a:lnTo>
                  <a:pt x="3695217" y="22860"/>
                </a:lnTo>
                <a:lnTo>
                  <a:pt x="3710343" y="24015"/>
                </a:lnTo>
                <a:lnTo>
                  <a:pt x="3720033" y="25793"/>
                </a:lnTo>
                <a:lnTo>
                  <a:pt x="3718560" y="27813"/>
                </a:lnTo>
                <a:lnTo>
                  <a:pt x="3715689" y="28321"/>
                </a:lnTo>
                <a:lnTo>
                  <a:pt x="3697452" y="28321"/>
                </a:lnTo>
                <a:lnTo>
                  <a:pt x="3681387" y="29603"/>
                </a:lnTo>
                <a:lnTo>
                  <a:pt x="3685032" y="33667"/>
                </a:lnTo>
                <a:lnTo>
                  <a:pt x="3704755" y="30365"/>
                </a:lnTo>
                <a:lnTo>
                  <a:pt x="3727564" y="31115"/>
                </a:lnTo>
                <a:lnTo>
                  <a:pt x="3756101" y="32512"/>
                </a:lnTo>
                <a:lnTo>
                  <a:pt x="3792982" y="30734"/>
                </a:lnTo>
                <a:lnTo>
                  <a:pt x="3791572" y="30365"/>
                </a:lnTo>
                <a:lnTo>
                  <a:pt x="3784587" y="28448"/>
                </a:lnTo>
                <a:lnTo>
                  <a:pt x="3788257" y="26555"/>
                </a:lnTo>
                <a:lnTo>
                  <a:pt x="3792385" y="25019"/>
                </a:lnTo>
                <a:lnTo>
                  <a:pt x="3785362" y="23380"/>
                </a:lnTo>
                <a:lnTo>
                  <a:pt x="3801160" y="24015"/>
                </a:lnTo>
                <a:lnTo>
                  <a:pt x="3810673" y="24904"/>
                </a:lnTo>
                <a:lnTo>
                  <a:pt x="3817302" y="26035"/>
                </a:lnTo>
                <a:lnTo>
                  <a:pt x="3824478" y="27813"/>
                </a:lnTo>
                <a:lnTo>
                  <a:pt x="3832606" y="24904"/>
                </a:lnTo>
                <a:lnTo>
                  <a:pt x="3849205" y="28321"/>
                </a:lnTo>
                <a:lnTo>
                  <a:pt x="3856075" y="30099"/>
                </a:lnTo>
                <a:lnTo>
                  <a:pt x="3866261" y="31623"/>
                </a:lnTo>
                <a:lnTo>
                  <a:pt x="3892804" y="33667"/>
                </a:lnTo>
                <a:lnTo>
                  <a:pt x="3888651" y="32143"/>
                </a:lnTo>
                <a:lnTo>
                  <a:pt x="3895229" y="30607"/>
                </a:lnTo>
                <a:lnTo>
                  <a:pt x="3902494" y="29083"/>
                </a:lnTo>
                <a:lnTo>
                  <a:pt x="3900424" y="27813"/>
                </a:lnTo>
                <a:lnTo>
                  <a:pt x="3911346" y="27559"/>
                </a:lnTo>
                <a:lnTo>
                  <a:pt x="3921709" y="27813"/>
                </a:lnTo>
                <a:lnTo>
                  <a:pt x="3931335" y="28702"/>
                </a:lnTo>
                <a:lnTo>
                  <a:pt x="3940048" y="29972"/>
                </a:lnTo>
                <a:lnTo>
                  <a:pt x="3938143" y="29337"/>
                </a:lnTo>
                <a:lnTo>
                  <a:pt x="3967797" y="29464"/>
                </a:lnTo>
                <a:lnTo>
                  <a:pt x="3969994" y="29337"/>
                </a:lnTo>
                <a:lnTo>
                  <a:pt x="3985412" y="28448"/>
                </a:lnTo>
                <a:lnTo>
                  <a:pt x="4002214" y="27686"/>
                </a:lnTo>
                <a:lnTo>
                  <a:pt x="4029456" y="28575"/>
                </a:lnTo>
                <a:lnTo>
                  <a:pt x="4024630" y="30734"/>
                </a:lnTo>
                <a:lnTo>
                  <a:pt x="4074820" y="32778"/>
                </a:lnTo>
                <a:lnTo>
                  <a:pt x="4128236" y="33147"/>
                </a:lnTo>
                <a:lnTo>
                  <a:pt x="4187545" y="33096"/>
                </a:lnTo>
                <a:lnTo>
                  <a:pt x="4233291" y="33667"/>
                </a:lnTo>
                <a:lnTo>
                  <a:pt x="4209923" y="35191"/>
                </a:lnTo>
                <a:lnTo>
                  <a:pt x="4220235" y="35318"/>
                </a:lnTo>
                <a:lnTo>
                  <a:pt x="4237367" y="36080"/>
                </a:lnTo>
                <a:lnTo>
                  <a:pt x="4256900" y="36322"/>
                </a:lnTo>
                <a:lnTo>
                  <a:pt x="4274439" y="35191"/>
                </a:lnTo>
                <a:lnTo>
                  <a:pt x="4270629" y="35191"/>
                </a:lnTo>
                <a:lnTo>
                  <a:pt x="4263390" y="34429"/>
                </a:lnTo>
                <a:lnTo>
                  <a:pt x="4259580" y="34429"/>
                </a:lnTo>
                <a:lnTo>
                  <a:pt x="4260037" y="33020"/>
                </a:lnTo>
                <a:lnTo>
                  <a:pt x="4268216" y="29972"/>
                </a:lnTo>
                <a:lnTo>
                  <a:pt x="4283964" y="29337"/>
                </a:lnTo>
                <a:lnTo>
                  <a:pt x="4289679" y="32385"/>
                </a:lnTo>
                <a:lnTo>
                  <a:pt x="4296410" y="29972"/>
                </a:lnTo>
                <a:lnTo>
                  <a:pt x="4305719" y="30734"/>
                </a:lnTo>
                <a:lnTo>
                  <a:pt x="4303725" y="33401"/>
                </a:lnTo>
                <a:lnTo>
                  <a:pt x="4313047" y="33667"/>
                </a:lnTo>
                <a:lnTo>
                  <a:pt x="4335386" y="30099"/>
                </a:lnTo>
                <a:lnTo>
                  <a:pt x="4342803" y="29972"/>
                </a:lnTo>
                <a:lnTo>
                  <a:pt x="4382033" y="29337"/>
                </a:lnTo>
                <a:lnTo>
                  <a:pt x="4410748" y="28968"/>
                </a:lnTo>
                <a:lnTo>
                  <a:pt x="4420743" y="27686"/>
                </a:lnTo>
                <a:lnTo>
                  <a:pt x="4421746" y="27559"/>
                </a:lnTo>
                <a:lnTo>
                  <a:pt x="4436745" y="25666"/>
                </a:lnTo>
                <a:lnTo>
                  <a:pt x="4436796" y="28321"/>
                </a:lnTo>
                <a:lnTo>
                  <a:pt x="4408436" y="29210"/>
                </a:lnTo>
                <a:lnTo>
                  <a:pt x="4409567" y="31623"/>
                </a:lnTo>
                <a:lnTo>
                  <a:pt x="4419511" y="30492"/>
                </a:lnTo>
                <a:lnTo>
                  <a:pt x="4426115" y="29845"/>
                </a:lnTo>
                <a:lnTo>
                  <a:pt x="4435856" y="29337"/>
                </a:lnTo>
                <a:lnTo>
                  <a:pt x="4430141" y="32905"/>
                </a:lnTo>
                <a:lnTo>
                  <a:pt x="4529264" y="29337"/>
                </a:lnTo>
                <a:lnTo>
                  <a:pt x="4552150" y="28702"/>
                </a:lnTo>
                <a:lnTo>
                  <a:pt x="4594860" y="28575"/>
                </a:lnTo>
                <a:lnTo>
                  <a:pt x="4592447" y="27813"/>
                </a:lnTo>
                <a:lnTo>
                  <a:pt x="4607826" y="27190"/>
                </a:lnTo>
                <a:lnTo>
                  <a:pt x="4620031" y="27317"/>
                </a:lnTo>
                <a:lnTo>
                  <a:pt x="4629797" y="28194"/>
                </a:lnTo>
                <a:lnTo>
                  <a:pt x="4637913" y="29972"/>
                </a:lnTo>
                <a:lnTo>
                  <a:pt x="4638167" y="29083"/>
                </a:lnTo>
                <a:lnTo>
                  <a:pt x="4634827" y="28194"/>
                </a:lnTo>
                <a:lnTo>
                  <a:pt x="4632299" y="27432"/>
                </a:lnTo>
                <a:lnTo>
                  <a:pt x="4632896" y="27190"/>
                </a:lnTo>
                <a:lnTo>
                  <a:pt x="4634992" y="26289"/>
                </a:lnTo>
                <a:lnTo>
                  <a:pt x="4665142" y="29083"/>
                </a:lnTo>
                <a:lnTo>
                  <a:pt x="4693704" y="26924"/>
                </a:lnTo>
                <a:lnTo>
                  <a:pt x="4699800" y="26289"/>
                </a:lnTo>
                <a:lnTo>
                  <a:pt x="4705896" y="25666"/>
                </a:lnTo>
                <a:lnTo>
                  <a:pt x="4713211" y="24904"/>
                </a:lnTo>
                <a:lnTo>
                  <a:pt x="4719294" y="24257"/>
                </a:lnTo>
                <a:lnTo>
                  <a:pt x="4740529" y="25666"/>
                </a:lnTo>
                <a:lnTo>
                  <a:pt x="4742104" y="24257"/>
                </a:lnTo>
                <a:lnTo>
                  <a:pt x="4743107" y="23380"/>
                </a:lnTo>
                <a:lnTo>
                  <a:pt x="4743678" y="22860"/>
                </a:lnTo>
                <a:lnTo>
                  <a:pt x="4746549" y="20320"/>
                </a:lnTo>
                <a:lnTo>
                  <a:pt x="4751730" y="18554"/>
                </a:lnTo>
                <a:lnTo>
                  <a:pt x="4752479" y="18288"/>
                </a:lnTo>
                <a:lnTo>
                  <a:pt x="4761369" y="15240"/>
                </a:lnTo>
                <a:lnTo>
                  <a:pt x="4764049" y="14097"/>
                </a:lnTo>
                <a:lnTo>
                  <a:pt x="4767618" y="12573"/>
                </a:lnTo>
                <a:lnTo>
                  <a:pt x="4772685" y="10414"/>
                </a:lnTo>
                <a:lnTo>
                  <a:pt x="4771072" y="8763"/>
                </a:lnTo>
                <a:lnTo>
                  <a:pt x="4769701" y="7378"/>
                </a:lnTo>
                <a:lnTo>
                  <a:pt x="4768215" y="5854"/>
                </a:lnTo>
                <a:lnTo>
                  <a:pt x="4784979" y="73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5773928" y="1684908"/>
            <a:ext cx="15240" cy="2540"/>
          </a:xfrm>
          <a:custGeom>
            <a:avLst/>
            <a:gdLst/>
            <a:ahLst/>
            <a:cxnLst/>
            <a:rect l="l" t="t" r="r" b="b"/>
            <a:pathLst>
              <a:path w="15239" h="2539">
                <a:moveTo>
                  <a:pt x="1016" y="0"/>
                </a:moveTo>
                <a:lnTo>
                  <a:pt x="0" y="1396"/>
                </a:lnTo>
                <a:lnTo>
                  <a:pt x="2921" y="2158"/>
                </a:lnTo>
                <a:lnTo>
                  <a:pt x="6223" y="1396"/>
                </a:lnTo>
                <a:lnTo>
                  <a:pt x="9144" y="2158"/>
                </a:lnTo>
                <a:lnTo>
                  <a:pt x="15160" y="1500"/>
                </a:lnTo>
                <a:lnTo>
                  <a:pt x="14700" y="793"/>
                </a:lnTo>
                <a:lnTo>
                  <a:pt x="9429" y="230"/>
                </a:lnTo>
                <a:lnTo>
                  <a:pt x="1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5893943" y="1675421"/>
            <a:ext cx="46355" cy="3810"/>
          </a:xfrm>
          <a:custGeom>
            <a:avLst/>
            <a:gdLst/>
            <a:ahLst/>
            <a:cxnLst/>
            <a:rect l="l" t="t" r="r" b="b"/>
            <a:pathLst>
              <a:path w="46354" h="3810">
                <a:moveTo>
                  <a:pt x="6477" y="2120"/>
                </a:moveTo>
                <a:lnTo>
                  <a:pt x="0" y="1104"/>
                </a:lnTo>
                <a:lnTo>
                  <a:pt x="1397" y="2120"/>
                </a:lnTo>
                <a:lnTo>
                  <a:pt x="6477" y="2120"/>
                </a:lnTo>
                <a:close/>
              </a:path>
              <a:path w="46354" h="3810">
                <a:moveTo>
                  <a:pt x="46228" y="1231"/>
                </a:moveTo>
                <a:lnTo>
                  <a:pt x="35242" y="292"/>
                </a:lnTo>
                <a:lnTo>
                  <a:pt x="26035" y="0"/>
                </a:lnTo>
                <a:lnTo>
                  <a:pt x="20434" y="698"/>
                </a:lnTo>
                <a:lnTo>
                  <a:pt x="20320" y="2755"/>
                </a:lnTo>
                <a:lnTo>
                  <a:pt x="17399" y="2755"/>
                </a:lnTo>
                <a:lnTo>
                  <a:pt x="27736" y="3276"/>
                </a:lnTo>
                <a:lnTo>
                  <a:pt x="36614" y="3429"/>
                </a:lnTo>
                <a:lnTo>
                  <a:pt x="43091" y="2870"/>
                </a:lnTo>
                <a:lnTo>
                  <a:pt x="46228" y="1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6077584" y="1664589"/>
            <a:ext cx="21590" cy="4445"/>
          </a:xfrm>
          <a:custGeom>
            <a:avLst/>
            <a:gdLst/>
            <a:ahLst/>
            <a:cxnLst/>
            <a:rect l="l" t="t" r="r" b="b"/>
            <a:pathLst>
              <a:path w="21589" h="4444">
                <a:moveTo>
                  <a:pt x="3656" y="281"/>
                </a:moveTo>
                <a:lnTo>
                  <a:pt x="1524" y="4190"/>
                </a:lnTo>
                <a:lnTo>
                  <a:pt x="8127" y="3428"/>
                </a:lnTo>
                <a:lnTo>
                  <a:pt x="21221" y="3428"/>
                </a:lnTo>
                <a:lnTo>
                  <a:pt x="15065" y="1651"/>
                </a:lnTo>
                <a:lnTo>
                  <a:pt x="3656" y="281"/>
                </a:lnTo>
                <a:close/>
              </a:path>
              <a:path w="21589" h="4444">
                <a:moveTo>
                  <a:pt x="21221" y="3428"/>
                </a:moveTo>
                <a:lnTo>
                  <a:pt x="8127" y="3428"/>
                </a:lnTo>
                <a:lnTo>
                  <a:pt x="21234" y="3432"/>
                </a:lnTo>
                <a:close/>
              </a:path>
              <a:path w="21589" h="4444">
                <a:moveTo>
                  <a:pt x="3810" y="0"/>
                </a:moveTo>
                <a:lnTo>
                  <a:pt x="0" y="1397"/>
                </a:lnTo>
                <a:lnTo>
                  <a:pt x="3395" y="250"/>
                </a:lnTo>
                <a:lnTo>
                  <a:pt x="3673" y="250"/>
                </a:lnTo>
                <a:lnTo>
                  <a:pt x="3810" y="0"/>
                </a:lnTo>
                <a:close/>
              </a:path>
              <a:path w="21589" h="4444">
                <a:moveTo>
                  <a:pt x="3673" y="250"/>
                </a:moveTo>
                <a:lnTo>
                  <a:pt x="3395" y="250"/>
                </a:lnTo>
                <a:lnTo>
                  <a:pt x="3656" y="2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5928233" y="1682876"/>
            <a:ext cx="13970" cy="4445"/>
          </a:xfrm>
          <a:custGeom>
            <a:avLst/>
            <a:gdLst/>
            <a:ahLst/>
            <a:cxnLst/>
            <a:rect l="l" t="t" r="r" b="b"/>
            <a:pathLst>
              <a:path w="13970" h="4444">
                <a:moveTo>
                  <a:pt x="5461" y="0"/>
                </a:moveTo>
                <a:lnTo>
                  <a:pt x="0" y="4190"/>
                </a:lnTo>
                <a:lnTo>
                  <a:pt x="13462" y="3301"/>
                </a:lnTo>
                <a:lnTo>
                  <a:pt x="54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5993384" y="1682368"/>
            <a:ext cx="47625" cy="1905"/>
          </a:xfrm>
          <a:custGeom>
            <a:avLst/>
            <a:gdLst/>
            <a:ahLst/>
            <a:cxnLst/>
            <a:rect l="l" t="t" r="r" b="b"/>
            <a:pathLst>
              <a:path w="47625" h="1905">
                <a:moveTo>
                  <a:pt x="18288" y="1524"/>
                </a:moveTo>
                <a:lnTo>
                  <a:pt x="12573" y="508"/>
                </a:lnTo>
                <a:lnTo>
                  <a:pt x="0" y="508"/>
                </a:lnTo>
                <a:lnTo>
                  <a:pt x="3810" y="1524"/>
                </a:lnTo>
                <a:lnTo>
                  <a:pt x="18288" y="1524"/>
                </a:lnTo>
                <a:close/>
              </a:path>
              <a:path w="47625" h="1905">
                <a:moveTo>
                  <a:pt x="47244" y="762"/>
                </a:moveTo>
                <a:lnTo>
                  <a:pt x="44894" y="88"/>
                </a:lnTo>
                <a:lnTo>
                  <a:pt x="38188" y="0"/>
                </a:lnTo>
                <a:lnTo>
                  <a:pt x="28765" y="304"/>
                </a:lnTo>
                <a:lnTo>
                  <a:pt x="18288" y="762"/>
                </a:lnTo>
                <a:lnTo>
                  <a:pt x="24511" y="762"/>
                </a:lnTo>
                <a:lnTo>
                  <a:pt x="24130" y="1524"/>
                </a:lnTo>
                <a:lnTo>
                  <a:pt x="47244" y="7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278879" y="1681733"/>
            <a:ext cx="31115" cy="3175"/>
          </a:xfrm>
          <a:custGeom>
            <a:avLst/>
            <a:gdLst/>
            <a:ahLst/>
            <a:cxnLst/>
            <a:rect l="l" t="t" r="r" b="b"/>
            <a:pathLst>
              <a:path w="31114" h="3175">
                <a:moveTo>
                  <a:pt x="3810" y="0"/>
                </a:moveTo>
                <a:lnTo>
                  <a:pt x="0" y="1650"/>
                </a:lnTo>
                <a:lnTo>
                  <a:pt x="9525" y="1650"/>
                </a:lnTo>
                <a:lnTo>
                  <a:pt x="15240" y="3175"/>
                </a:lnTo>
                <a:lnTo>
                  <a:pt x="24257" y="3175"/>
                </a:lnTo>
                <a:lnTo>
                  <a:pt x="30987" y="2412"/>
                </a:lnTo>
                <a:lnTo>
                  <a:pt x="28575" y="888"/>
                </a:lnTo>
                <a:lnTo>
                  <a:pt x="38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208140" y="1689226"/>
            <a:ext cx="12065" cy="5715"/>
          </a:xfrm>
          <a:custGeom>
            <a:avLst/>
            <a:gdLst/>
            <a:ahLst/>
            <a:cxnLst/>
            <a:rect l="l" t="t" r="r" b="b"/>
            <a:pathLst>
              <a:path w="12064" h="5714">
                <a:moveTo>
                  <a:pt x="10922" y="0"/>
                </a:moveTo>
                <a:lnTo>
                  <a:pt x="7112" y="1397"/>
                </a:lnTo>
                <a:lnTo>
                  <a:pt x="6604" y="2159"/>
                </a:lnTo>
                <a:lnTo>
                  <a:pt x="0" y="2921"/>
                </a:lnTo>
                <a:lnTo>
                  <a:pt x="11937" y="5207"/>
                </a:lnTo>
                <a:lnTo>
                  <a:pt x="109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6271041" y="1694433"/>
            <a:ext cx="26670" cy="2540"/>
          </a:xfrm>
          <a:custGeom>
            <a:avLst/>
            <a:gdLst/>
            <a:ahLst/>
            <a:cxnLst/>
            <a:rect l="l" t="t" r="r" b="b"/>
            <a:pathLst>
              <a:path w="26670" h="2539">
                <a:moveTo>
                  <a:pt x="9362" y="0"/>
                </a:moveTo>
                <a:lnTo>
                  <a:pt x="0" y="390"/>
                </a:lnTo>
                <a:lnTo>
                  <a:pt x="1996" y="841"/>
                </a:lnTo>
                <a:lnTo>
                  <a:pt x="8755" y="1410"/>
                </a:lnTo>
                <a:lnTo>
                  <a:pt x="13680" y="2158"/>
                </a:lnTo>
                <a:lnTo>
                  <a:pt x="26614" y="1893"/>
                </a:lnTo>
                <a:lnTo>
                  <a:pt x="24189" y="1269"/>
                </a:lnTo>
                <a:lnTo>
                  <a:pt x="15430" y="551"/>
                </a:lnTo>
                <a:lnTo>
                  <a:pt x="93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6646291" y="1679701"/>
            <a:ext cx="5715" cy="7620"/>
          </a:xfrm>
          <a:custGeom>
            <a:avLst/>
            <a:gdLst/>
            <a:ahLst/>
            <a:cxnLst/>
            <a:rect l="l" t="t" r="r" b="b"/>
            <a:pathLst>
              <a:path w="5715" h="7619">
                <a:moveTo>
                  <a:pt x="380" y="0"/>
                </a:moveTo>
                <a:lnTo>
                  <a:pt x="0" y="7365"/>
                </a:lnTo>
                <a:lnTo>
                  <a:pt x="5460" y="7365"/>
                </a:lnTo>
                <a:lnTo>
                  <a:pt x="3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6946138" y="1696592"/>
            <a:ext cx="36830" cy="8255"/>
          </a:xfrm>
          <a:custGeom>
            <a:avLst/>
            <a:gdLst/>
            <a:ahLst/>
            <a:cxnLst/>
            <a:rect l="l" t="t" r="r" b="b"/>
            <a:pathLst>
              <a:path w="36829" h="8255">
                <a:moveTo>
                  <a:pt x="14224" y="2032"/>
                </a:moveTo>
                <a:lnTo>
                  <a:pt x="12827" y="1016"/>
                </a:lnTo>
                <a:lnTo>
                  <a:pt x="10541" y="1016"/>
                </a:lnTo>
                <a:lnTo>
                  <a:pt x="5461" y="0"/>
                </a:lnTo>
                <a:lnTo>
                  <a:pt x="14224" y="2032"/>
                </a:lnTo>
                <a:close/>
              </a:path>
              <a:path w="36829" h="8255">
                <a:moveTo>
                  <a:pt x="36296" y="5092"/>
                </a:moveTo>
                <a:lnTo>
                  <a:pt x="33502" y="3644"/>
                </a:lnTo>
                <a:lnTo>
                  <a:pt x="25933" y="2882"/>
                </a:lnTo>
                <a:lnTo>
                  <a:pt x="14351" y="2032"/>
                </a:lnTo>
                <a:lnTo>
                  <a:pt x="14135" y="2946"/>
                </a:lnTo>
                <a:lnTo>
                  <a:pt x="203" y="4178"/>
                </a:lnTo>
                <a:lnTo>
                  <a:pt x="0" y="5080"/>
                </a:lnTo>
                <a:lnTo>
                  <a:pt x="12141" y="4775"/>
                </a:lnTo>
                <a:lnTo>
                  <a:pt x="15468" y="6210"/>
                </a:lnTo>
                <a:lnTo>
                  <a:pt x="19443" y="7823"/>
                </a:lnTo>
                <a:lnTo>
                  <a:pt x="33528" y="8001"/>
                </a:lnTo>
                <a:lnTo>
                  <a:pt x="36296" y="50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0657205" y="1654301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70" h="6350">
                <a:moveTo>
                  <a:pt x="19050" y="0"/>
                </a:moveTo>
                <a:lnTo>
                  <a:pt x="0" y="1651"/>
                </a:lnTo>
                <a:lnTo>
                  <a:pt x="6858" y="3175"/>
                </a:lnTo>
                <a:lnTo>
                  <a:pt x="19050" y="0"/>
                </a:lnTo>
                <a:close/>
              </a:path>
              <a:path w="52070" h="6350">
                <a:moveTo>
                  <a:pt x="51689" y="5715"/>
                </a:moveTo>
                <a:lnTo>
                  <a:pt x="40767" y="2159"/>
                </a:lnTo>
                <a:lnTo>
                  <a:pt x="36576" y="6350"/>
                </a:lnTo>
                <a:lnTo>
                  <a:pt x="39370" y="5715"/>
                </a:lnTo>
                <a:lnTo>
                  <a:pt x="51689" y="57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123681" y="1702942"/>
            <a:ext cx="17145" cy="3175"/>
          </a:xfrm>
          <a:custGeom>
            <a:avLst/>
            <a:gdLst/>
            <a:ahLst/>
            <a:cxnLst/>
            <a:rect l="l" t="t" r="r" b="b"/>
            <a:pathLst>
              <a:path w="17145" h="3175">
                <a:moveTo>
                  <a:pt x="16764" y="0"/>
                </a:moveTo>
                <a:lnTo>
                  <a:pt x="7874" y="762"/>
                </a:lnTo>
                <a:lnTo>
                  <a:pt x="2921" y="762"/>
                </a:lnTo>
                <a:lnTo>
                  <a:pt x="0" y="1524"/>
                </a:lnTo>
                <a:lnTo>
                  <a:pt x="1524" y="3048"/>
                </a:lnTo>
                <a:lnTo>
                  <a:pt x="167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376539" y="1696592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4">
                <a:moveTo>
                  <a:pt x="8000" y="0"/>
                </a:moveTo>
                <a:lnTo>
                  <a:pt x="0" y="4191"/>
                </a:lnTo>
                <a:lnTo>
                  <a:pt x="4190" y="4191"/>
                </a:lnTo>
                <a:lnTo>
                  <a:pt x="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8566657" y="1703516"/>
            <a:ext cx="27940" cy="2540"/>
          </a:xfrm>
          <a:custGeom>
            <a:avLst/>
            <a:gdLst/>
            <a:ahLst/>
            <a:cxnLst/>
            <a:rect l="l" t="t" r="r" b="b"/>
            <a:pathLst>
              <a:path w="27940" h="2539">
                <a:moveTo>
                  <a:pt x="27181" y="0"/>
                </a:moveTo>
                <a:lnTo>
                  <a:pt x="22002" y="363"/>
                </a:lnTo>
                <a:lnTo>
                  <a:pt x="12775" y="1464"/>
                </a:lnTo>
                <a:lnTo>
                  <a:pt x="0" y="1839"/>
                </a:lnTo>
                <a:lnTo>
                  <a:pt x="6774" y="1660"/>
                </a:lnTo>
                <a:lnTo>
                  <a:pt x="21038" y="2018"/>
                </a:lnTo>
                <a:lnTo>
                  <a:pt x="27813" y="1839"/>
                </a:lnTo>
                <a:lnTo>
                  <a:pt x="271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10641584" y="5718428"/>
            <a:ext cx="7620" cy="27305"/>
          </a:xfrm>
          <a:custGeom>
            <a:avLst/>
            <a:gdLst/>
            <a:ahLst/>
            <a:cxnLst/>
            <a:rect l="l" t="t" r="r" b="b"/>
            <a:pathLst>
              <a:path w="7620" h="27304">
                <a:moveTo>
                  <a:pt x="2794" y="13538"/>
                </a:moveTo>
                <a:lnTo>
                  <a:pt x="1828" y="8623"/>
                </a:lnTo>
                <a:lnTo>
                  <a:pt x="1054" y="6769"/>
                </a:lnTo>
                <a:lnTo>
                  <a:pt x="444" y="9144"/>
                </a:lnTo>
                <a:lnTo>
                  <a:pt x="0" y="16865"/>
                </a:lnTo>
                <a:lnTo>
                  <a:pt x="508" y="12065"/>
                </a:lnTo>
                <a:lnTo>
                  <a:pt x="1016" y="24612"/>
                </a:lnTo>
                <a:lnTo>
                  <a:pt x="1397" y="27190"/>
                </a:lnTo>
                <a:lnTo>
                  <a:pt x="2794" y="13538"/>
                </a:lnTo>
                <a:close/>
              </a:path>
              <a:path w="7620" h="27304">
                <a:moveTo>
                  <a:pt x="4953" y="0"/>
                </a:moveTo>
                <a:lnTo>
                  <a:pt x="4191" y="4076"/>
                </a:lnTo>
                <a:lnTo>
                  <a:pt x="4191" y="5930"/>
                </a:lnTo>
                <a:lnTo>
                  <a:pt x="4572" y="7416"/>
                </a:lnTo>
                <a:lnTo>
                  <a:pt x="4953" y="0"/>
                </a:lnTo>
                <a:close/>
              </a:path>
              <a:path w="7620" h="27304">
                <a:moveTo>
                  <a:pt x="5334" y="13068"/>
                </a:moveTo>
                <a:lnTo>
                  <a:pt x="4178" y="14452"/>
                </a:lnTo>
                <a:lnTo>
                  <a:pt x="3556" y="22860"/>
                </a:lnTo>
                <a:lnTo>
                  <a:pt x="4064" y="16078"/>
                </a:lnTo>
                <a:lnTo>
                  <a:pt x="5334" y="13068"/>
                </a:lnTo>
                <a:close/>
              </a:path>
              <a:path w="7620" h="27304">
                <a:moveTo>
                  <a:pt x="7112" y="9677"/>
                </a:moveTo>
                <a:lnTo>
                  <a:pt x="5334" y="9296"/>
                </a:lnTo>
                <a:lnTo>
                  <a:pt x="4699" y="7416"/>
                </a:lnTo>
                <a:lnTo>
                  <a:pt x="4178" y="14389"/>
                </a:lnTo>
                <a:lnTo>
                  <a:pt x="7112" y="96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0642346" y="5635612"/>
            <a:ext cx="4445" cy="25400"/>
          </a:xfrm>
          <a:custGeom>
            <a:avLst/>
            <a:gdLst/>
            <a:ahLst/>
            <a:cxnLst/>
            <a:rect l="l" t="t" r="r" b="b"/>
            <a:pathLst>
              <a:path w="4445" h="25400">
                <a:moveTo>
                  <a:pt x="711" y="9994"/>
                </a:moveTo>
                <a:lnTo>
                  <a:pt x="381" y="8648"/>
                </a:lnTo>
                <a:lnTo>
                  <a:pt x="0" y="9398"/>
                </a:lnTo>
                <a:lnTo>
                  <a:pt x="711" y="9994"/>
                </a:lnTo>
                <a:close/>
              </a:path>
              <a:path w="4445" h="25400">
                <a:moveTo>
                  <a:pt x="914" y="10807"/>
                </a:moveTo>
                <a:lnTo>
                  <a:pt x="889" y="10134"/>
                </a:lnTo>
                <a:lnTo>
                  <a:pt x="711" y="9994"/>
                </a:lnTo>
                <a:lnTo>
                  <a:pt x="914" y="10807"/>
                </a:lnTo>
                <a:close/>
              </a:path>
              <a:path w="4445" h="25400">
                <a:moveTo>
                  <a:pt x="2794" y="15328"/>
                </a:moveTo>
                <a:lnTo>
                  <a:pt x="1778" y="14211"/>
                </a:lnTo>
                <a:lnTo>
                  <a:pt x="914" y="10807"/>
                </a:lnTo>
                <a:lnTo>
                  <a:pt x="1397" y="20142"/>
                </a:lnTo>
                <a:lnTo>
                  <a:pt x="1778" y="25336"/>
                </a:lnTo>
                <a:lnTo>
                  <a:pt x="2794" y="15328"/>
                </a:lnTo>
                <a:close/>
              </a:path>
              <a:path w="4445" h="25400">
                <a:moveTo>
                  <a:pt x="4191" y="0"/>
                </a:moveTo>
                <a:lnTo>
                  <a:pt x="2794" y="15328"/>
                </a:lnTo>
                <a:lnTo>
                  <a:pt x="3683" y="16065"/>
                </a:lnTo>
                <a:lnTo>
                  <a:pt x="4191" y="13512"/>
                </a:lnTo>
                <a:lnTo>
                  <a:pt x="41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0648695" y="5711012"/>
            <a:ext cx="2540" cy="30480"/>
          </a:xfrm>
          <a:custGeom>
            <a:avLst/>
            <a:gdLst/>
            <a:ahLst/>
            <a:cxnLst/>
            <a:rect l="l" t="t" r="r" b="b"/>
            <a:pathLst>
              <a:path w="2540" h="30479">
                <a:moveTo>
                  <a:pt x="2031" y="0"/>
                </a:moveTo>
                <a:lnTo>
                  <a:pt x="0" y="30276"/>
                </a:lnTo>
                <a:lnTo>
                  <a:pt x="2031" y="5168"/>
                </a:lnTo>
                <a:lnTo>
                  <a:pt x="2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0639552" y="5503926"/>
            <a:ext cx="6985" cy="105410"/>
          </a:xfrm>
          <a:custGeom>
            <a:avLst/>
            <a:gdLst/>
            <a:ahLst/>
            <a:cxnLst/>
            <a:rect l="l" t="t" r="r" b="b"/>
            <a:pathLst>
              <a:path w="6984" h="105410">
                <a:moveTo>
                  <a:pt x="2794" y="43307"/>
                </a:moveTo>
                <a:lnTo>
                  <a:pt x="2159" y="34988"/>
                </a:lnTo>
                <a:lnTo>
                  <a:pt x="1816" y="27406"/>
                </a:lnTo>
                <a:lnTo>
                  <a:pt x="1841" y="20345"/>
                </a:lnTo>
                <a:lnTo>
                  <a:pt x="2286" y="13589"/>
                </a:lnTo>
                <a:lnTo>
                  <a:pt x="1333" y="19888"/>
                </a:lnTo>
                <a:lnTo>
                  <a:pt x="609" y="26555"/>
                </a:lnTo>
                <a:lnTo>
                  <a:pt x="152" y="33591"/>
                </a:lnTo>
                <a:lnTo>
                  <a:pt x="0" y="41021"/>
                </a:lnTo>
                <a:lnTo>
                  <a:pt x="393" y="39522"/>
                </a:lnTo>
                <a:lnTo>
                  <a:pt x="1016" y="42075"/>
                </a:lnTo>
                <a:lnTo>
                  <a:pt x="1816" y="44665"/>
                </a:lnTo>
                <a:lnTo>
                  <a:pt x="2794" y="43307"/>
                </a:lnTo>
                <a:close/>
              </a:path>
              <a:path w="6984" h="105410">
                <a:moveTo>
                  <a:pt x="3429" y="75438"/>
                </a:moveTo>
                <a:lnTo>
                  <a:pt x="635" y="90893"/>
                </a:lnTo>
                <a:lnTo>
                  <a:pt x="2921" y="82423"/>
                </a:lnTo>
                <a:lnTo>
                  <a:pt x="3429" y="75438"/>
                </a:lnTo>
                <a:close/>
              </a:path>
              <a:path w="6984" h="105410">
                <a:moveTo>
                  <a:pt x="4191" y="0"/>
                </a:moveTo>
                <a:lnTo>
                  <a:pt x="2794" y="4572"/>
                </a:lnTo>
                <a:lnTo>
                  <a:pt x="2032" y="9144"/>
                </a:lnTo>
                <a:lnTo>
                  <a:pt x="2032" y="13589"/>
                </a:lnTo>
                <a:lnTo>
                  <a:pt x="2794" y="8763"/>
                </a:lnTo>
                <a:lnTo>
                  <a:pt x="3429" y="4191"/>
                </a:lnTo>
                <a:lnTo>
                  <a:pt x="4191" y="0"/>
                </a:lnTo>
                <a:close/>
              </a:path>
              <a:path w="6984" h="105410">
                <a:moveTo>
                  <a:pt x="6985" y="99174"/>
                </a:moveTo>
                <a:lnTo>
                  <a:pt x="6223" y="85953"/>
                </a:lnTo>
                <a:lnTo>
                  <a:pt x="6959" y="99199"/>
                </a:lnTo>
                <a:lnTo>
                  <a:pt x="4191" y="93370"/>
                </a:lnTo>
                <a:lnTo>
                  <a:pt x="4699" y="101803"/>
                </a:lnTo>
                <a:lnTo>
                  <a:pt x="6477" y="104013"/>
                </a:lnTo>
                <a:lnTo>
                  <a:pt x="6985" y="105105"/>
                </a:lnTo>
                <a:lnTo>
                  <a:pt x="6985" y="99555"/>
                </a:lnTo>
                <a:lnTo>
                  <a:pt x="6985" y="992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0647172" y="5610275"/>
            <a:ext cx="6350" cy="66040"/>
          </a:xfrm>
          <a:custGeom>
            <a:avLst/>
            <a:gdLst/>
            <a:ahLst/>
            <a:cxnLst/>
            <a:rect l="l" t="t" r="r" b="b"/>
            <a:pathLst>
              <a:path w="6350" h="66039">
                <a:moveTo>
                  <a:pt x="2159" y="24231"/>
                </a:moveTo>
                <a:lnTo>
                  <a:pt x="1651" y="8026"/>
                </a:lnTo>
                <a:lnTo>
                  <a:pt x="0" y="25336"/>
                </a:lnTo>
                <a:lnTo>
                  <a:pt x="635" y="20916"/>
                </a:lnTo>
                <a:lnTo>
                  <a:pt x="1651" y="23863"/>
                </a:lnTo>
                <a:lnTo>
                  <a:pt x="2159" y="24231"/>
                </a:lnTo>
                <a:close/>
              </a:path>
              <a:path w="6350" h="66039">
                <a:moveTo>
                  <a:pt x="2921" y="0"/>
                </a:moveTo>
                <a:lnTo>
                  <a:pt x="1524" y="1828"/>
                </a:lnTo>
                <a:lnTo>
                  <a:pt x="1524" y="8026"/>
                </a:lnTo>
                <a:lnTo>
                  <a:pt x="2921" y="0"/>
                </a:lnTo>
                <a:close/>
              </a:path>
              <a:path w="6350" h="66039">
                <a:moveTo>
                  <a:pt x="6350" y="55867"/>
                </a:moveTo>
                <a:lnTo>
                  <a:pt x="4889" y="48463"/>
                </a:lnTo>
                <a:lnTo>
                  <a:pt x="3695" y="50533"/>
                </a:lnTo>
                <a:lnTo>
                  <a:pt x="2616" y="57696"/>
                </a:lnTo>
                <a:lnTo>
                  <a:pt x="1524" y="65506"/>
                </a:lnTo>
                <a:lnTo>
                  <a:pt x="2946" y="59105"/>
                </a:lnTo>
                <a:lnTo>
                  <a:pt x="4127" y="57912"/>
                </a:lnTo>
                <a:lnTo>
                  <a:pt x="5194" y="58102"/>
                </a:lnTo>
                <a:lnTo>
                  <a:pt x="6350" y="558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0643743" y="5378958"/>
            <a:ext cx="16510" cy="187960"/>
          </a:xfrm>
          <a:custGeom>
            <a:avLst/>
            <a:gdLst/>
            <a:ahLst/>
            <a:cxnLst/>
            <a:rect l="l" t="t" r="r" b="b"/>
            <a:pathLst>
              <a:path w="16509" h="187960">
                <a:moveTo>
                  <a:pt x="1397" y="108839"/>
                </a:moveTo>
                <a:lnTo>
                  <a:pt x="889" y="104648"/>
                </a:lnTo>
                <a:lnTo>
                  <a:pt x="381" y="100965"/>
                </a:lnTo>
                <a:lnTo>
                  <a:pt x="0" y="101981"/>
                </a:lnTo>
                <a:lnTo>
                  <a:pt x="889" y="109474"/>
                </a:lnTo>
                <a:lnTo>
                  <a:pt x="1397" y="113284"/>
                </a:lnTo>
                <a:lnTo>
                  <a:pt x="1397" y="113030"/>
                </a:lnTo>
                <a:lnTo>
                  <a:pt x="1397" y="108839"/>
                </a:lnTo>
                <a:close/>
              </a:path>
              <a:path w="16509" h="187960">
                <a:moveTo>
                  <a:pt x="2794" y="185547"/>
                </a:moveTo>
                <a:lnTo>
                  <a:pt x="2032" y="187452"/>
                </a:lnTo>
                <a:lnTo>
                  <a:pt x="2794" y="187452"/>
                </a:lnTo>
                <a:lnTo>
                  <a:pt x="2794" y="185547"/>
                </a:lnTo>
                <a:close/>
              </a:path>
              <a:path w="16509" h="187960">
                <a:moveTo>
                  <a:pt x="2794" y="174498"/>
                </a:moveTo>
                <a:lnTo>
                  <a:pt x="2286" y="177292"/>
                </a:lnTo>
                <a:lnTo>
                  <a:pt x="1397" y="183388"/>
                </a:lnTo>
                <a:lnTo>
                  <a:pt x="1905" y="184150"/>
                </a:lnTo>
                <a:lnTo>
                  <a:pt x="1905" y="184912"/>
                </a:lnTo>
                <a:lnTo>
                  <a:pt x="2286" y="185547"/>
                </a:lnTo>
                <a:lnTo>
                  <a:pt x="2286" y="182372"/>
                </a:lnTo>
                <a:lnTo>
                  <a:pt x="2794" y="178435"/>
                </a:lnTo>
                <a:lnTo>
                  <a:pt x="2794" y="174498"/>
                </a:lnTo>
                <a:close/>
              </a:path>
              <a:path w="16509" h="187960">
                <a:moveTo>
                  <a:pt x="2794" y="82423"/>
                </a:moveTo>
                <a:lnTo>
                  <a:pt x="2730" y="74549"/>
                </a:lnTo>
                <a:lnTo>
                  <a:pt x="2286" y="45339"/>
                </a:lnTo>
                <a:lnTo>
                  <a:pt x="1905" y="45974"/>
                </a:lnTo>
                <a:lnTo>
                  <a:pt x="889" y="48260"/>
                </a:lnTo>
                <a:lnTo>
                  <a:pt x="0" y="59436"/>
                </a:lnTo>
                <a:lnTo>
                  <a:pt x="1905" y="69342"/>
                </a:lnTo>
                <a:lnTo>
                  <a:pt x="2349" y="75692"/>
                </a:lnTo>
                <a:lnTo>
                  <a:pt x="2794" y="82423"/>
                </a:lnTo>
                <a:close/>
              </a:path>
              <a:path w="16509" h="187960">
                <a:moveTo>
                  <a:pt x="2921" y="82423"/>
                </a:moveTo>
                <a:lnTo>
                  <a:pt x="1917" y="113334"/>
                </a:lnTo>
                <a:lnTo>
                  <a:pt x="2298" y="111099"/>
                </a:lnTo>
                <a:lnTo>
                  <a:pt x="2413" y="103124"/>
                </a:lnTo>
                <a:lnTo>
                  <a:pt x="2921" y="112014"/>
                </a:lnTo>
                <a:lnTo>
                  <a:pt x="2921" y="103124"/>
                </a:lnTo>
                <a:lnTo>
                  <a:pt x="2921" y="82423"/>
                </a:lnTo>
                <a:close/>
              </a:path>
              <a:path w="16509" h="187960">
                <a:moveTo>
                  <a:pt x="3429" y="157480"/>
                </a:moveTo>
                <a:lnTo>
                  <a:pt x="3340" y="150469"/>
                </a:lnTo>
                <a:lnTo>
                  <a:pt x="3111" y="143383"/>
                </a:lnTo>
                <a:lnTo>
                  <a:pt x="2413" y="129286"/>
                </a:lnTo>
                <a:lnTo>
                  <a:pt x="2413" y="145669"/>
                </a:lnTo>
                <a:lnTo>
                  <a:pt x="1397" y="152654"/>
                </a:lnTo>
                <a:lnTo>
                  <a:pt x="1397" y="162687"/>
                </a:lnTo>
                <a:lnTo>
                  <a:pt x="2413" y="158623"/>
                </a:lnTo>
                <a:lnTo>
                  <a:pt x="3429" y="157480"/>
                </a:lnTo>
                <a:close/>
              </a:path>
              <a:path w="16509" h="187960">
                <a:moveTo>
                  <a:pt x="4191" y="157099"/>
                </a:moveTo>
                <a:lnTo>
                  <a:pt x="3429" y="157099"/>
                </a:lnTo>
                <a:lnTo>
                  <a:pt x="3429" y="157480"/>
                </a:lnTo>
                <a:lnTo>
                  <a:pt x="3429" y="163830"/>
                </a:lnTo>
                <a:lnTo>
                  <a:pt x="2794" y="169291"/>
                </a:lnTo>
                <a:lnTo>
                  <a:pt x="2794" y="174498"/>
                </a:lnTo>
                <a:lnTo>
                  <a:pt x="3429" y="170434"/>
                </a:lnTo>
                <a:lnTo>
                  <a:pt x="4191" y="166370"/>
                </a:lnTo>
                <a:lnTo>
                  <a:pt x="4191" y="159385"/>
                </a:lnTo>
                <a:lnTo>
                  <a:pt x="4191" y="157099"/>
                </a:lnTo>
                <a:close/>
              </a:path>
              <a:path w="16509" h="187960">
                <a:moveTo>
                  <a:pt x="8382" y="100457"/>
                </a:moveTo>
                <a:lnTo>
                  <a:pt x="6731" y="97523"/>
                </a:lnTo>
                <a:lnTo>
                  <a:pt x="5461" y="100711"/>
                </a:lnTo>
                <a:lnTo>
                  <a:pt x="4267" y="106680"/>
                </a:lnTo>
                <a:lnTo>
                  <a:pt x="2921" y="112014"/>
                </a:lnTo>
                <a:lnTo>
                  <a:pt x="2413" y="112649"/>
                </a:lnTo>
                <a:lnTo>
                  <a:pt x="2413" y="113030"/>
                </a:lnTo>
                <a:lnTo>
                  <a:pt x="2019" y="113334"/>
                </a:lnTo>
                <a:lnTo>
                  <a:pt x="1905" y="115697"/>
                </a:lnTo>
                <a:lnTo>
                  <a:pt x="1892" y="113792"/>
                </a:lnTo>
                <a:lnTo>
                  <a:pt x="1397" y="113030"/>
                </a:lnTo>
                <a:lnTo>
                  <a:pt x="2413" y="123444"/>
                </a:lnTo>
                <a:lnTo>
                  <a:pt x="2413" y="123825"/>
                </a:lnTo>
                <a:lnTo>
                  <a:pt x="2794" y="119595"/>
                </a:lnTo>
                <a:lnTo>
                  <a:pt x="2921" y="115697"/>
                </a:lnTo>
                <a:lnTo>
                  <a:pt x="2921" y="112395"/>
                </a:lnTo>
                <a:lnTo>
                  <a:pt x="4013" y="119595"/>
                </a:lnTo>
                <a:lnTo>
                  <a:pt x="4940" y="115697"/>
                </a:lnTo>
                <a:lnTo>
                  <a:pt x="5435" y="113792"/>
                </a:lnTo>
                <a:lnTo>
                  <a:pt x="5461" y="125984"/>
                </a:lnTo>
                <a:lnTo>
                  <a:pt x="6286" y="119786"/>
                </a:lnTo>
                <a:lnTo>
                  <a:pt x="7251" y="116179"/>
                </a:lnTo>
                <a:lnTo>
                  <a:pt x="7620" y="113792"/>
                </a:lnTo>
                <a:lnTo>
                  <a:pt x="7835" y="112395"/>
                </a:lnTo>
                <a:lnTo>
                  <a:pt x="8039" y="111099"/>
                </a:lnTo>
                <a:lnTo>
                  <a:pt x="8382" y="100457"/>
                </a:lnTo>
                <a:close/>
              </a:path>
              <a:path w="16509" h="187960">
                <a:moveTo>
                  <a:pt x="16129" y="17526"/>
                </a:moveTo>
                <a:lnTo>
                  <a:pt x="15621" y="12319"/>
                </a:lnTo>
                <a:lnTo>
                  <a:pt x="14605" y="19050"/>
                </a:lnTo>
                <a:lnTo>
                  <a:pt x="14224" y="18669"/>
                </a:lnTo>
                <a:lnTo>
                  <a:pt x="15113" y="0"/>
                </a:lnTo>
                <a:lnTo>
                  <a:pt x="12928" y="2717"/>
                </a:lnTo>
                <a:lnTo>
                  <a:pt x="9855" y="22098"/>
                </a:lnTo>
                <a:lnTo>
                  <a:pt x="8255" y="22733"/>
                </a:lnTo>
                <a:lnTo>
                  <a:pt x="9042" y="28460"/>
                </a:lnTo>
                <a:lnTo>
                  <a:pt x="9728" y="32499"/>
                </a:lnTo>
                <a:lnTo>
                  <a:pt x="10058" y="38620"/>
                </a:lnTo>
                <a:lnTo>
                  <a:pt x="9779" y="50546"/>
                </a:lnTo>
                <a:lnTo>
                  <a:pt x="8636" y="53657"/>
                </a:lnTo>
                <a:lnTo>
                  <a:pt x="7556" y="46672"/>
                </a:lnTo>
                <a:lnTo>
                  <a:pt x="6553" y="36080"/>
                </a:lnTo>
                <a:lnTo>
                  <a:pt x="5715" y="28321"/>
                </a:lnTo>
                <a:lnTo>
                  <a:pt x="4318" y="44577"/>
                </a:lnTo>
                <a:lnTo>
                  <a:pt x="3810" y="44577"/>
                </a:lnTo>
                <a:lnTo>
                  <a:pt x="2794" y="44958"/>
                </a:lnTo>
                <a:lnTo>
                  <a:pt x="5880" y="54292"/>
                </a:lnTo>
                <a:lnTo>
                  <a:pt x="9461" y="60134"/>
                </a:lnTo>
                <a:lnTo>
                  <a:pt x="12649" y="60464"/>
                </a:lnTo>
                <a:lnTo>
                  <a:pt x="14605" y="53213"/>
                </a:lnTo>
                <a:lnTo>
                  <a:pt x="13550" y="41059"/>
                </a:lnTo>
                <a:lnTo>
                  <a:pt x="13741" y="29806"/>
                </a:lnTo>
                <a:lnTo>
                  <a:pt x="14744" y="21336"/>
                </a:lnTo>
                <a:lnTo>
                  <a:pt x="16129" y="175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0651490" y="5620562"/>
            <a:ext cx="6350" cy="36195"/>
          </a:xfrm>
          <a:custGeom>
            <a:avLst/>
            <a:gdLst/>
            <a:ahLst/>
            <a:cxnLst/>
            <a:rect l="l" t="t" r="r" b="b"/>
            <a:pathLst>
              <a:path w="6350" h="36195">
                <a:moveTo>
                  <a:pt x="5588" y="27736"/>
                </a:moveTo>
                <a:lnTo>
                  <a:pt x="5080" y="27355"/>
                </a:lnTo>
                <a:lnTo>
                  <a:pt x="4699" y="33731"/>
                </a:lnTo>
                <a:lnTo>
                  <a:pt x="4191" y="27355"/>
                </a:lnTo>
                <a:lnTo>
                  <a:pt x="3683" y="19862"/>
                </a:lnTo>
                <a:lnTo>
                  <a:pt x="4699" y="17983"/>
                </a:lnTo>
                <a:lnTo>
                  <a:pt x="5080" y="15735"/>
                </a:lnTo>
                <a:lnTo>
                  <a:pt x="3302" y="7112"/>
                </a:lnTo>
                <a:lnTo>
                  <a:pt x="0" y="0"/>
                </a:lnTo>
                <a:lnTo>
                  <a:pt x="609" y="1473"/>
                </a:lnTo>
                <a:lnTo>
                  <a:pt x="1638" y="7874"/>
                </a:lnTo>
                <a:lnTo>
                  <a:pt x="2781" y="17081"/>
                </a:lnTo>
                <a:lnTo>
                  <a:pt x="3683" y="26987"/>
                </a:lnTo>
                <a:lnTo>
                  <a:pt x="3302" y="29235"/>
                </a:lnTo>
                <a:lnTo>
                  <a:pt x="3962" y="35648"/>
                </a:lnTo>
                <a:lnTo>
                  <a:pt x="4584" y="35521"/>
                </a:lnTo>
                <a:lnTo>
                  <a:pt x="5130" y="31877"/>
                </a:lnTo>
                <a:lnTo>
                  <a:pt x="5588" y="27736"/>
                </a:lnTo>
                <a:close/>
              </a:path>
              <a:path w="6350" h="36195">
                <a:moveTo>
                  <a:pt x="6350" y="25615"/>
                </a:moveTo>
                <a:lnTo>
                  <a:pt x="5588" y="27635"/>
                </a:lnTo>
                <a:lnTo>
                  <a:pt x="6350" y="27635"/>
                </a:lnTo>
                <a:lnTo>
                  <a:pt x="6350" y="256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0652125" y="5536691"/>
            <a:ext cx="3175" cy="27305"/>
          </a:xfrm>
          <a:custGeom>
            <a:avLst/>
            <a:gdLst/>
            <a:ahLst/>
            <a:cxnLst/>
            <a:rect l="l" t="t" r="r" b="b"/>
            <a:pathLst>
              <a:path w="3175" h="27304">
                <a:moveTo>
                  <a:pt x="1016" y="0"/>
                </a:moveTo>
                <a:lnTo>
                  <a:pt x="0" y="25781"/>
                </a:lnTo>
                <a:lnTo>
                  <a:pt x="1016" y="23876"/>
                </a:lnTo>
                <a:lnTo>
                  <a:pt x="1904" y="27178"/>
                </a:lnTo>
                <a:lnTo>
                  <a:pt x="1904" y="12573"/>
                </a:lnTo>
                <a:lnTo>
                  <a:pt x="2794" y="13208"/>
                </a:lnTo>
                <a:lnTo>
                  <a:pt x="1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0642981" y="5377307"/>
            <a:ext cx="3810" cy="45085"/>
          </a:xfrm>
          <a:custGeom>
            <a:avLst/>
            <a:gdLst/>
            <a:ahLst/>
            <a:cxnLst/>
            <a:rect l="l" t="t" r="r" b="b"/>
            <a:pathLst>
              <a:path w="3809" h="45085">
                <a:moveTo>
                  <a:pt x="2159" y="7493"/>
                </a:moveTo>
                <a:lnTo>
                  <a:pt x="1778" y="0"/>
                </a:lnTo>
                <a:lnTo>
                  <a:pt x="762" y="8636"/>
                </a:lnTo>
                <a:lnTo>
                  <a:pt x="2159" y="7493"/>
                </a:lnTo>
                <a:close/>
              </a:path>
              <a:path w="3809" h="45085">
                <a:moveTo>
                  <a:pt x="3556" y="30226"/>
                </a:moveTo>
                <a:lnTo>
                  <a:pt x="0" y="45085"/>
                </a:lnTo>
                <a:lnTo>
                  <a:pt x="2540" y="41783"/>
                </a:lnTo>
                <a:lnTo>
                  <a:pt x="3556" y="302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0664825" y="3450844"/>
            <a:ext cx="635" cy="8255"/>
          </a:xfrm>
          <a:custGeom>
            <a:avLst/>
            <a:gdLst/>
            <a:ahLst/>
            <a:cxnLst/>
            <a:rect l="l" t="t" r="r" b="b"/>
            <a:pathLst>
              <a:path w="634" h="8254">
                <a:moveTo>
                  <a:pt x="634" y="0"/>
                </a:moveTo>
                <a:lnTo>
                  <a:pt x="0" y="3936"/>
                </a:lnTo>
                <a:lnTo>
                  <a:pt x="0" y="8127"/>
                </a:lnTo>
                <a:lnTo>
                  <a:pt x="6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0664063" y="3512692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761" y="0"/>
                </a:moveTo>
                <a:lnTo>
                  <a:pt x="380" y="1143"/>
                </a:lnTo>
                <a:lnTo>
                  <a:pt x="0" y="3683"/>
                </a:lnTo>
                <a:lnTo>
                  <a:pt x="761" y="2286"/>
                </a:lnTo>
                <a:lnTo>
                  <a:pt x="7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0640689" y="4523994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640" y="0"/>
                </a:moveTo>
                <a:lnTo>
                  <a:pt x="0" y="1335"/>
                </a:lnTo>
                <a:lnTo>
                  <a:pt x="466" y="6492"/>
                </a:lnTo>
                <a:lnTo>
                  <a:pt x="1623" y="14055"/>
                </a:lnTo>
                <a:lnTo>
                  <a:pt x="3053" y="22605"/>
                </a:lnTo>
                <a:lnTo>
                  <a:pt x="2545" y="17525"/>
                </a:lnTo>
                <a:lnTo>
                  <a:pt x="2037" y="11556"/>
                </a:lnTo>
                <a:lnTo>
                  <a:pt x="2545" y="3428"/>
                </a:lnTo>
                <a:lnTo>
                  <a:pt x="6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0653522" y="3949700"/>
            <a:ext cx="10795" cy="34290"/>
          </a:xfrm>
          <a:custGeom>
            <a:avLst/>
            <a:gdLst/>
            <a:ahLst/>
            <a:cxnLst/>
            <a:rect l="l" t="t" r="r" b="b"/>
            <a:pathLst>
              <a:path w="10795" h="34289">
                <a:moveTo>
                  <a:pt x="2159" y="26289"/>
                </a:moveTo>
                <a:lnTo>
                  <a:pt x="1651" y="22860"/>
                </a:lnTo>
                <a:lnTo>
                  <a:pt x="0" y="33909"/>
                </a:lnTo>
                <a:lnTo>
                  <a:pt x="2159" y="26289"/>
                </a:lnTo>
                <a:close/>
              </a:path>
              <a:path w="10795" h="34289">
                <a:moveTo>
                  <a:pt x="10541" y="14732"/>
                </a:moveTo>
                <a:lnTo>
                  <a:pt x="10160" y="8128"/>
                </a:lnTo>
                <a:lnTo>
                  <a:pt x="9652" y="3302"/>
                </a:lnTo>
                <a:lnTo>
                  <a:pt x="9144" y="0"/>
                </a:lnTo>
                <a:lnTo>
                  <a:pt x="10541" y="147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0666221" y="3144392"/>
            <a:ext cx="2540" cy="14604"/>
          </a:xfrm>
          <a:custGeom>
            <a:avLst/>
            <a:gdLst/>
            <a:ahLst/>
            <a:cxnLst/>
            <a:rect l="l" t="t" r="r" b="b"/>
            <a:pathLst>
              <a:path w="2540" h="14605">
                <a:moveTo>
                  <a:pt x="2158" y="0"/>
                </a:moveTo>
                <a:lnTo>
                  <a:pt x="0" y="8890"/>
                </a:lnTo>
                <a:lnTo>
                  <a:pt x="1270" y="7874"/>
                </a:lnTo>
                <a:lnTo>
                  <a:pt x="2158" y="14224"/>
                </a:lnTo>
                <a:lnTo>
                  <a:pt x="215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0644378" y="5011420"/>
            <a:ext cx="3175" cy="24130"/>
          </a:xfrm>
          <a:custGeom>
            <a:avLst/>
            <a:gdLst/>
            <a:ahLst/>
            <a:cxnLst/>
            <a:rect l="l" t="t" r="r" b="b"/>
            <a:pathLst>
              <a:path w="3175" h="24129">
                <a:moveTo>
                  <a:pt x="0" y="0"/>
                </a:moveTo>
                <a:lnTo>
                  <a:pt x="0" y="6603"/>
                </a:lnTo>
                <a:lnTo>
                  <a:pt x="507" y="14477"/>
                </a:lnTo>
                <a:lnTo>
                  <a:pt x="1397" y="24129"/>
                </a:lnTo>
                <a:lnTo>
                  <a:pt x="2794" y="21081"/>
                </a:lnTo>
                <a:lnTo>
                  <a:pt x="1016" y="1181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0641583" y="3474339"/>
            <a:ext cx="1905" cy="7620"/>
          </a:xfrm>
          <a:custGeom>
            <a:avLst/>
            <a:gdLst/>
            <a:ahLst/>
            <a:cxnLst/>
            <a:rect l="l" t="t" r="r" b="b"/>
            <a:pathLst>
              <a:path w="1904" h="7620">
                <a:moveTo>
                  <a:pt x="1397" y="0"/>
                </a:moveTo>
                <a:lnTo>
                  <a:pt x="762" y="1777"/>
                </a:lnTo>
                <a:lnTo>
                  <a:pt x="0" y="6350"/>
                </a:lnTo>
                <a:lnTo>
                  <a:pt x="762" y="7493"/>
                </a:lnTo>
                <a:lnTo>
                  <a:pt x="1397" y="4699"/>
                </a:lnTo>
                <a:lnTo>
                  <a:pt x="1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0643584" y="4983607"/>
            <a:ext cx="1905" cy="27940"/>
          </a:xfrm>
          <a:custGeom>
            <a:avLst/>
            <a:gdLst/>
            <a:ahLst/>
            <a:cxnLst/>
            <a:rect l="l" t="t" r="r" b="b"/>
            <a:pathLst>
              <a:path w="1904" h="27939">
                <a:moveTo>
                  <a:pt x="1047" y="0"/>
                </a:moveTo>
                <a:lnTo>
                  <a:pt x="190" y="7060"/>
                </a:lnTo>
                <a:lnTo>
                  <a:pt x="0" y="14192"/>
                </a:lnTo>
                <a:lnTo>
                  <a:pt x="333" y="21181"/>
                </a:lnTo>
                <a:lnTo>
                  <a:pt x="1047" y="27813"/>
                </a:lnTo>
                <a:lnTo>
                  <a:pt x="539" y="19304"/>
                </a:lnTo>
                <a:lnTo>
                  <a:pt x="1555" y="4826"/>
                </a:lnTo>
                <a:lnTo>
                  <a:pt x="10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0661268" y="2043683"/>
            <a:ext cx="1270" cy="3175"/>
          </a:xfrm>
          <a:custGeom>
            <a:avLst/>
            <a:gdLst/>
            <a:ahLst/>
            <a:cxnLst/>
            <a:rect l="l" t="t" r="r" b="b"/>
            <a:pathLst>
              <a:path w="1270" h="3175">
                <a:moveTo>
                  <a:pt x="761" y="0"/>
                </a:moveTo>
                <a:lnTo>
                  <a:pt x="0" y="380"/>
                </a:lnTo>
                <a:lnTo>
                  <a:pt x="761" y="3048"/>
                </a:lnTo>
                <a:lnTo>
                  <a:pt x="7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0639552" y="1724151"/>
            <a:ext cx="635" cy="13970"/>
          </a:xfrm>
          <a:custGeom>
            <a:avLst/>
            <a:gdLst/>
            <a:ahLst/>
            <a:cxnLst/>
            <a:rect l="l" t="t" r="r" b="b"/>
            <a:pathLst>
              <a:path w="634" h="13969">
                <a:moveTo>
                  <a:pt x="634" y="0"/>
                </a:moveTo>
                <a:lnTo>
                  <a:pt x="0" y="7112"/>
                </a:lnTo>
                <a:lnTo>
                  <a:pt x="0" y="10922"/>
                </a:lnTo>
                <a:lnTo>
                  <a:pt x="634" y="13588"/>
                </a:lnTo>
                <a:lnTo>
                  <a:pt x="6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0643743" y="5247513"/>
            <a:ext cx="10795" cy="34290"/>
          </a:xfrm>
          <a:custGeom>
            <a:avLst/>
            <a:gdLst/>
            <a:ahLst/>
            <a:cxnLst/>
            <a:rect l="l" t="t" r="r" b="b"/>
            <a:pathLst>
              <a:path w="10795" h="34289">
                <a:moveTo>
                  <a:pt x="635" y="0"/>
                </a:moveTo>
                <a:lnTo>
                  <a:pt x="0" y="1143"/>
                </a:lnTo>
                <a:lnTo>
                  <a:pt x="635" y="7366"/>
                </a:lnTo>
                <a:lnTo>
                  <a:pt x="635" y="0"/>
                </a:lnTo>
                <a:close/>
              </a:path>
              <a:path w="10795" h="34289">
                <a:moveTo>
                  <a:pt x="10541" y="32766"/>
                </a:moveTo>
                <a:lnTo>
                  <a:pt x="10033" y="33147"/>
                </a:lnTo>
                <a:lnTo>
                  <a:pt x="9525" y="34290"/>
                </a:lnTo>
                <a:lnTo>
                  <a:pt x="10541" y="327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0657840" y="4910709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0" y="381"/>
                </a:lnTo>
                <a:lnTo>
                  <a:pt x="0" y="1397"/>
                </a:lnTo>
                <a:lnTo>
                  <a:pt x="634" y="17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10643743" y="5245608"/>
            <a:ext cx="1905" cy="19050"/>
          </a:xfrm>
          <a:custGeom>
            <a:avLst/>
            <a:gdLst/>
            <a:ahLst/>
            <a:cxnLst/>
            <a:rect l="l" t="t" r="r" b="b"/>
            <a:pathLst>
              <a:path w="1904" h="19050">
                <a:moveTo>
                  <a:pt x="635" y="11176"/>
                </a:moveTo>
                <a:lnTo>
                  <a:pt x="0" y="17780"/>
                </a:lnTo>
                <a:lnTo>
                  <a:pt x="635" y="18542"/>
                </a:lnTo>
                <a:lnTo>
                  <a:pt x="635" y="11176"/>
                </a:lnTo>
                <a:close/>
              </a:path>
              <a:path w="1904" h="19050">
                <a:moveTo>
                  <a:pt x="1397" y="3683"/>
                </a:moveTo>
                <a:lnTo>
                  <a:pt x="635" y="0"/>
                </a:lnTo>
                <a:lnTo>
                  <a:pt x="635" y="1905"/>
                </a:lnTo>
                <a:lnTo>
                  <a:pt x="635" y="2286"/>
                </a:lnTo>
                <a:lnTo>
                  <a:pt x="635" y="2540"/>
                </a:lnTo>
                <a:lnTo>
                  <a:pt x="1397" y="36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0657078" y="2631439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5">
                <a:moveTo>
                  <a:pt x="1397" y="0"/>
                </a:moveTo>
                <a:lnTo>
                  <a:pt x="0" y="6604"/>
                </a:lnTo>
                <a:lnTo>
                  <a:pt x="0" y="8000"/>
                </a:lnTo>
                <a:lnTo>
                  <a:pt x="762" y="2794"/>
                </a:lnTo>
                <a:lnTo>
                  <a:pt x="1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0638663" y="1660905"/>
            <a:ext cx="33655" cy="3708400"/>
          </a:xfrm>
          <a:custGeom>
            <a:avLst/>
            <a:gdLst/>
            <a:ahLst/>
            <a:cxnLst/>
            <a:rect l="l" t="t" r="r" b="b"/>
            <a:pathLst>
              <a:path w="33654" h="3708400">
                <a:moveTo>
                  <a:pt x="2489" y="979538"/>
                </a:moveTo>
                <a:lnTo>
                  <a:pt x="1854" y="990600"/>
                </a:lnTo>
                <a:lnTo>
                  <a:pt x="2413" y="990600"/>
                </a:lnTo>
                <a:lnTo>
                  <a:pt x="2489" y="979538"/>
                </a:lnTo>
                <a:close/>
              </a:path>
              <a:path w="33654" h="3708400">
                <a:moveTo>
                  <a:pt x="2578" y="977900"/>
                </a:moveTo>
                <a:lnTo>
                  <a:pt x="2489" y="979538"/>
                </a:lnTo>
                <a:lnTo>
                  <a:pt x="2578" y="977900"/>
                </a:lnTo>
                <a:close/>
              </a:path>
              <a:path w="33654" h="3708400">
                <a:moveTo>
                  <a:pt x="6477" y="3660521"/>
                </a:moveTo>
                <a:lnTo>
                  <a:pt x="5969" y="3656457"/>
                </a:lnTo>
                <a:lnTo>
                  <a:pt x="5461" y="3653917"/>
                </a:lnTo>
                <a:lnTo>
                  <a:pt x="5461" y="3646551"/>
                </a:lnTo>
                <a:lnTo>
                  <a:pt x="5181" y="3657587"/>
                </a:lnTo>
                <a:lnTo>
                  <a:pt x="5969" y="3660140"/>
                </a:lnTo>
                <a:lnTo>
                  <a:pt x="6477" y="3660521"/>
                </a:lnTo>
                <a:close/>
              </a:path>
              <a:path w="33654" h="3708400">
                <a:moveTo>
                  <a:pt x="23876" y="1879600"/>
                </a:moveTo>
                <a:lnTo>
                  <a:pt x="22987" y="1879600"/>
                </a:lnTo>
                <a:lnTo>
                  <a:pt x="22987" y="1891461"/>
                </a:lnTo>
                <a:lnTo>
                  <a:pt x="23876" y="1879600"/>
                </a:lnTo>
                <a:close/>
              </a:path>
              <a:path w="33654" h="3708400">
                <a:moveTo>
                  <a:pt x="24765" y="2304796"/>
                </a:moveTo>
                <a:lnTo>
                  <a:pt x="24003" y="2300478"/>
                </a:lnTo>
                <a:lnTo>
                  <a:pt x="23368" y="2300859"/>
                </a:lnTo>
                <a:lnTo>
                  <a:pt x="22606" y="2302637"/>
                </a:lnTo>
                <a:lnTo>
                  <a:pt x="23368" y="2303018"/>
                </a:lnTo>
                <a:lnTo>
                  <a:pt x="24003" y="2303399"/>
                </a:lnTo>
                <a:lnTo>
                  <a:pt x="24765" y="2304796"/>
                </a:lnTo>
                <a:close/>
              </a:path>
              <a:path w="33654" h="3708400">
                <a:moveTo>
                  <a:pt x="24892" y="1371600"/>
                </a:moveTo>
                <a:lnTo>
                  <a:pt x="23876" y="1384300"/>
                </a:lnTo>
                <a:lnTo>
                  <a:pt x="24384" y="1384300"/>
                </a:lnTo>
                <a:lnTo>
                  <a:pt x="24892" y="1371600"/>
                </a:lnTo>
                <a:close/>
              </a:path>
              <a:path w="33654" h="3708400">
                <a:moveTo>
                  <a:pt x="25133" y="3365500"/>
                </a:moveTo>
                <a:lnTo>
                  <a:pt x="24257" y="3365500"/>
                </a:lnTo>
                <a:lnTo>
                  <a:pt x="23837" y="3378200"/>
                </a:lnTo>
                <a:lnTo>
                  <a:pt x="22479" y="3365500"/>
                </a:lnTo>
                <a:lnTo>
                  <a:pt x="23876" y="3352800"/>
                </a:lnTo>
                <a:lnTo>
                  <a:pt x="22987" y="3352800"/>
                </a:lnTo>
                <a:lnTo>
                  <a:pt x="22059" y="3365500"/>
                </a:lnTo>
                <a:lnTo>
                  <a:pt x="21247" y="3378200"/>
                </a:lnTo>
                <a:lnTo>
                  <a:pt x="21170" y="3390900"/>
                </a:lnTo>
                <a:lnTo>
                  <a:pt x="22479" y="3403600"/>
                </a:lnTo>
                <a:lnTo>
                  <a:pt x="23393" y="3390900"/>
                </a:lnTo>
                <a:lnTo>
                  <a:pt x="24206" y="3378200"/>
                </a:lnTo>
                <a:lnTo>
                  <a:pt x="25133" y="3365500"/>
                </a:lnTo>
                <a:close/>
              </a:path>
              <a:path w="33654" h="3708400">
                <a:moveTo>
                  <a:pt x="26200" y="2514600"/>
                </a:moveTo>
                <a:lnTo>
                  <a:pt x="25400" y="2489200"/>
                </a:lnTo>
                <a:lnTo>
                  <a:pt x="25908" y="2514600"/>
                </a:lnTo>
                <a:lnTo>
                  <a:pt x="26200" y="2514600"/>
                </a:lnTo>
                <a:close/>
              </a:path>
              <a:path w="33654" h="3708400">
                <a:moveTo>
                  <a:pt x="26797" y="2654300"/>
                </a:moveTo>
                <a:lnTo>
                  <a:pt x="23977" y="2667000"/>
                </a:lnTo>
                <a:lnTo>
                  <a:pt x="25908" y="2667000"/>
                </a:lnTo>
                <a:lnTo>
                  <a:pt x="26797" y="2654300"/>
                </a:lnTo>
                <a:close/>
              </a:path>
              <a:path w="33654" h="3708400">
                <a:moveTo>
                  <a:pt x="27559" y="2697607"/>
                </a:moveTo>
                <a:lnTo>
                  <a:pt x="26797" y="2697226"/>
                </a:lnTo>
                <a:lnTo>
                  <a:pt x="26797" y="2698496"/>
                </a:lnTo>
                <a:lnTo>
                  <a:pt x="27559" y="2697607"/>
                </a:lnTo>
                <a:close/>
              </a:path>
              <a:path w="33654" h="3708400">
                <a:moveTo>
                  <a:pt x="27559" y="1493139"/>
                </a:moveTo>
                <a:lnTo>
                  <a:pt x="26797" y="1493774"/>
                </a:lnTo>
                <a:lnTo>
                  <a:pt x="27559" y="1494536"/>
                </a:lnTo>
                <a:lnTo>
                  <a:pt x="27559" y="1493139"/>
                </a:lnTo>
                <a:close/>
              </a:path>
              <a:path w="33654" h="3708400">
                <a:moveTo>
                  <a:pt x="27813" y="2120900"/>
                </a:moveTo>
                <a:lnTo>
                  <a:pt x="26352" y="2120900"/>
                </a:lnTo>
                <a:lnTo>
                  <a:pt x="25730" y="2131847"/>
                </a:lnTo>
                <a:lnTo>
                  <a:pt x="27813" y="2120900"/>
                </a:lnTo>
                <a:close/>
              </a:path>
              <a:path w="33654" h="3708400">
                <a:moveTo>
                  <a:pt x="28321" y="3152775"/>
                </a:moveTo>
                <a:lnTo>
                  <a:pt x="27813" y="3145028"/>
                </a:lnTo>
                <a:lnTo>
                  <a:pt x="27305" y="3142869"/>
                </a:lnTo>
                <a:lnTo>
                  <a:pt x="26797" y="3143250"/>
                </a:lnTo>
                <a:lnTo>
                  <a:pt x="27305" y="3145028"/>
                </a:lnTo>
                <a:lnTo>
                  <a:pt x="27813" y="3147568"/>
                </a:lnTo>
                <a:lnTo>
                  <a:pt x="28321" y="3152775"/>
                </a:lnTo>
                <a:close/>
              </a:path>
              <a:path w="33654" h="3708400">
                <a:moveTo>
                  <a:pt x="28321" y="1384300"/>
                </a:moveTo>
                <a:lnTo>
                  <a:pt x="27114" y="1397000"/>
                </a:lnTo>
                <a:lnTo>
                  <a:pt x="27305" y="1397000"/>
                </a:lnTo>
                <a:lnTo>
                  <a:pt x="28321" y="1384300"/>
                </a:lnTo>
                <a:close/>
              </a:path>
              <a:path w="33654" h="3708400">
                <a:moveTo>
                  <a:pt x="28956" y="2671318"/>
                </a:moveTo>
                <a:lnTo>
                  <a:pt x="20574" y="2688590"/>
                </a:lnTo>
                <a:lnTo>
                  <a:pt x="26924" y="2697226"/>
                </a:lnTo>
                <a:lnTo>
                  <a:pt x="26670" y="2691295"/>
                </a:lnTo>
                <a:lnTo>
                  <a:pt x="26695" y="2685415"/>
                </a:lnTo>
                <a:lnTo>
                  <a:pt x="27343" y="2678976"/>
                </a:lnTo>
                <a:lnTo>
                  <a:pt x="28956" y="2671318"/>
                </a:lnTo>
                <a:close/>
              </a:path>
              <a:path w="33654" h="3708400">
                <a:moveTo>
                  <a:pt x="32639" y="2984500"/>
                </a:moveTo>
                <a:lnTo>
                  <a:pt x="32410" y="2971800"/>
                </a:lnTo>
                <a:lnTo>
                  <a:pt x="32194" y="2959100"/>
                </a:lnTo>
                <a:lnTo>
                  <a:pt x="31750" y="2933700"/>
                </a:lnTo>
                <a:lnTo>
                  <a:pt x="31559" y="2946400"/>
                </a:lnTo>
                <a:lnTo>
                  <a:pt x="31064" y="2946400"/>
                </a:lnTo>
                <a:lnTo>
                  <a:pt x="30302" y="2959100"/>
                </a:lnTo>
                <a:lnTo>
                  <a:pt x="29337" y="2959100"/>
                </a:lnTo>
                <a:lnTo>
                  <a:pt x="29222" y="2946400"/>
                </a:lnTo>
                <a:lnTo>
                  <a:pt x="28879" y="2946400"/>
                </a:lnTo>
                <a:lnTo>
                  <a:pt x="28257" y="2933700"/>
                </a:lnTo>
                <a:lnTo>
                  <a:pt x="27305" y="2933700"/>
                </a:lnTo>
                <a:lnTo>
                  <a:pt x="23876" y="2946400"/>
                </a:lnTo>
                <a:lnTo>
                  <a:pt x="19380" y="2971800"/>
                </a:lnTo>
                <a:lnTo>
                  <a:pt x="14706" y="2997200"/>
                </a:lnTo>
                <a:lnTo>
                  <a:pt x="10795" y="3009900"/>
                </a:lnTo>
                <a:lnTo>
                  <a:pt x="12700" y="2984500"/>
                </a:lnTo>
                <a:lnTo>
                  <a:pt x="10795" y="2984500"/>
                </a:lnTo>
                <a:lnTo>
                  <a:pt x="13893" y="2959100"/>
                </a:lnTo>
                <a:lnTo>
                  <a:pt x="18605" y="2933700"/>
                </a:lnTo>
                <a:lnTo>
                  <a:pt x="23393" y="2921000"/>
                </a:lnTo>
                <a:lnTo>
                  <a:pt x="26797" y="2908300"/>
                </a:lnTo>
                <a:lnTo>
                  <a:pt x="19050" y="2908300"/>
                </a:lnTo>
                <a:lnTo>
                  <a:pt x="20104" y="2882900"/>
                </a:lnTo>
                <a:lnTo>
                  <a:pt x="22872" y="2870200"/>
                </a:lnTo>
                <a:lnTo>
                  <a:pt x="8255" y="2870200"/>
                </a:lnTo>
                <a:lnTo>
                  <a:pt x="5842" y="2870200"/>
                </a:lnTo>
                <a:lnTo>
                  <a:pt x="4953" y="2870200"/>
                </a:lnTo>
                <a:lnTo>
                  <a:pt x="7366" y="2882900"/>
                </a:lnTo>
                <a:lnTo>
                  <a:pt x="6350" y="2895600"/>
                </a:lnTo>
                <a:lnTo>
                  <a:pt x="5334" y="2895600"/>
                </a:lnTo>
                <a:lnTo>
                  <a:pt x="6350" y="2908300"/>
                </a:lnTo>
                <a:lnTo>
                  <a:pt x="7366" y="2908300"/>
                </a:lnTo>
                <a:lnTo>
                  <a:pt x="7366" y="2921000"/>
                </a:lnTo>
                <a:lnTo>
                  <a:pt x="6858" y="2921000"/>
                </a:lnTo>
                <a:lnTo>
                  <a:pt x="7620" y="2946400"/>
                </a:lnTo>
                <a:lnTo>
                  <a:pt x="6324" y="2971800"/>
                </a:lnTo>
                <a:lnTo>
                  <a:pt x="5295" y="2997200"/>
                </a:lnTo>
                <a:lnTo>
                  <a:pt x="6858" y="3035300"/>
                </a:lnTo>
                <a:lnTo>
                  <a:pt x="6350" y="3022600"/>
                </a:lnTo>
                <a:lnTo>
                  <a:pt x="7366" y="3009900"/>
                </a:lnTo>
                <a:lnTo>
                  <a:pt x="7581" y="3035300"/>
                </a:lnTo>
                <a:lnTo>
                  <a:pt x="8445" y="3060700"/>
                </a:lnTo>
                <a:lnTo>
                  <a:pt x="9105" y="3073400"/>
                </a:lnTo>
                <a:lnTo>
                  <a:pt x="8763" y="3086100"/>
                </a:lnTo>
                <a:lnTo>
                  <a:pt x="6350" y="3086100"/>
                </a:lnTo>
                <a:lnTo>
                  <a:pt x="5702" y="3098800"/>
                </a:lnTo>
                <a:lnTo>
                  <a:pt x="5270" y="3124200"/>
                </a:lnTo>
                <a:lnTo>
                  <a:pt x="5016" y="3136900"/>
                </a:lnTo>
                <a:lnTo>
                  <a:pt x="4953" y="3149600"/>
                </a:lnTo>
                <a:lnTo>
                  <a:pt x="2413" y="3149600"/>
                </a:lnTo>
                <a:lnTo>
                  <a:pt x="2540" y="3175000"/>
                </a:lnTo>
                <a:lnTo>
                  <a:pt x="2197" y="3200400"/>
                </a:lnTo>
                <a:lnTo>
                  <a:pt x="2603" y="3225800"/>
                </a:lnTo>
                <a:lnTo>
                  <a:pt x="4953" y="3238500"/>
                </a:lnTo>
                <a:lnTo>
                  <a:pt x="4140" y="3251200"/>
                </a:lnTo>
                <a:lnTo>
                  <a:pt x="4330" y="3263900"/>
                </a:lnTo>
                <a:lnTo>
                  <a:pt x="4826" y="3276600"/>
                </a:lnTo>
                <a:lnTo>
                  <a:pt x="4953" y="3289300"/>
                </a:lnTo>
                <a:lnTo>
                  <a:pt x="6858" y="3289300"/>
                </a:lnTo>
                <a:lnTo>
                  <a:pt x="6985" y="3314700"/>
                </a:lnTo>
                <a:lnTo>
                  <a:pt x="6705" y="3327400"/>
                </a:lnTo>
                <a:lnTo>
                  <a:pt x="6350" y="3340100"/>
                </a:lnTo>
                <a:lnTo>
                  <a:pt x="8013" y="3365500"/>
                </a:lnTo>
                <a:lnTo>
                  <a:pt x="7886" y="3390900"/>
                </a:lnTo>
                <a:lnTo>
                  <a:pt x="7874" y="3391319"/>
                </a:lnTo>
                <a:lnTo>
                  <a:pt x="7874" y="3517900"/>
                </a:lnTo>
                <a:lnTo>
                  <a:pt x="6858" y="3505200"/>
                </a:lnTo>
                <a:lnTo>
                  <a:pt x="7366" y="3505200"/>
                </a:lnTo>
                <a:lnTo>
                  <a:pt x="7874" y="3517900"/>
                </a:lnTo>
                <a:lnTo>
                  <a:pt x="7874" y="3391319"/>
                </a:lnTo>
                <a:lnTo>
                  <a:pt x="7112" y="3416300"/>
                </a:lnTo>
                <a:lnTo>
                  <a:pt x="6858" y="3441700"/>
                </a:lnTo>
                <a:lnTo>
                  <a:pt x="7366" y="3441700"/>
                </a:lnTo>
                <a:lnTo>
                  <a:pt x="5842" y="3467100"/>
                </a:lnTo>
                <a:lnTo>
                  <a:pt x="6565" y="3467100"/>
                </a:lnTo>
                <a:lnTo>
                  <a:pt x="5537" y="3479800"/>
                </a:lnTo>
                <a:lnTo>
                  <a:pt x="5334" y="3492500"/>
                </a:lnTo>
                <a:lnTo>
                  <a:pt x="4914" y="3505200"/>
                </a:lnTo>
                <a:lnTo>
                  <a:pt x="5473" y="3517900"/>
                </a:lnTo>
                <a:lnTo>
                  <a:pt x="6350" y="3530600"/>
                </a:lnTo>
                <a:lnTo>
                  <a:pt x="6350" y="3556000"/>
                </a:lnTo>
                <a:lnTo>
                  <a:pt x="7480" y="3543300"/>
                </a:lnTo>
                <a:lnTo>
                  <a:pt x="8255" y="3543300"/>
                </a:lnTo>
                <a:lnTo>
                  <a:pt x="8255" y="3530600"/>
                </a:lnTo>
                <a:lnTo>
                  <a:pt x="9271" y="3530600"/>
                </a:lnTo>
                <a:lnTo>
                  <a:pt x="8763" y="3543300"/>
                </a:lnTo>
                <a:lnTo>
                  <a:pt x="8623" y="3543300"/>
                </a:lnTo>
                <a:lnTo>
                  <a:pt x="9880" y="3556000"/>
                </a:lnTo>
                <a:lnTo>
                  <a:pt x="11303" y="3556000"/>
                </a:lnTo>
                <a:lnTo>
                  <a:pt x="9779" y="3568700"/>
                </a:lnTo>
                <a:lnTo>
                  <a:pt x="11684" y="3568700"/>
                </a:lnTo>
                <a:lnTo>
                  <a:pt x="10579" y="3594100"/>
                </a:lnTo>
                <a:lnTo>
                  <a:pt x="9728" y="3606800"/>
                </a:lnTo>
                <a:lnTo>
                  <a:pt x="8255" y="3619500"/>
                </a:lnTo>
                <a:lnTo>
                  <a:pt x="7874" y="3606800"/>
                </a:lnTo>
                <a:lnTo>
                  <a:pt x="5842" y="3606800"/>
                </a:lnTo>
                <a:lnTo>
                  <a:pt x="6350" y="3632200"/>
                </a:lnTo>
                <a:lnTo>
                  <a:pt x="5334" y="3619500"/>
                </a:lnTo>
                <a:lnTo>
                  <a:pt x="4445" y="3619500"/>
                </a:lnTo>
                <a:lnTo>
                  <a:pt x="6324" y="3632200"/>
                </a:lnTo>
                <a:lnTo>
                  <a:pt x="7810" y="3657600"/>
                </a:lnTo>
                <a:lnTo>
                  <a:pt x="7556" y="3683000"/>
                </a:lnTo>
                <a:lnTo>
                  <a:pt x="7277" y="3695700"/>
                </a:lnTo>
                <a:lnTo>
                  <a:pt x="5334" y="3695700"/>
                </a:lnTo>
                <a:lnTo>
                  <a:pt x="7112" y="3708400"/>
                </a:lnTo>
                <a:lnTo>
                  <a:pt x="8763" y="3708400"/>
                </a:lnTo>
                <a:lnTo>
                  <a:pt x="8724" y="3695700"/>
                </a:lnTo>
                <a:lnTo>
                  <a:pt x="9613" y="3683000"/>
                </a:lnTo>
                <a:lnTo>
                  <a:pt x="10934" y="3670300"/>
                </a:lnTo>
                <a:lnTo>
                  <a:pt x="12192" y="3657600"/>
                </a:lnTo>
                <a:lnTo>
                  <a:pt x="14605" y="3670300"/>
                </a:lnTo>
                <a:lnTo>
                  <a:pt x="16052" y="3657600"/>
                </a:lnTo>
                <a:lnTo>
                  <a:pt x="15506" y="3644900"/>
                </a:lnTo>
                <a:lnTo>
                  <a:pt x="14401" y="3632200"/>
                </a:lnTo>
                <a:lnTo>
                  <a:pt x="13716" y="3632200"/>
                </a:lnTo>
                <a:lnTo>
                  <a:pt x="14224" y="3644900"/>
                </a:lnTo>
                <a:lnTo>
                  <a:pt x="12192" y="3644900"/>
                </a:lnTo>
                <a:lnTo>
                  <a:pt x="11772" y="3632200"/>
                </a:lnTo>
                <a:lnTo>
                  <a:pt x="12344" y="3619500"/>
                </a:lnTo>
                <a:lnTo>
                  <a:pt x="13436" y="3606800"/>
                </a:lnTo>
                <a:lnTo>
                  <a:pt x="14605" y="3594100"/>
                </a:lnTo>
                <a:lnTo>
                  <a:pt x="15379" y="3594100"/>
                </a:lnTo>
                <a:lnTo>
                  <a:pt x="16230" y="3581400"/>
                </a:lnTo>
                <a:lnTo>
                  <a:pt x="18542" y="3581400"/>
                </a:lnTo>
                <a:lnTo>
                  <a:pt x="18542" y="3594100"/>
                </a:lnTo>
                <a:lnTo>
                  <a:pt x="19558" y="3594100"/>
                </a:lnTo>
                <a:lnTo>
                  <a:pt x="20447" y="3581400"/>
                </a:lnTo>
                <a:lnTo>
                  <a:pt x="21463" y="3581400"/>
                </a:lnTo>
                <a:lnTo>
                  <a:pt x="20320" y="3543300"/>
                </a:lnTo>
                <a:lnTo>
                  <a:pt x="20218" y="3530600"/>
                </a:lnTo>
                <a:lnTo>
                  <a:pt x="20104" y="3517900"/>
                </a:lnTo>
                <a:lnTo>
                  <a:pt x="20002" y="3505200"/>
                </a:lnTo>
                <a:lnTo>
                  <a:pt x="19672" y="3479800"/>
                </a:lnTo>
                <a:lnTo>
                  <a:pt x="18542" y="3454400"/>
                </a:lnTo>
                <a:lnTo>
                  <a:pt x="18732" y="3467100"/>
                </a:lnTo>
                <a:lnTo>
                  <a:pt x="18605" y="3467100"/>
                </a:lnTo>
                <a:lnTo>
                  <a:pt x="18173" y="3479800"/>
                </a:lnTo>
                <a:lnTo>
                  <a:pt x="17526" y="3492500"/>
                </a:lnTo>
                <a:lnTo>
                  <a:pt x="16129" y="3467100"/>
                </a:lnTo>
                <a:lnTo>
                  <a:pt x="16560" y="3479800"/>
                </a:lnTo>
                <a:lnTo>
                  <a:pt x="17462" y="3492500"/>
                </a:lnTo>
                <a:lnTo>
                  <a:pt x="18161" y="3505200"/>
                </a:lnTo>
                <a:lnTo>
                  <a:pt x="18034" y="3517900"/>
                </a:lnTo>
                <a:lnTo>
                  <a:pt x="10795" y="3517900"/>
                </a:lnTo>
                <a:lnTo>
                  <a:pt x="10299" y="3492500"/>
                </a:lnTo>
                <a:lnTo>
                  <a:pt x="12039" y="3479800"/>
                </a:lnTo>
                <a:lnTo>
                  <a:pt x="14236" y="3454400"/>
                </a:lnTo>
                <a:lnTo>
                  <a:pt x="15113" y="3429000"/>
                </a:lnTo>
                <a:lnTo>
                  <a:pt x="12712" y="3429000"/>
                </a:lnTo>
                <a:lnTo>
                  <a:pt x="12700" y="3416300"/>
                </a:lnTo>
                <a:lnTo>
                  <a:pt x="14554" y="3390900"/>
                </a:lnTo>
                <a:lnTo>
                  <a:pt x="17081" y="3378200"/>
                </a:lnTo>
                <a:lnTo>
                  <a:pt x="19977" y="3365500"/>
                </a:lnTo>
                <a:lnTo>
                  <a:pt x="22987" y="3352800"/>
                </a:lnTo>
                <a:lnTo>
                  <a:pt x="21971" y="3340100"/>
                </a:lnTo>
                <a:lnTo>
                  <a:pt x="20955" y="3340100"/>
                </a:lnTo>
                <a:lnTo>
                  <a:pt x="20726" y="3314700"/>
                </a:lnTo>
                <a:lnTo>
                  <a:pt x="20193" y="3302000"/>
                </a:lnTo>
                <a:lnTo>
                  <a:pt x="19558" y="3276600"/>
                </a:lnTo>
                <a:lnTo>
                  <a:pt x="19050" y="3251200"/>
                </a:lnTo>
                <a:lnTo>
                  <a:pt x="16637" y="3251200"/>
                </a:lnTo>
                <a:lnTo>
                  <a:pt x="17957" y="3238500"/>
                </a:lnTo>
                <a:lnTo>
                  <a:pt x="20193" y="3225800"/>
                </a:lnTo>
                <a:lnTo>
                  <a:pt x="22707" y="3213100"/>
                </a:lnTo>
                <a:lnTo>
                  <a:pt x="24892" y="3213100"/>
                </a:lnTo>
                <a:lnTo>
                  <a:pt x="24676" y="3200400"/>
                </a:lnTo>
                <a:lnTo>
                  <a:pt x="24231" y="3200400"/>
                </a:lnTo>
                <a:lnTo>
                  <a:pt x="23863" y="3187700"/>
                </a:lnTo>
                <a:lnTo>
                  <a:pt x="23876" y="3175000"/>
                </a:lnTo>
                <a:lnTo>
                  <a:pt x="25311" y="3187700"/>
                </a:lnTo>
                <a:lnTo>
                  <a:pt x="25425" y="3175000"/>
                </a:lnTo>
                <a:lnTo>
                  <a:pt x="26797" y="3175000"/>
                </a:lnTo>
                <a:lnTo>
                  <a:pt x="26771" y="3162300"/>
                </a:lnTo>
                <a:lnTo>
                  <a:pt x="24892" y="3162300"/>
                </a:lnTo>
                <a:lnTo>
                  <a:pt x="25908" y="3149600"/>
                </a:lnTo>
                <a:lnTo>
                  <a:pt x="22161" y="3149600"/>
                </a:lnTo>
                <a:lnTo>
                  <a:pt x="19545" y="3162300"/>
                </a:lnTo>
                <a:lnTo>
                  <a:pt x="17145" y="3162300"/>
                </a:lnTo>
                <a:lnTo>
                  <a:pt x="15430" y="3149600"/>
                </a:lnTo>
                <a:lnTo>
                  <a:pt x="13652" y="3136900"/>
                </a:lnTo>
                <a:lnTo>
                  <a:pt x="12242" y="3111500"/>
                </a:lnTo>
                <a:lnTo>
                  <a:pt x="32258" y="3111500"/>
                </a:lnTo>
                <a:lnTo>
                  <a:pt x="27813" y="3098800"/>
                </a:lnTo>
                <a:lnTo>
                  <a:pt x="26720" y="3073400"/>
                </a:lnTo>
                <a:lnTo>
                  <a:pt x="27559" y="3060700"/>
                </a:lnTo>
                <a:lnTo>
                  <a:pt x="28765" y="3060700"/>
                </a:lnTo>
                <a:lnTo>
                  <a:pt x="28829" y="3048000"/>
                </a:lnTo>
                <a:lnTo>
                  <a:pt x="26797" y="3060700"/>
                </a:lnTo>
                <a:lnTo>
                  <a:pt x="26720" y="3048000"/>
                </a:lnTo>
                <a:lnTo>
                  <a:pt x="27025" y="3035300"/>
                </a:lnTo>
                <a:lnTo>
                  <a:pt x="27597" y="3035300"/>
                </a:lnTo>
                <a:lnTo>
                  <a:pt x="28321" y="3022600"/>
                </a:lnTo>
                <a:lnTo>
                  <a:pt x="27305" y="3022600"/>
                </a:lnTo>
                <a:lnTo>
                  <a:pt x="22479" y="3035300"/>
                </a:lnTo>
                <a:lnTo>
                  <a:pt x="21463" y="3022600"/>
                </a:lnTo>
                <a:lnTo>
                  <a:pt x="21907" y="3009900"/>
                </a:lnTo>
                <a:lnTo>
                  <a:pt x="24104" y="2984500"/>
                </a:lnTo>
                <a:lnTo>
                  <a:pt x="27051" y="2971800"/>
                </a:lnTo>
                <a:lnTo>
                  <a:pt x="29718" y="2971800"/>
                </a:lnTo>
                <a:lnTo>
                  <a:pt x="26797" y="3022600"/>
                </a:lnTo>
                <a:lnTo>
                  <a:pt x="28308" y="3009900"/>
                </a:lnTo>
                <a:lnTo>
                  <a:pt x="29425" y="2997200"/>
                </a:lnTo>
                <a:lnTo>
                  <a:pt x="30683" y="2984500"/>
                </a:lnTo>
                <a:lnTo>
                  <a:pt x="32639" y="2984500"/>
                </a:lnTo>
                <a:close/>
              </a:path>
              <a:path w="33654" h="3708400">
                <a:moveTo>
                  <a:pt x="33147" y="1968500"/>
                </a:moveTo>
                <a:lnTo>
                  <a:pt x="31927" y="1955800"/>
                </a:lnTo>
                <a:lnTo>
                  <a:pt x="31305" y="1943100"/>
                </a:lnTo>
                <a:lnTo>
                  <a:pt x="30391" y="1930400"/>
                </a:lnTo>
                <a:lnTo>
                  <a:pt x="28321" y="1917700"/>
                </a:lnTo>
                <a:lnTo>
                  <a:pt x="27813" y="1930400"/>
                </a:lnTo>
                <a:lnTo>
                  <a:pt x="26416" y="1943100"/>
                </a:lnTo>
                <a:lnTo>
                  <a:pt x="29718" y="1943100"/>
                </a:lnTo>
                <a:lnTo>
                  <a:pt x="31826" y="1955800"/>
                </a:lnTo>
                <a:lnTo>
                  <a:pt x="33147" y="1968500"/>
                </a:lnTo>
                <a:close/>
              </a:path>
              <a:path w="33654" h="3708400">
                <a:moveTo>
                  <a:pt x="33147" y="1663700"/>
                </a:moveTo>
                <a:lnTo>
                  <a:pt x="30734" y="1663700"/>
                </a:lnTo>
                <a:lnTo>
                  <a:pt x="29895" y="1676400"/>
                </a:lnTo>
                <a:lnTo>
                  <a:pt x="28321" y="1689100"/>
                </a:lnTo>
                <a:lnTo>
                  <a:pt x="26416" y="1676400"/>
                </a:lnTo>
                <a:lnTo>
                  <a:pt x="25908" y="1676400"/>
                </a:lnTo>
                <a:lnTo>
                  <a:pt x="26797" y="1689100"/>
                </a:lnTo>
                <a:lnTo>
                  <a:pt x="25908" y="1689100"/>
                </a:lnTo>
                <a:lnTo>
                  <a:pt x="24828" y="1676400"/>
                </a:lnTo>
                <a:lnTo>
                  <a:pt x="25438" y="1663700"/>
                </a:lnTo>
                <a:lnTo>
                  <a:pt x="26885" y="1638300"/>
                </a:lnTo>
                <a:lnTo>
                  <a:pt x="28321" y="1638300"/>
                </a:lnTo>
                <a:lnTo>
                  <a:pt x="27139" y="1625600"/>
                </a:lnTo>
                <a:lnTo>
                  <a:pt x="24472" y="1625600"/>
                </a:lnTo>
                <a:lnTo>
                  <a:pt x="24384" y="1612900"/>
                </a:lnTo>
                <a:lnTo>
                  <a:pt x="25590" y="1600200"/>
                </a:lnTo>
                <a:lnTo>
                  <a:pt x="29718" y="1600200"/>
                </a:lnTo>
                <a:lnTo>
                  <a:pt x="26416" y="1587500"/>
                </a:lnTo>
                <a:lnTo>
                  <a:pt x="27686" y="1562100"/>
                </a:lnTo>
                <a:lnTo>
                  <a:pt x="27584" y="1549400"/>
                </a:lnTo>
                <a:lnTo>
                  <a:pt x="26771" y="1524000"/>
                </a:lnTo>
                <a:lnTo>
                  <a:pt x="25908" y="1511300"/>
                </a:lnTo>
                <a:lnTo>
                  <a:pt x="26416" y="1498600"/>
                </a:lnTo>
                <a:lnTo>
                  <a:pt x="26797" y="1498600"/>
                </a:lnTo>
                <a:lnTo>
                  <a:pt x="26720" y="1485900"/>
                </a:lnTo>
                <a:lnTo>
                  <a:pt x="27876" y="1460500"/>
                </a:lnTo>
                <a:lnTo>
                  <a:pt x="29108" y="1447800"/>
                </a:lnTo>
                <a:lnTo>
                  <a:pt x="29222" y="1435100"/>
                </a:lnTo>
                <a:lnTo>
                  <a:pt x="29337" y="1422400"/>
                </a:lnTo>
                <a:lnTo>
                  <a:pt x="28321" y="1435100"/>
                </a:lnTo>
                <a:lnTo>
                  <a:pt x="26797" y="1422400"/>
                </a:lnTo>
                <a:lnTo>
                  <a:pt x="25908" y="1409700"/>
                </a:lnTo>
                <a:lnTo>
                  <a:pt x="27114" y="1397000"/>
                </a:lnTo>
                <a:lnTo>
                  <a:pt x="23495" y="1397000"/>
                </a:lnTo>
                <a:lnTo>
                  <a:pt x="23495" y="1384300"/>
                </a:lnTo>
                <a:lnTo>
                  <a:pt x="22479" y="1371600"/>
                </a:lnTo>
                <a:lnTo>
                  <a:pt x="25908" y="1346200"/>
                </a:lnTo>
                <a:lnTo>
                  <a:pt x="26416" y="1346200"/>
                </a:lnTo>
                <a:lnTo>
                  <a:pt x="26682" y="1333500"/>
                </a:lnTo>
                <a:lnTo>
                  <a:pt x="26568" y="1320800"/>
                </a:lnTo>
                <a:lnTo>
                  <a:pt x="25908" y="1308100"/>
                </a:lnTo>
                <a:lnTo>
                  <a:pt x="24892" y="1308100"/>
                </a:lnTo>
                <a:lnTo>
                  <a:pt x="24384" y="1320800"/>
                </a:lnTo>
                <a:lnTo>
                  <a:pt x="23495" y="1320800"/>
                </a:lnTo>
                <a:lnTo>
                  <a:pt x="25908" y="1333500"/>
                </a:lnTo>
                <a:lnTo>
                  <a:pt x="22580" y="1333500"/>
                </a:lnTo>
                <a:lnTo>
                  <a:pt x="22212" y="1320800"/>
                </a:lnTo>
                <a:lnTo>
                  <a:pt x="20447" y="1320800"/>
                </a:lnTo>
                <a:lnTo>
                  <a:pt x="20866" y="1308100"/>
                </a:lnTo>
                <a:lnTo>
                  <a:pt x="21945" y="1308100"/>
                </a:lnTo>
                <a:lnTo>
                  <a:pt x="23393" y="1295400"/>
                </a:lnTo>
                <a:lnTo>
                  <a:pt x="24892" y="1295400"/>
                </a:lnTo>
                <a:lnTo>
                  <a:pt x="24269" y="1282700"/>
                </a:lnTo>
                <a:lnTo>
                  <a:pt x="24041" y="1282700"/>
                </a:lnTo>
                <a:lnTo>
                  <a:pt x="24371" y="1270000"/>
                </a:lnTo>
                <a:lnTo>
                  <a:pt x="25400" y="1257300"/>
                </a:lnTo>
                <a:lnTo>
                  <a:pt x="22987" y="1257300"/>
                </a:lnTo>
                <a:lnTo>
                  <a:pt x="23495" y="1244600"/>
                </a:lnTo>
                <a:lnTo>
                  <a:pt x="20447" y="1257300"/>
                </a:lnTo>
                <a:lnTo>
                  <a:pt x="20307" y="1231900"/>
                </a:lnTo>
                <a:lnTo>
                  <a:pt x="23329" y="1231900"/>
                </a:lnTo>
                <a:lnTo>
                  <a:pt x="23495" y="1206500"/>
                </a:lnTo>
                <a:lnTo>
                  <a:pt x="20955" y="1206500"/>
                </a:lnTo>
                <a:lnTo>
                  <a:pt x="22110" y="1193800"/>
                </a:lnTo>
                <a:lnTo>
                  <a:pt x="23444" y="1193800"/>
                </a:lnTo>
                <a:lnTo>
                  <a:pt x="24041" y="1181100"/>
                </a:lnTo>
                <a:lnTo>
                  <a:pt x="22987" y="1181100"/>
                </a:lnTo>
                <a:lnTo>
                  <a:pt x="24117" y="1168400"/>
                </a:lnTo>
                <a:lnTo>
                  <a:pt x="25273" y="1181100"/>
                </a:lnTo>
                <a:lnTo>
                  <a:pt x="26225" y="1181100"/>
                </a:lnTo>
                <a:lnTo>
                  <a:pt x="26797" y="1168400"/>
                </a:lnTo>
                <a:lnTo>
                  <a:pt x="25819" y="1155700"/>
                </a:lnTo>
                <a:lnTo>
                  <a:pt x="24993" y="1155700"/>
                </a:lnTo>
                <a:lnTo>
                  <a:pt x="24345" y="1143000"/>
                </a:lnTo>
                <a:lnTo>
                  <a:pt x="23876" y="1130300"/>
                </a:lnTo>
                <a:lnTo>
                  <a:pt x="24752" y="1130300"/>
                </a:lnTo>
                <a:lnTo>
                  <a:pt x="25704" y="1143000"/>
                </a:lnTo>
                <a:lnTo>
                  <a:pt x="26479" y="1143000"/>
                </a:lnTo>
                <a:lnTo>
                  <a:pt x="26797" y="1155700"/>
                </a:lnTo>
                <a:lnTo>
                  <a:pt x="26250" y="1130300"/>
                </a:lnTo>
                <a:lnTo>
                  <a:pt x="25971" y="1117600"/>
                </a:lnTo>
                <a:lnTo>
                  <a:pt x="23406" y="1104900"/>
                </a:lnTo>
                <a:lnTo>
                  <a:pt x="21196" y="1092200"/>
                </a:lnTo>
                <a:lnTo>
                  <a:pt x="21463" y="1066800"/>
                </a:lnTo>
                <a:lnTo>
                  <a:pt x="22796" y="1079500"/>
                </a:lnTo>
                <a:lnTo>
                  <a:pt x="25425" y="1079500"/>
                </a:lnTo>
                <a:lnTo>
                  <a:pt x="25908" y="1092200"/>
                </a:lnTo>
                <a:lnTo>
                  <a:pt x="25996" y="1079500"/>
                </a:lnTo>
                <a:lnTo>
                  <a:pt x="25019" y="1066800"/>
                </a:lnTo>
                <a:lnTo>
                  <a:pt x="24218" y="1054100"/>
                </a:lnTo>
                <a:lnTo>
                  <a:pt x="24892" y="1041400"/>
                </a:lnTo>
                <a:lnTo>
                  <a:pt x="21971" y="1054100"/>
                </a:lnTo>
                <a:lnTo>
                  <a:pt x="21971" y="1041400"/>
                </a:lnTo>
                <a:lnTo>
                  <a:pt x="20955" y="1041400"/>
                </a:lnTo>
                <a:lnTo>
                  <a:pt x="22390" y="1016000"/>
                </a:lnTo>
                <a:lnTo>
                  <a:pt x="22136" y="1003300"/>
                </a:lnTo>
                <a:lnTo>
                  <a:pt x="22148" y="990600"/>
                </a:lnTo>
                <a:lnTo>
                  <a:pt x="24384" y="977900"/>
                </a:lnTo>
                <a:lnTo>
                  <a:pt x="22580" y="977900"/>
                </a:lnTo>
                <a:lnTo>
                  <a:pt x="23177" y="965200"/>
                </a:lnTo>
                <a:lnTo>
                  <a:pt x="22987" y="952500"/>
                </a:lnTo>
                <a:lnTo>
                  <a:pt x="21932" y="962837"/>
                </a:lnTo>
                <a:lnTo>
                  <a:pt x="22479" y="965200"/>
                </a:lnTo>
                <a:lnTo>
                  <a:pt x="21691" y="965200"/>
                </a:lnTo>
                <a:lnTo>
                  <a:pt x="21399" y="990600"/>
                </a:lnTo>
                <a:lnTo>
                  <a:pt x="20904" y="1003300"/>
                </a:lnTo>
                <a:lnTo>
                  <a:pt x="19050" y="1016000"/>
                </a:lnTo>
                <a:lnTo>
                  <a:pt x="18745" y="1003300"/>
                </a:lnTo>
                <a:lnTo>
                  <a:pt x="18986" y="1003300"/>
                </a:lnTo>
                <a:lnTo>
                  <a:pt x="19113" y="990600"/>
                </a:lnTo>
                <a:lnTo>
                  <a:pt x="18034" y="990600"/>
                </a:lnTo>
                <a:lnTo>
                  <a:pt x="17145" y="1003300"/>
                </a:lnTo>
                <a:lnTo>
                  <a:pt x="16129" y="1003300"/>
                </a:lnTo>
                <a:lnTo>
                  <a:pt x="15709" y="977900"/>
                </a:lnTo>
                <a:lnTo>
                  <a:pt x="16738" y="965200"/>
                </a:lnTo>
                <a:lnTo>
                  <a:pt x="18313" y="952500"/>
                </a:lnTo>
                <a:lnTo>
                  <a:pt x="19558" y="939800"/>
                </a:lnTo>
                <a:lnTo>
                  <a:pt x="18542" y="965200"/>
                </a:lnTo>
                <a:lnTo>
                  <a:pt x="21691" y="965200"/>
                </a:lnTo>
                <a:lnTo>
                  <a:pt x="21932" y="962837"/>
                </a:lnTo>
                <a:lnTo>
                  <a:pt x="19558" y="952500"/>
                </a:lnTo>
                <a:lnTo>
                  <a:pt x="22479" y="952500"/>
                </a:lnTo>
                <a:lnTo>
                  <a:pt x="21590" y="939800"/>
                </a:lnTo>
                <a:lnTo>
                  <a:pt x="21882" y="927100"/>
                </a:lnTo>
                <a:lnTo>
                  <a:pt x="22352" y="914400"/>
                </a:lnTo>
                <a:lnTo>
                  <a:pt x="21971" y="901700"/>
                </a:lnTo>
                <a:lnTo>
                  <a:pt x="21971" y="914400"/>
                </a:lnTo>
                <a:lnTo>
                  <a:pt x="21463" y="914400"/>
                </a:lnTo>
                <a:lnTo>
                  <a:pt x="20955" y="901700"/>
                </a:lnTo>
                <a:lnTo>
                  <a:pt x="20459" y="889000"/>
                </a:lnTo>
                <a:lnTo>
                  <a:pt x="18288" y="876300"/>
                </a:lnTo>
                <a:lnTo>
                  <a:pt x="16103" y="863600"/>
                </a:lnTo>
                <a:lnTo>
                  <a:pt x="15113" y="850900"/>
                </a:lnTo>
                <a:lnTo>
                  <a:pt x="15163" y="838200"/>
                </a:lnTo>
                <a:lnTo>
                  <a:pt x="15913" y="825500"/>
                </a:lnTo>
                <a:lnTo>
                  <a:pt x="18834" y="825500"/>
                </a:lnTo>
                <a:lnTo>
                  <a:pt x="18884" y="838200"/>
                </a:lnTo>
                <a:lnTo>
                  <a:pt x="19748" y="850900"/>
                </a:lnTo>
                <a:lnTo>
                  <a:pt x="22479" y="850900"/>
                </a:lnTo>
                <a:lnTo>
                  <a:pt x="20243" y="838200"/>
                </a:lnTo>
                <a:lnTo>
                  <a:pt x="20497" y="825500"/>
                </a:lnTo>
                <a:lnTo>
                  <a:pt x="20739" y="812800"/>
                </a:lnTo>
                <a:lnTo>
                  <a:pt x="21602" y="800100"/>
                </a:lnTo>
                <a:lnTo>
                  <a:pt x="20828" y="774700"/>
                </a:lnTo>
                <a:lnTo>
                  <a:pt x="20447" y="762000"/>
                </a:lnTo>
                <a:lnTo>
                  <a:pt x="18884" y="774700"/>
                </a:lnTo>
                <a:lnTo>
                  <a:pt x="17691" y="774700"/>
                </a:lnTo>
                <a:lnTo>
                  <a:pt x="16675" y="762000"/>
                </a:lnTo>
                <a:lnTo>
                  <a:pt x="15621" y="774700"/>
                </a:lnTo>
                <a:lnTo>
                  <a:pt x="16014" y="762000"/>
                </a:lnTo>
                <a:lnTo>
                  <a:pt x="16548" y="749300"/>
                </a:lnTo>
                <a:lnTo>
                  <a:pt x="17348" y="749300"/>
                </a:lnTo>
                <a:lnTo>
                  <a:pt x="18542" y="736600"/>
                </a:lnTo>
                <a:lnTo>
                  <a:pt x="16637" y="736600"/>
                </a:lnTo>
                <a:lnTo>
                  <a:pt x="18808" y="723900"/>
                </a:lnTo>
                <a:lnTo>
                  <a:pt x="20078" y="723900"/>
                </a:lnTo>
                <a:lnTo>
                  <a:pt x="21082" y="711200"/>
                </a:lnTo>
                <a:lnTo>
                  <a:pt x="21780" y="698500"/>
                </a:lnTo>
                <a:lnTo>
                  <a:pt x="22479" y="685800"/>
                </a:lnTo>
                <a:lnTo>
                  <a:pt x="21361" y="698500"/>
                </a:lnTo>
                <a:lnTo>
                  <a:pt x="20320" y="685800"/>
                </a:lnTo>
                <a:lnTo>
                  <a:pt x="18542" y="685800"/>
                </a:lnTo>
                <a:lnTo>
                  <a:pt x="18351" y="673100"/>
                </a:lnTo>
                <a:lnTo>
                  <a:pt x="18542" y="660400"/>
                </a:lnTo>
                <a:lnTo>
                  <a:pt x="19100" y="660400"/>
                </a:lnTo>
                <a:lnTo>
                  <a:pt x="20066" y="647700"/>
                </a:lnTo>
                <a:lnTo>
                  <a:pt x="19558" y="647700"/>
                </a:lnTo>
                <a:lnTo>
                  <a:pt x="19583" y="635000"/>
                </a:lnTo>
                <a:lnTo>
                  <a:pt x="18923" y="622300"/>
                </a:lnTo>
                <a:lnTo>
                  <a:pt x="18440" y="609600"/>
                </a:lnTo>
                <a:lnTo>
                  <a:pt x="19050" y="584200"/>
                </a:lnTo>
                <a:lnTo>
                  <a:pt x="20447" y="584200"/>
                </a:lnTo>
                <a:lnTo>
                  <a:pt x="21831" y="546100"/>
                </a:lnTo>
                <a:lnTo>
                  <a:pt x="21945" y="469900"/>
                </a:lnTo>
                <a:lnTo>
                  <a:pt x="22212" y="444500"/>
                </a:lnTo>
                <a:lnTo>
                  <a:pt x="22479" y="419100"/>
                </a:lnTo>
                <a:lnTo>
                  <a:pt x="23495" y="444500"/>
                </a:lnTo>
                <a:lnTo>
                  <a:pt x="23545" y="431800"/>
                </a:lnTo>
                <a:lnTo>
                  <a:pt x="24015" y="419100"/>
                </a:lnTo>
                <a:lnTo>
                  <a:pt x="24218" y="406400"/>
                </a:lnTo>
                <a:lnTo>
                  <a:pt x="23495" y="393700"/>
                </a:lnTo>
                <a:lnTo>
                  <a:pt x="22987" y="406400"/>
                </a:lnTo>
                <a:lnTo>
                  <a:pt x="21971" y="406400"/>
                </a:lnTo>
                <a:lnTo>
                  <a:pt x="20066" y="393700"/>
                </a:lnTo>
                <a:lnTo>
                  <a:pt x="19558" y="381000"/>
                </a:lnTo>
                <a:lnTo>
                  <a:pt x="20066" y="381000"/>
                </a:lnTo>
                <a:lnTo>
                  <a:pt x="20510" y="368300"/>
                </a:lnTo>
                <a:lnTo>
                  <a:pt x="22479" y="368300"/>
                </a:lnTo>
                <a:lnTo>
                  <a:pt x="20066" y="342900"/>
                </a:lnTo>
                <a:lnTo>
                  <a:pt x="19621" y="317500"/>
                </a:lnTo>
                <a:lnTo>
                  <a:pt x="19253" y="292100"/>
                </a:lnTo>
                <a:lnTo>
                  <a:pt x="17145" y="266700"/>
                </a:lnTo>
                <a:lnTo>
                  <a:pt x="18859" y="266700"/>
                </a:lnTo>
                <a:lnTo>
                  <a:pt x="19189" y="279400"/>
                </a:lnTo>
                <a:lnTo>
                  <a:pt x="19443" y="292100"/>
                </a:lnTo>
                <a:lnTo>
                  <a:pt x="20955" y="292100"/>
                </a:lnTo>
                <a:lnTo>
                  <a:pt x="20447" y="279400"/>
                </a:lnTo>
                <a:lnTo>
                  <a:pt x="20066" y="279400"/>
                </a:lnTo>
                <a:lnTo>
                  <a:pt x="19558" y="266700"/>
                </a:lnTo>
                <a:lnTo>
                  <a:pt x="21971" y="266700"/>
                </a:lnTo>
                <a:lnTo>
                  <a:pt x="20789" y="228600"/>
                </a:lnTo>
                <a:lnTo>
                  <a:pt x="19748" y="203200"/>
                </a:lnTo>
                <a:lnTo>
                  <a:pt x="19075" y="177800"/>
                </a:lnTo>
                <a:lnTo>
                  <a:pt x="19050" y="139700"/>
                </a:lnTo>
                <a:lnTo>
                  <a:pt x="18059" y="139700"/>
                </a:lnTo>
                <a:lnTo>
                  <a:pt x="18161" y="127000"/>
                </a:lnTo>
                <a:lnTo>
                  <a:pt x="18821" y="114300"/>
                </a:lnTo>
                <a:lnTo>
                  <a:pt x="20066" y="114300"/>
                </a:lnTo>
                <a:lnTo>
                  <a:pt x="19050" y="101600"/>
                </a:lnTo>
                <a:lnTo>
                  <a:pt x="18542" y="114300"/>
                </a:lnTo>
                <a:lnTo>
                  <a:pt x="17526" y="114300"/>
                </a:lnTo>
                <a:lnTo>
                  <a:pt x="19354" y="88900"/>
                </a:lnTo>
                <a:lnTo>
                  <a:pt x="17907" y="63500"/>
                </a:lnTo>
                <a:lnTo>
                  <a:pt x="16167" y="50800"/>
                </a:lnTo>
                <a:lnTo>
                  <a:pt x="17145" y="25400"/>
                </a:lnTo>
                <a:lnTo>
                  <a:pt x="13538" y="25400"/>
                </a:lnTo>
                <a:lnTo>
                  <a:pt x="10147" y="12700"/>
                </a:lnTo>
                <a:lnTo>
                  <a:pt x="6959" y="0"/>
                </a:lnTo>
                <a:lnTo>
                  <a:pt x="3937" y="12700"/>
                </a:lnTo>
                <a:lnTo>
                  <a:pt x="4953" y="0"/>
                </a:lnTo>
                <a:lnTo>
                  <a:pt x="3441" y="0"/>
                </a:lnTo>
                <a:lnTo>
                  <a:pt x="3022" y="38100"/>
                </a:lnTo>
                <a:lnTo>
                  <a:pt x="1524" y="38100"/>
                </a:lnTo>
                <a:lnTo>
                  <a:pt x="4953" y="88900"/>
                </a:lnTo>
                <a:lnTo>
                  <a:pt x="0" y="88900"/>
                </a:lnTo>
                <a:lnTo>
                  <a:pt x="2565" y="139700"/>
                </a:lnTo>
                <a:lnTo>
                  <a:pt x="3416" y="190500"/>
                </a:lnTo>
                <a:lnTo>
                  <a:pt x="3251" y="241300"/>
                </a:lnTo>
                <a:lnTo>
                  <a:pt x="2794" y="279400"/>
                </a:lnTo>
                <a:lnTo>
                  <a:pt x="2781" y="330200"/>
                </a:lnTo>
                <a:lnTo>
                  <a:pt x="3937" y="381000"/>
                </a:lnTo>
                <a:lnTo>
                  <a:pt x="3937" y="393700"/>
                </a:lnTo>
                <a:lnTo>
                  <a:pt x="2921" y="381000"/>
                </a:lnTo>
                <a:lnTo>
                  <a:pt x="2032" y="381000"/>
                </a:lnTo>
                <a:lnTo>
                  <a:pt x="3086" y="393700"/>
                </a:lnTo>
                <a:lnTo>
                  <a:pt x="2552" y="393700"/>
                </a:lnTo>
                <a:lnTo>
                  <a:pt x="1358" y="406400"/>
                </a:lnTo>
                <a:lnTo>
                  <a:pt x="508" y="406400"/>
                </a:lnTo>
                <a:lnTo>
                  <a:pt x="4445" y="431800"/>
                </a:lnTo>
                <a:lnTo>
                  <a:pt x="2921" y="444500"/>
                </a:lnTo>
                <a:lnTo>
                  <a:pt x="2032" y="431800"/>
                </a:lnTo>
                <a:lnTo>
                  <a:pt x="1016" y="431800"/>
                </a:lnTo>
                <a:lnTo>
                  <a:pt x="1295" y="469900"/>
                </a:lnTo>
                <a:lnTo>
                  <a:pt x="2235" y="508000"/>
                </a:lnTo>
                <a:lnTo>
                  <a:pt x="2819" y="546100"/>
                </a:lnTo>
                <a:lnTo>
                  <a:pt x="2032" y="571500"/>
                </a:lnTo>
                <a:lnTo>
                  <a:pt x="3136" y="584200"/>
                </a:lnTo>
                <a:lnTo>
                  <a:pt x="3670" y="584200"/>
                </a:lnTo>
                <a:lnTo>
                  <a:pt x="2895" y="596900"/>
                </a:lnTo>
                <a:lnTo>
                  <a:pt x="2387" y="622300"/>
                </a:lnTo>
                <a:lnTo>
                  <a:pt x="1016" y="622300"/>
                </a:lnTo>
                <a:lnTo>
                  <a:pt x="3086" y="635000"/>
                </a:lnTo>
                <a:lnTo>
                  <a:pt x="3911" y="660400"/>
                </a:lnTo>
                <a:lnTo>
                  <a:pt x="5105" y="673100"/>
                </a:lnTo>
                <a:lnTo>
                  <a:pt x="8255" y="673100"/>
                </a:lnTo>
                <a:lnTo>
                  <a:pt x="8077" y="685800"/>
                </a:lnTo>
                <a:lnTo>
                  <a:pt x="4953" y="685800"/>
                </a:lnTo>
                <a:lnTo>
                  <a:pt x="5041" y="711200"/>
                </a:lnTo>
                <a:lnTo>
                  <a:pt x="4521" y="736600"/>
                </a:lnTo>
                <a:lnTo>
                  <a:pt x="3429" y="749300"/>
                </a:lnTo>
                <a:lnTo>
                  <a:pt x="3924" y="762000"/>
                </a:lnTo>
                <a:lnTo>
                  <a:pt x="3898" y="800100"/>
                </a:lnTo>
                <a:lnTo>
                  <a:pt x="4495" y="838200"/>
                </a:lnTo>
                <a:lnTo>
                  <a:pt x="6858" y="876300"/>
                </a:lnTo>
                <a:lnTo>
                  <a:pt x="5359" y="863600"/>
                </a:lnTo>
                <a:lnTo>
                  <a:pt x="4813" y="863600"/>
                </a:lnTo>
                <a:lnTo>
                  <a:pt x="4572" y="876300"/>
                </a:lnTo>
                <a:lnTo>
                  <a:pt x="3937" y="889000"/>
                </a:lnTo>
                <a:lnTo>
                  <a:pt x="1016" y="876300"/>
                </a:lnTo>
                <a:lnTo>
                  <a:pt x="1524" y="901700"/>
                </a:lnTo>
                <a:lnTo>
                  <a:pt x="1016" y="914400"/>
                </a:lnTo>
                <a:lnTo>
                  <a:pt x="2413" y="914400"/>
                </a:lnTo>
                <a:lnTo>
                  <a:pt x="2921" y="901700"/>
                </a:lnTo>
                <a:lnTo>
                  <a:pt x="3937" y="901700"/>
                </a:lnTo>
                <a:lnTo>
                  <a:pt x="2921" y="914400"/>
                </a:lnTo>
                <a:lnTo>
                  <a:pt x="3937" y="927100"/>
                </a:lnTo>
                <a:lnTo>
                  <a:pt x="3670" y="939800"/>
                </a:lnTo>
                <a:lnTo>
                  <a:pt x="2997" y="939800"/>
                </a:lnTo>
                <a:lnTo>
                  <a:pt x="2057" y="952500"/>
                </a:lnTo>
                <a:lnTo>
                  <a:pt x="1016" y="952500"/>
                </a:lnTo>
                <a:lnTo>
                  <a:pt x="1016" y="965200"/>
                </a:lnTo>
                <a:lnTo>
                  <a:pt x="1409" y="965200"/>
                </a:lnTo>
                <a:lnTo>
                  <a:pt x="2413" y="952500"/>
                </a:lnTo>
                <a:lnTo>
                  <a:pt x="3683" y="952500"/>
                </a:lnTo>
                <a:lnTo>
                  <a:pt x="4953" y="965200"/>
                </a:lnTo>
                <a:lnTo>
                  <a:pt x="3848" y="965200"/>
                </a:lnTo>
                <a:lnTo>
                  <a:pt x="2578" y="977900"/>
                </a:lnTo>
                <a:lnTo>
                  <a:pt x="4064" y="977900"/>
                </a:lnTo>
                <a:lnTo>
                  <a:pt x="4953" y="990600"/>
                </a:lnTo>
                <a:lnTo>
                  <a:pt x="5334" y="1003300"/>
                </a:lnTo>
                <a:lnTo>
                  <a:pt x="1524" y="1003300"/>
                </a:lnTo>
                <a:lnTo>
                  <a:pt x="2260" y="1054100"/>
                </a:lnTo>
                <a:lnTo>
                  <a:pt x="3352" y="1104900"/>
                </a:lnTo>
                <a:lnTo>
                  <a:pt x="4267" y="1155700"/>
                </a:lnTo>
                <a:lnTo>
                  <a:pt x="4445" y="1219200"/>
                </a:lnTo>
                <a:lnTo>
                  <a:pt x="6045" y="1219200"/>
                </a:lnTo>
                <a:lnTo>
                  <a:pt x="6578" y="1244600"/>
                </a:lnTo>
                <a:lnTo>
                  <a:pt x="7391" y="1257300"/>
                </a:lnTo>
                <a:lnTo>
                  <a:pt x="11099" y="1257300"/>
                </a:lnTo>
                <a:lnTo>
                  <a:pt x="12014" y="1270000"/>
                </a:lnTo>
                <a:lnTo>
                  <a:pt x="12192" y="1282700"/>
                </a:lnTo>
                <a:lnTo>
                  <a:pt x="10909" y="1270000"/>
                </a:lnTo>
                <a:lnTo>
                  <a:pt x="9372" y="1282700"/>
                </a:lnTo>
                <a:lnTo>
                  <a:pt x="7912" y="1282700"/>
                </a:lnTo>
                <a:lnTo>
                  <a:pt x="6858" y="1270000"/>
                </a:lnTo>
                <a:lnTo>
                  <a:pt x="4953" y="1295400"/>
                </a:lnTo>
                <a:lnTo>
                  <a:pt x="1498" y="1320800"/>
                </a:lnTo>
                <a:lnTo>
                  <a:pt x="1879" y="1346200"/>
                </a:lnTo>
                <a:lnTo>
                  <a:pt x="3289" y="1384300"/>
                </a:lnTo>
                <a:lnTo>
                  <a:pt x="2921" y="1422400"/>
                </a:lnTo>
                <a:lnTo>
                  <a:pt x="3429" y="1409700"/>
                </a:lnTo>
                <a:lnTo>
                  <a:pt x="3937" y="1409700"/>
                </a:lnTo>
                <a:lnTo>
                  <a:pt x="3340" y="1447800"/>
                </a:lnTo>
                <a:lnTo>
                  <a:pt x="4292" y="1473200"/>
                </a:lnTo>
                <a:lnTo>
                  <a:pt x="5410" y="1498600"/>
                </a:lnTo>
                <a:lnTo>
                  <a:pt x="5334" y="1511300"/>
                </a:lnTo>
                <a:lnTo>
                  <a:pt x="7874" y="1511300"/>
                </a:lnTo>
                <a:lnTo>
                  <a:pt x="5613" y="1536700"/>
                </a:lnTo>
                <a:lnTo>
                  <a:pt x="4597" y="1549400"/>
                </a:lnTo>
                <a:lnTo>
                  <a:pt x="4584" y="1562100"/>
                </a:lnTo>
                <a:lnTo>
                  <a:pt x="5334" y="1587500"/>
                </a:lnTo>
                <a:lnTo>
                  <a:pt x="7366" y="1587500"/>
                </a:lnTo>
                <a:lnTo>
                  <a:pt x="5892" y="1600200"/>
                </a:lnTo>
                <a:lnTo>
                  <a:pt x="4699" y="1612900"/>
                </a:lnTo>
                <a:lnTo>
                  <a:pt x="3962" y="1625600"/>
                </a:lnTo>
                <a:lnTo>
                  <a:pt x="3937" y="1638300"/>
                </a:lnTo>
                <a:lnTo>
                  <a:pt x="4953" y="1638300"/>
                </a:lnTo>
                <a:lnTo>
                  <a:pt x="4445" y="1676400"/>
                </a:lnTo>
                <a:lnTo>
                  <a:pt x="7213" y="1689100"/>
                </a:lnTo>
                <a:lnTo>
                  <a:pt x="6337" y="1714500"/>
                </a:lnTo>
                <a:lnTo>
                  <a:pt x="5473" y="1752600"/>
                </a:lnTo>
                <a:lnTo>
                  <a:pt x="8255" y="1765300"/>
                </a:lnTo>
                <a:lnTo>
                  <a:pt x="7048" y="1778000"/>
                </a:lnTo>
                <a:lnTo>
                  <a:pt x="6159" y="1790700"/>
                </a:lnTo>
                <a:lnTo>
                  <a:pt x="5359" y="1803400"/>
                </a:lnTo>
                <a:lnTo>
                  <a:pt x="4445" y="1816100"/>
                </a:lnTo>
                <a:lnTo>
                  <a:pt x="5334" y="1816100"/>
                </a:lnTo>
                <a:lnTo>
                  <a:pt x="5842" y="1828800"/>
                </a:lnTo>
                <a:lnTo>
                  <a:pt x="4178" y="1841500"/>
                </a:lnTo>
                <a:lnTo>
                  <a:pt x="4724" y="1854200"/>
                </a:lnTo>
                <a:lnTo>
                  <a:pt x="6083" y="1866900"/>
                </a:lnTo>
                <a:lnTo>
                  <a:pt x="6858" y="1892300"/>
                </a:lnTo>
                <a:lnTo>
                  <a:pt x="5842" y="1905000"/>
                </a:lnTo>
                <a:lnTo>
                  <a:pt x="4445" y="1892300"/>
                </a:lnTo>
                <a:lnTo>
                  <a:pt x="2921" y="1892300"/>
                </a:lnTo>
                <a:lnTo>
                  <a:pt x="3924" y="1905000"/>
                </a:lnTo>
                <a:lnTo>
                  <a:pt x="2870" y="1930400"/>
                </a:lnTo>
                <a:lnTo>
                  <a:pt x="1358" y="1955800"/>
                </a:lnTo>
                <a:lnTo>
                  <a:pt x="1016" y="1968500"/>
                </a:lnTo>
                <a:lnTo>
                  <a:pt x="5842" y="1968500"/>
                </a:lnTo>
                <a:lnTo>
                  <a:pt x="4508" y="1981200"/>
                </a:lnTo>
                <a:lnTo>
                  <a:pt x="2641" y="1981200"/>
                </a:lnTo>
                <a:lnTo>
                  <a:pt x="1422" y="1993900"/>
                </a:lnTo>
                <a:lnTo>
                  <a:pt x="2032" y="2006600"/>
                </a:lnTo>
                <a:lnTo>
                  <a:pt x="2413" y="1993900"/>
                </a:lnTo>
                <a:lnTo>
                  <a:pt x="4838" y="2006600"/>
                </a:lnTo>
                <a:lnTo>
                  <a:pt x="7950" y="2019300"/>
                </a:lnTo>
                <a:lnTo>
                  <a:pt x="10502" y="2032000"/>
                </a:lnTo>
                <a:lnTo>
                  <a:pt x="10795" y="2044700"/>
                </a:lnTo>
                <a:lnTo>
                  <a:pt x="9271" y="2032000"/>
                </a:lnTo>
                <a:lnTo>
                  <a:pt x="9372" y="2057400"/>
                </a:lnTo>
                <a:lnTo>
                  <a:pt x="11125" y="2070100"/>
                </a:lnTo>
                <a:lnTo>
                  <a:pt x="12319" y="2082800"/>
                </a:lnTo>
                <a:lnTo>
                  <a:pt x="10795" y="2095500"/>
                </a:lnTo>
                <a:lnTo>
                  <a:pt x="8255" y="2095500"/>
                </a:lnTo>
                <a:lnTo>
                  <a:pt x="9601" y="2120900"/>
                </a:lnTo>
                <a:lnTo>
                  <a:pt x="9461" y="2120900"/>
                </a:lnTo>
                <a:lnTo>
                  <a:pt x="9207" y="2133600"/>
                </a:lnTo>
                <a:lnTo>
                  <a:pt x="10287" y="2159000"/>
                </a:lnTo>
                <a:lnTo>
                  <a:pt x="10883" y="2159000"/>
                </a:lnTo>
                <a:lnTo>
                  <a:pt x="11315" y="2171700"/>
                </a:lnTo>
                <a:lnTo>
                  <a:pt x="11087" y="2184400"/>
                </a:lnTo>
                <a:lnTo>
                  <a:pt x="8763" y="2184400"/>
                </a:lnTo>
                <a:lnTo>
                  <a:pt x="8826" y="2209800"/>
                </a:lnTo>
                <a:lnTo>
                  <a:pt x="8966" y="2222500"/>
                </a:lnTo>
                <a:lnTo>
                  <a:pt x="9271" y="2235200"/>
                </a:lnTo>
                <a:lnTo>
                  <a:pt x="8763" y="2235200"/>
                </a:lnTo>
                <a:lnTo>
                  <a:pt x="8255" y="2247900"/>
                </a:lnTo>
                <a:lnTo>
                  <a:pt x="9271" y="2247900"/>
                </a:lnTo>
                <a:lnTo>
                  <a:pt x="7607" y="2260600"/>
                </a:lnTo>
                <a:lnTo>
                  <a:pt x="7327" y="2273300"/>
                </a:lnTo>
                <a:lnTo>
                  <a:pt x="7759" y="2298700"/>
                </a:lnTo>
                <a:lnTo>
                  <a:pt x="8255" y="2311400"/>
                </a:lnTo>
                <a:lnTo>
                  <a:pt x="8509" y="2298700"/>
                </a:lnTo>
                <a:lnTo>
                  <a:pt x="10172" y="2298700"/>
                </a:lnTo>
                <a:lnTo>
                  <a:pt x="11303" y="2311400"/>
                </a:lnTo>
                <a:lnTo>
                  <a:pt x="9779" y="2311400"/>
                </a:lnTo>
                <a:lnTo>
                  <a:pt x="9080" y="2324100"/>
                </a:lnTo>
                <a:lnTo>
                  <a:pt x="9220" y="2324100"/>
                </a:lnTo>
                <a:lnTo>
                  <a:pt x="10287" y="2336800"/>
                </a:lnTo>
                <a:lnTo>
                  <a:pt x="7327" y="2336800"/>
                </a:lnTo>
                <a:lnTo>
                  <a:pt x="4673" y="2349500"/>
                </a:lnTo>
                <a:lnTo>
                  <a:pt x="2755" y="2362200"/>
                </a:lnTo>
                <a:lnTo>
                  <a:pt x="2032" y="2374900"/>
                </a:lnTo>
                <a:lnTo>
                  <a:pt x="2413" y="2374900"/>
                </a:lnTo>
                <a:lnTo>
                  <a:pt x="2921" y="2362200"/>
                </a:lnTo>
                <a:lnTo>
                  <a:pt x="4445" y="2362200"/>
                </a:lnTo>
                <a:lnTo>
                  <a:pt x="3429" y="2374900"/>
                </a:lnTo>
                <a:lnTo>
                  <a:pt x="6350" y="2374900"/>
                </a:lnTo>
                <a:lnTo>
                  <a:pt x="4584" y="2387600"/>
                </a:lnTo>
                <a:lnTo>
                  <a:pt x="4508" y="2400300"/>
                </a:lnTo>
                <a:lnTo>
                  <a:pt x="4991" y="2413000"/>
                </a:lnTo>
                <a:lnTo>
                  <a:pt x="4953" y="2438400"/>
                </a:lnTo>
                <a:lnTo>
                  <a:pt x="5842" y="2425700"/>
                </a:lnTo>
                <a:lnTo>
                  <a:pt x="6858" y="2438400"/>
                </a:lnTo>
                <a:lnTo>
                  <a:pt x="8255" y="2438400"/>
                </a:lnTo>
                <a:lnTo>
                  <a:pt x="6731" y="2451100"/>
                </a:lnTo>
                <a:lnTo>
                  <a:pt x="8432" y="2463800"/>
                </a:lnTo>
                <a:lnTo>
                  <a:pt x="6350" y="2463800"/>
                </a:lnTo>
                <a:lnTo>
                  <a:pt x="7937" y="2514600"/>
                </a:lnTo>
                <a:lnTo>
                  <a:pt x="8382" y="2565400"/>
                </a:lnTo>
                <a:lnTo>
                  <a:pt x="8915" y="2603500"/>
                </a:lnTo>
                <a:lnTo>
                  <a:pt x="11214" y="2641600"/>
                </a:lnTo>
                <a:lnTo>
                  <a:pt x="10807" y="2641600"/>
                </a:lnTo>
                <a:lnTo>
                  <a:pt x="10121" y="2654300"/>
                </a:lnTo>
                <a:lnTo>
                  <a:pt x="9779" y="2667000"/>
                </a:lnTo>
                <a:lnTo>
                  <a:pt x="11684" y="2654300"/>
                </a:lnTo>
                <a:lnTo>
                  <a:pt x="9956" y="2679700"/>
                </a:lnTo>
                <a:lnTo>
                  <a:pt x="9271" y="2679700"/>
                </a:lnTo>
                <a:lnTo>
                  <a:pt x="8572" y="2692400"/>
                </a:lnTo>
                <a:lnTo>
                  <a:pt x="6858" y="2717800"/>
                </a:lnTo>
                <a:lnTo>
                  <a:pt x="8432" y="2705100"/>
                </a:lnTo>
                <a:lnTo>
                  <a:pt x="10883" y="2705100"/>
                </a:lnTo>
                <a:lnTo>
                  <a:pt x="12192" y="2717800"/>
                </a:lnTo>
                <a:lnTo>
                  <a:pt x="8255" y="2743200"/>
                </a:lnTo>
                <a:lnTo>
                  <a:pt x="11303" y="2743200"/>
                </a:lnTo>
                <a:lnTo>
                  <a:pt x="10795" y="2755900"/>
                </a:lnTo>
                <a:lnTo>
                  <a:pt x="10934" y="2768600"/>
                </a:lnTo>
                <a:lnTo>
                  <a:pt x="12192" y="2768600"/>
                </a:lnTo>
                <a:lnTo>
                  <a:pt x="9715" y="2781300"/>
                </a:lnTo>
                <a:lnTo>
                  <a:pt x="8356" y="2794000"/>
                </a:lnTo>
                <a:lnTo>
                  <a:pt x="7454" y="2819400"/>
                </a:lnTo>
                <a:lnTo>
                  <a:pt x="6350" y="2819400"/>
                </a:lnTo>
                <a:lnTo>
                  <a:pt x="8128" y="2832100"/>
                </a:lnTo>
                <a:lnTo>
                  <a:pt x="8001" y="2844800"/>
                </a:lnTo>
                <a:lnTo>
                  <a:pt x="7772" y="2844800"/>
                </a:lnTo>
                <a:lnTo>
                  <a:pt x="9271" y="2857500"/>
                </a:lnTo>
                <a:lnTo>
                  <a:pt x="25565" y="2857500"/>
                </a:lnTo>
                <a:lnTo>
                  <a:pt x="26416" y="2832100"/>
                </a:lnTo>
                <a:lnTo>
                  <a:pt x="27305" y="2844800"/>
                </a:lnTo>
                <a:lnTo>
                  <a:pt x="27444" y="2844800"/>
                </a:lnTo>
                <a:lnTo>
                  <a:pt x="27355" y="2832100"/>
                </a:lnTo>
                <a:lnTo>
                  <a:pt x="27368" y="2819400"/>
                </a:lnTo>
                <a:lnTo>
                  <a:pt x="27813" y="2819400"/>
                </a:lnTo>
                <a:lnTo>
                  <a:pt x="26416" y="2806700"/>
                </a:lnTo>
                <a:lnTo>
                  <a:pt x="21463" y="2806700"/>
                </a:lnTo>
                <a:lnTo>
                  <a:pt x="26797" y="2781300"/>
                </a:lnTo>
                <a:lnTo>
                  <a:pt x="20955" y="2781300"/>
                </a:lnTo>
                <a:lnTo>
                  <a:pt x="21590" y="2768600"/>
                </a:lnTo>
                <a:lnTo>
                  <a:pt x="26797" y="2768600"/>
                </a:lnTo>
                <a:lnTo>
                  <a:pt x="25120" y="2755900"/>
                </a:lnTo>
                <a:lnTo>
                  <a:pt x="24358" y="2743200"/>
                </a:lnTo>
                <a:lnTo>
                  <a:pt x="23482" y="2743200"/>
                </a:lnTo>
                <a:lnTo>
                  <a:pt x="21463" y="2730500"/>
                </a:lnTo>
                <a:lnTo>
                  <a:pt x="26416" y="2730500"/>
                </a:lnTo>
                <a:lnTo>
                  <a:pt x="26797" y="2743200"/>
                </a:lnTo>
                <a:lnTo>
                  <a:pt x="27508" y="2730500"/>
                </a:lnTo>
                <a:lnTo>
                  <a:pt x="27559" y="2717800"/>
                </a:lnTo>
                <a:lnTo>
                  <a:pt x="27216" y="2705100"/>
                </a:lnTo>
                <a:lnTo>
                  <a:pt x="26797" y="2705100"/>
                </a:lnTo>
                <a:lnTo>
                  <a:pt x="24333" y="2717800"/>
                </a:lnTo>
                <a:lnTo>
                  <a:pt x="12700" y="2717800"/>
                </a:lnTo>
                <a:lnTo>
                  <a:pt x="15519" y="2705100"/>
                </a:lnTo>
                <a:lnTo>
                  <a:pt x="23977" y="2667000"/>
                </a:lnTo>
                <a:lnTo>
                  <a:pt x="20955" y="2667000"/>
                </a:lnTo>
                <a:lnTo>
                  <a:pt x="23291" y="2654300"/>
                </a:lnTo>
                <a:lnTo>
                  <a:pt x="24587" y="2628900"/>
                </a:lnTo>
                <a:lnTo>
                  <a:pt x="25044" y="2590800"/>
                </a:lnTo>
                <a:lnTo>
                  <a:pt x="24892" y="2565400"/>
                </a:lnTo>
                <a:lnTo>
                  <a:pt x="23863" y="2565400"/>
                </a:lnTo>
                <a:lnTo>
                  <a:pt x="23088" y="2552700"/>
                </a:lnTo>
                <a:lnTo>
                  <a:pt x="22987" y="2540000"/>
                </a:lnTo>
                <a:lnTo>
                  <a:pt x="22466" y="2527300"/>
                </a:lnTo>
                <a:lnTo>
                  <a:pt x="24384" y="2514600"/>
                </a:lnTo>
                <a:lnTo>
                  <a:pt x="22479" y="2514600"/>
                </a:lnTo>
                <a:lnTo>
                  <a:pt x="23063" y="2501900"/>
                </a:lnTo>
                <a:lnTo>
                  <a:pt x="23406" y="2489200"/>
                </a:lnTo>
                <a:lnTo>
                  <a:pt x="24485" y="2476500"/>
                </a:lnTo>
                <a:lnTo>
                  <a:pt x="27305" y="2476500"/>
                </a:lnTo>
                <a:lnTo>
                  <a:pt x="25908" y="2463800"/>
                </a:lnTo>
                <a:lnTo>
                  <a:pt x="26797" y="2451100"/>
                </a:lnTo>
                <a:lnTo>
                  <a:pt x="24384" y="2451100"/>
                </a:lnTo>
                <a:lnTo>
                  <a:pt x="26797" y="2413000"/>
                </a:lnTo>
                <a:lnTo>
                  <a:pt x="24892" y="2413000"/>
                </a:lnTo>
                <a:lnTo>
                  <a:pt x="24536" y="2425700"/>
                </a:lnTo>
                <a:lnTo>
                  <a:pt x="23469" y="2438400"/>
                </a:lnTo>
                <a:lnTo>
                  <a:pt x="22872" y="2451100"/>
                </a:lnTo>
                <a:lnTo>
                  <a:pt x="23876" y="2463800"/>
                </a:lnTo>
                <a:lnTo>
                  <a:pt x="20955" y="2463800"/>
                </a:lnTo>
                <a:lnTo>
                  <a:pt x="19558" y="2451100"/>
                </a:lnTo>
                <a:lnTo>
                  <a:pt x="16637" y="2463800"/>
                </a:lnTo>
                <a:lnTo>
                  <a:pt x="18338" y="2438400"/>
                </a:lnTo>
                <a:lnTo>
                  <a:pt x="19672" y="2425700"/>
                </a:lnTo>
                <a:lnTo>
                  <a:pt x="20993" y="2413000"/>
                </a:lnTo>
                <a:lnTo>
                  <a:pt x="24003" y="2387600"/>
                </a:lnTo>
                <a:lnTo>
                  <a:pt x="26797" y="2374900"/>
                </a:lnTo>
                <a:lnTo>
                  <a:pt x="24384" y="2336800"/>
                </a:lnTo>
                <a:lnTo>
                  <a:pt x="25908" y="2336800"/>
                </a:lnTo>
                <a:lnTo>
                  <a:pt x="22479" y="2324100"/>
                </a:lnTo>
                <a:lnTo>
                  <a:pt x="22987" y="2324100"/>
                </a:lnTo>
                <a:lnTo>
                  <a:pt x="23876" y="2311400"/>
                </a:lnTo>
                <a:lnTo>
                  <a:pt x="22479" y="2311400"/>
                </a:lnTo>
                <a:lnTo>
                  <a:pt x="21971" y="2311400"/>
                </a:lnTo>
                <a:lnTo>
                  <a:pt x="21971" y="2349500"/>
                </a:lnTo>
                <a:lnTo>
                  <a:pt x="20955" y="2362200"/>
                </a:lnTo>
                <a:lnTo>
                  <a:pt x="20447" y="2349500"/>
                </a:lnTo>
                <a:lnTo>
                  <a:pt x="20447" y="2336800"/>
                </a:lnTo>
                <a:lnTo>
                  <a:pt x="21463" y="2349500"/>
                </a:lnTo>
                <a:lnTo>
                  <a:pt x="21971" y="2349500"/>
                </a:lnTo>
                <a:lnTo>
                  <a:pt x="21971" y="2311400"/>
                </a:lnTo>
                <a:lnTo>
                  <a:pt x="19050" y="2311400"/>
                </a:lnTo>
                <a:lnTo>
                  <a:pt x="17145" y="2324100"/>
                </a:lnTo>
                <a:lnTo>
                  <a:pt x="19050" y="2336800"/>
                </a:lnTo>
                <a:lnTo>
                  <a:pt x="17526" y="2336800"/>
                </a:lnTo>
                <a:lnTo>
                  <a:pt x="15621" y="2349500"/>
                </a:lnTo>
                <a:lnTo>
                  <a:pt x="14224" y="2336800"/>
                </a:lnTo>
                <a:lnTo>
                  <a:pt x="15113" y="2324100"/>
                </a:lnTo>
                <a:lnTo>
                  <a:pt x="13716" y="2336800"/>
                </a:lnTo>
                <a:lnTo>
                  <a:pt x="12192" y="2336800"/>
                </a:lnTo>
                <a:lnTo>
                  <a:pt x="13716" y="2298700"/>
                </a:lnTo>
                <a:lnTo>
                  <a:pt x="14224" y="2311400"/>
                </a:lnTo>
                <a:lnTo>
                  <a:pt x="15113" y="2311400"/>
                </a:lnTo>
                <a:lnTo>
                  <a:pt x="16637" y="2324100"/>
                </a:lnTo>
                <a:lnTo>
                  <a:pt x="18224" y="2298700"/>
                </a:lnTo>
                <a:lnTo>
                  <a:pt x="20066" y="2298700"/>
                </a:lnTo>
                <a:lnTo>
                  <a:pt x="21983" y="2286000"/>
                </a:lnTo>
                <a:lnTo>
                  <a:pt x="23876" y="2298700"/>
                </a:lnTo>
                <a:lnTo>
                  <a:pt x="22923" y="2286000"/>
                </a:lnTo>
                <a:lnTo>
                  <a:pt x="21971" y="2273300"/>
                </a:lnTo>
                <a:lnTo>
                  <a:pt x="23825" y="2260600"/>
                </a:lnTo>
                <a:lnTo>
                  <a:pt x="24765" y="2247900"/>
                </a:lnTo>
                <a:lnTo>
                  <a:pt x="25501" y="2235200"/>
                </a:lnTo>
                <a:lnTo>
                  <a:pt x="26797" y="2222500"/>
                </a:lnTo>
                <a:lnTo>
                  <a:pt x="23876" y="2222500"/>
                </a:lnTo>
                <a:lnTo>
                  <a:pt x="24828" y="2197100"/>
                </a:lnTo>
                <a:lnTo>
                  <a:pt x="23368" y="2184400"/>
                </a:lnTo>
                <a:lnTo>
                  <a:pt x="21793" y="2171700"/>
                </a:lnTo>
                <a:lnTo>
                  <a:pt x="22479" y="2159000"/>
                </a:lnTo>
                <a:lnTo>
                  <a:pt x="23368" y="2146300"/>
                </a:lnTo>
                <a:lnTo>
                  <a:pt x="25400" y="2146300"/>
                </a:lnTo>
                <a:lnTo>
                  <a:pt x="25400" y="2133600"/>
                </a:lnTo>
                <a:lnTo>
                  <a:pt x="25577" y="2132660"/>
                </a:lnTo>
                <a:lnTo>
                  <a:pt x="24892" y="2120900"/>
                </a:lnTo>
                <a:lnTo>
                  <a:pt x="26123" y="2108200"/>
                </a:lnTo>
                <a:lnTo>
                  <a:pt x="26936" y="2082800"/>
                </a:lnTo>
                <a:lnTo>
                  <a:pt x="27190" y="2070100"/>
                </a:lnTo>
                <a:lnTo>
                  <a:pt x="26797" y="2057400"/>
                </a:lnTo>
                <a:lnTo>
                  <a:pt x="27774" y="2044700"/>
                </a:lnTo>
                <a:lnTo>
                  <a:pt x="31242" y="2044700"/>
                </a:lnTo>
                <a:lnTo>
                  <a:pt x="28829" y="2032000"/>
                </a:lnTo>
                <a:lnTo>
                  <a:pt x="26416" y="2032000"/>
                </a:lnTo>
                <a:lnTo>
                  <a:pt x="26416" y="2019300"/>
                </a:lnTo>
                <a:lnTo>
                  <a:pt x="27470" y="2006600"/>
                </a:lnTo>
                <a:lnTo>
                  <a:pt x="29451" y="2006600"/>
                </a:lnTo>
                <a:lnTo>
                  <a:pt x="30226" y="1993900"/>
                </a:lnTo>
                <a:lnTo>
                  <a:pt x="26797" y="1993900"/>
                </a:lnTo>
                <a:lnTo>
                  <a:pt x="26835" y="1981200"/>
                </a:lnTo>
                <a:lnTo>
                  <a:pt x="26416" y="1968500"/>
                </a:lnTo>
                <a:lnTo>
                  <a:pt x="25400" y="1968500"/>
                </a:lnTo>
                <a:lnTo>
                  <a:pt x="25971" y="1955800"/>
                </a:lnTo>
                <a:lnTo>
                  <a:pt x="26225" y="1955800"/>
                </a:lnTo>
                <a:lnTo>
                  <a:pt x="26174" y="1943100"/>
                </a:lnTo>
                <a:lnTo>
                  <a:pt x="25908" y="1943100"/>
                </a:lnTo>
                <a:lnTo>
                  <a:pt x="24892" y="1930400"/>
                </a:lnTo>
                <a:lnTo>
                  <a:pt x="23495" y="1930400"/>
                </a:lnTo>
                <a:lnTo>
                  <a:pt x="26416" y="1917700"/>
                </a:lnTo>
                <a:lnTo>
                  <a:pt x="27813" y="1930400"/>
                </a:lnTo>
                <a:lnTo>
                  <a:pt x="26568" y="1917700"/>
                </a:lnTo>
                <a:lnTo>
                  <a:pt x="27559" y="1905000"/>
                </a:lnTo>
                <a:lnTo>
                  <a:pt x="28054" y="1892300"/>
                </a:lnTo>
                <a:lnTo>
                  <a:pt x="25400" y="1879600"/>
                </a:lnTo>
                <a:lnTo>
                  <a:pt x="25120" y="1892300"/>
                </a:lnTo>
                <a:lnTo>
                  <a:pt x="24396" y="1905000"/>
                </a:lnTo>
                <a:lnTo>
                  <a:pt x="21971" y="1905000"/>
                </a:lnTo>
                <a:lnTo>
                  <a:pt x="22923" y="1892300"/>
                </a:lnTo>
                <a:lnTo>
                  <a:pt x="22910" y="1891461"/>
                </a:lnTo>
                <a:lnTo>
                  <a:pt x="21971" y="1879600"/>
                </a:lnTo>
                <a:lnTo>
                  <a:pt x="22987" y="1879600"/>
                </a:lnTo>
                <a:lnTo>
                  <a:pt x="24384" y="1866900"/>
                </a:lnTo>
                <a:lnTo>
                  <a:pt x="25400" y="1866900"/>
                </a:lnTo>
                <a:lnTo>
                  <a:pt x="25908" y="1828800"/>
                </a:lnTo>
                <a:lnTo>
                  <a:pt x="24384" y="1828800"/>
                </a:lnTo>
                <a:lnTo>
                  <a:pt x="25400" y="1816100"/>
                </a:lnTo>
                <a:lnTo>
                  <a:pt x="24384" y="1803400"/>
                </a:lnTo>
                <a:lnTo>
                  <a:pt x="23876" y="1790700"/>
                </a:lnTo>
                <a:lnTo>
                  <a:pt x="24523" y="1778000"/>
                </a:lnTo>
                <a:lnTo>
                  <a:pt x="26606" y="1765300"/>
                </a:lnTo>
                <a:lnTo>
                  <a:pt x="28295" y="1765300"/>
                </a:lnTo>
                <a:lnTo>
                  <a:pt x="28054" y="1752600"/>
                </a:lnTo>
                <a:lnTo>
                  <a:pt x="27813" y="1739900"/>
                </a:lnTo>
                <a:lnTo>
                  <a:pt x="27813" y="1752600"/>
                </a:lnTo>
                <a:lnTo>
                  <a:pt x="27305" y="1752600"/>
                </a:lnTo>
                <a:lnTo>
                  <a:pt x="25908" y="1739900"/>
                </a:lnTo>
                <a:lnTo>
                  <a:pt x="28930" y="1727200"/>
                </a:lnTo>
                <a:lnTo>
                  <a:pt x="29819" y="1689100"/>
                </a:lnTo>
                <a:lnTo>
                  <a:pt x="30111" y="1676400"/>
                </a:lnTo>
                <a:lnTo>
                  <a:pt x="33147" y="16637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0657078" y="5454445"/>
            <a:ext cx="1905" cy="12065"/>
          </a:xfrm>
          <a:custGeom>
            <a:avLst/>
            <a:gdLst/>
            <a:ahLst/>
            <a:cxnLst/>
            <a:rect l="l" t="t" r="r" b="b"/>
            <a:pathLst>
              <a:path w="1904" h="12064">
                <a:moveTo>
                  <a:pt x="964" y="0"/>
                </a:moveTo>
                <a:lnTo>
                  <a:pt x="507" y="410"/>
                </a:lnTo>
                <a:lnTo>
                  <a:pt x="146" y="4560"/>
                </a:lnTo>
                <a:lnTo>
                  <a:pt x="0" y="11126"/>
                </a:lnTo>
                <a:lnTo>
                  <a:pt x="889" y="11888"/>
                </a:lnTo>
                <a:lnTo>
                  <a:pt x="1397" y="9602"/>
                </a:lnTo>
                <a:lnTo>
                  <a:pt x="889" y="6935"/>
                </a:lnTo>
                <a:lnTo>
                  <a:pt x="1397" y="4649"/>
                </a:lnTo>
                <a:lnTo>
                  <a:pt x="9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0650766" y="5337047"/>
            <a:ext cx="3175" cy="36195"/>
          </a:xfrm>
          <a:custGeom>
            <a:avLst/>
            <a:gdLst/>
            <a:ahLst/>
            <a:cxnLst/>
            <a:rect l="l" t="t" r="r" b="b"/>
            <a:pathLst>
              <a:path w="3175" h="36195">
                <a:moveTo>
                  <a:pt x="1358" y="30861"/>
                </a:moveTo>
                <a:lnTo>
                  <a:pt x="723" y="35941"/>
                </a:lnTo>
                <a:lnTo>
                  <a:pt x="1358" y="34798"/>
                </a:lnTo>
                <a:lnTo>
                  <a:pt x="1358" y="30861"/>
                </a:lnTo>
                <a:close/>
              </a:path>
              <a:path w="3175" h="36195">
                <a:moveTo>
                  <a:pt x="2755" y="1143"/>
                </a:moveTo>
                <a:lnTo>
                  <a:pt x="850" y="0"/>
                </a:lnTo>
                <a:lnTo>
                  <a:pt x="215" y="8496"/>
                </a:lnTo>
                <a:lnTo>
                  <a:pt x="0" y="15671"/>
                </a:lnTo>
                <a:lnTo>
                  <a:pt x="431" y="20066"/>
                </a:lnTo>
                <a:lnTo>
                  <a:pt x="1739" y="20193"/>
                </a:lnTo>
                <a:lnTo>
                  <a:pt x="1739" y="22479"/>
                </a:lnTo>
                <a:lnTo>
                  <a:pt x="2247" y="11303"/>
                </a:lnTo>
                <a:lnTo>
                  <a:pt x="2755" y="1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0643489" y="5213756"/>
            <a:ext cx="3175" cy="16510"/>
          </a:xfrm>
          <a:custGeom>
            <a:avLst/>
            <a:gdLst/>
            <a:ahLst/>
            <a:cxnLst/>
            <a:rect l="l" t="t" r="r" b="b"/>
            <a:pathLst>
              <a:path w="3175" h="16510">
                <a:moveTo>
                  <a:pt x="0" y="13563"/>
                </a:moveTo>
                <a:lnTo>
                  <a:pt x="888" y="16484"/>
                </a:lnTo>
                <a:lnTo>
                  <a:pt x="125" y="13815"/>
                </a:lnTo>
                <a:lnTo>
                  <a:pt x="141" y="13653"/>
                </a:lnTo>
                <a:lnTo>
                  <a:pt x="0" y="13563"/>
                </a:lnTo>
                <a:close/>
              </a:path>
              <a:path w="3175" h="16510">
                <a:moveTo>
                  <a:pt x="2264" y="0"/>
                </a:moveTo>
                <a:lnTo>
                  <a:pt x="1063" y="4752"/>
                </a:lnTo>
                <a:lnTo>
                  <a:pt x="141" y="13653"/>
                </a:lnTo>
                <a:lnTo>
                  <a:pt x="2793" y="15341"/>
                </a:lnTo>
                <a:lnTo>
                  <a:pt x="2285" y="10261"/>
                </a:lnTo>
                <a:lnTo>
                  <a:pt x="22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0655681" y="5335904"/>
            <a:ext cx="3175" cy="10795"/>
          </a:xfrm>
          <a:custGeom>
            <a:avLst/>
            <a:gdLst/>
            <a:ahLst/>
            <a:cxnLst/>
            <a:rect l="l" t="t" r="r" b="b"/>
            <a:pathLst>
              <a:path w="3175" h="10795">
                <a:moveTo>
                  <a:pt x="2286" y="0"/>
                </a:moveTo>
                <a:lnTo>
                  <a:pt x="0" y="6223"/>
                </a:lnTo>
                <a:lnTo>
                  <a:pt x="2794" y="10414"/>
                </a:lnTo>
                <a:lnTo>
                  <a:pt x="228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10654919" y="5258561"/>
            <a:ext cx="1905" cy="37465"/>
          </a:xfrm>
          <a:custGeom>
            <a:avLst/>
            <a:gdLst/>
            <a:ahLst/>
            <a:cxnLst/>
            <a:rect l="l" t="t" r="r" b="b"/>
            <a:pathLst>
              <a:path w="1904" h="37464">
                <a:moveTo>
                  <a:pt x="1397" y="22860"/>
                </a:moveTo>
                <a:lnTo>
                  <a:pt x="762" y="27432"/>
                </a:lnTo>
                <a:lnTo>
                  <a:pt x="762" y="37084"/>
                </a:lnTo>
                <a:lnTo>
                  <a:pt x="1397" y="34163"/>
                </a:lnTo>
                <a:lnTo>
                  <a:pt x="1397" y="22860"/>
                </a:lnTo>
                <a:close/>
              </a:path>
              <a:path w="1904" h="37464">
                <a:moveTo>
                  <a:pt x="1397" y="18415"/>
                </a:moveTo>
                <a:lnTo>
                  <a:pt x="1016" y="381"/>
                </a:lnTo>
                <a:lnTo>
                  <a:pt x="0" y="0"/>
                </a:lnTo>
                <a:lnTo>
                  <a:pt x="508" y="12065"/>
                </a:lnTo>
                <a:lnTo>
                  <a:pt x="1016" y="22860"/>
                </a:lnTo>
                <a:lnTo>
                  <a:pt x="1016" y="18034"/>
                </a:lnTo>
                <a:lnTo>
                  <a:pt x="1397" y="184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0654918" y="5049773"/>
            <a:ext cx="2540" cy="24130"/>
          </a:xfrm>
          <a:custGeom>
            <a:avLst/>
            <a:gdLst/>
            <a:ahLst/>
            <a:cxnLst/>
            <a:rect l="l" t="t" r="r" b="b"/>
            <a:pathLst>
              <a:path w="2540" h="24129">
                <a:moveTo>
                  <a:pt x="1650" y="0"/>
                </a:moveTo>
                <a:lnTo>
                  <a:pt x="634" y="1777"/>
                </a:lnTo>
                <a:lnTo>
                  <a:pt x="0" y="21081"/>
                </a:lnTo>
                <a:lnTo>
                  <a:pt x="1142" y="24002"/>
                </a:lnTo>
                <a:lnTo>
                  <a:pt x="1142" y="16637"/>
                </a:lnTo>
                <a:lnTo>
                  <a:pt x="2158" y="12192"/>
                </a:lnTo>
                <a:lnTo>
                  <a:pt x="2158" y="5080"/>
                </a:lnTo>
                <a:lnTo>
                  <a:pt x="16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0659872" y="5059260"/>
            <a:ext cx="5080" cy="69850"/>
          </a:xfrm>
          <a:custGeom>
            <a:avLst/>
            <a:gdLst/>
            <a:ahLst/>
            <a:cxnLst/>
            <a:rect l="l" t="t" r="r" b="b"/>
            <a:pathLst>
              <a:path w="5079" h="69850">
                <a:moveTo>
                  <a:pt x="3556" y="60363"/>
                </a:moveTo>
                <a:lnTo>
                  <a:pt x="0" y="60998"/>
                </a:lnTo>
                <a:lnTo>
                  <a:pt x="1016" y="64046"/>
                </a:lnTo>
                <a:lnTo>
                  <a:pt x="1524" y="64427"/>
                </a:lnTo>
                <a:lnTo>
                  <a:pt x="2032" y="69634"/>
                </a:lnTo>
                <a:lnTo>
                  <a:pt x="3556" y="60363"/>
                </a:lnTo>
                <a:close/>
              </a:path>
              <a:path w="5079" h="69850">
                <a:moveTo>
                  <a:pt x="4953" y="10071"/>
                </a:moveTo>
                <a:lnTo>
                  <a:pt x="4787" y="0"/>
                </a:lnTo>
                <a:lnTo>
                  <a:pt x="4394" y="1866"/>
                </a:lnTo>
                <a:lnTo>
                  <a:pt x="3924" y="8661"/>
                </a:lnTo>
                <a:lnTo>
                  <a:pt x="3556" y="13373"/>
                </a:lnTo>
                <a:lnTo>
                  <a:pt x="3822" y="20688"/>
                </a:lnTo>
                <a:lnTo>
                  <a:pt x="4102" y="19151"/>
                </a:lnTo>
                <a:lnTo>
                  <a:pt x="4457" y="13919"/>
                </a:lnTo>
                <a:lnTo>
                  <a:pt x="4953" y="100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10653521" y="4783963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4952" y="0"/>
                </a:moveTo>
                <a:lnTo>
                  <a:pt x="0" y="4063"/>
                </a:lnTo>
                <a:lnTo>
                  <a:pt x="4952" y="4318"/>
                </a:lnTo>
                <a:lnTo>
                  <a:pt x="495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10664825" y="4527067"/>
            <a:ext cx="5715" cy="28575"/>
          </a:xfrm>
          <a:custGeom>
            <a:avLst/>
            <a:gdLst/>
            <a:ahLst/>
            <a:cxnLst/>
            <a:rect l="l" t="t" r="r" b="b"/>
            <a:pathLst>
              <a:path w="5715" h="28575">
                <a:moveTo>
                  <a:pt x="1397" y="17119"/>
                </a:moveTo>
                <a:lnTo>
                  <a:pt x="635" y="18135"/>
                </a:lnTo>
                <a:lnTo>
                  <a:pt x="635" y="20040"/>
                </a:lnTo>
                <a:lnTo>
                  <a:pt x="0" y="23850"/>
                </a:lnTo>
                <a:lnTo>
                  <a:pt x="1397" y="17119"/>
                </a:lnTo>
                <a:close/>
              </a:path>
              <a:path w="5715" h="28575">
                <a:moveTo>
                  <a:pt x="5334" y="2133"/>
                </a:moveTo>
                <a:lnTo>
                  <a:pt x="3403" y="0"/>
                </a:lnTo>
                <a:lnTo>
                  <a:pt x="2451" y="2133"/>
                </a:lnTo>
                <a:lnTo>
                  <a:pt x="1955" y="8001"/>
                </a:lnTo>
                <a:lnTo>
                  <a:pt x="1397" y="16992"/>
                </a:lnTo>
                <a:lnTo>
                  <a:pt x="1993" y="17170"/>
                </a:lnTo>
                <a:lnTo>
                  <a:pt x="2819" y="28003"/>
                </a:lnTo>
                <a:lnTo>
                  <a:pt x="3429" y="28168"/>
                </a:lnTo>
                <a:lnTo>
                  <a:pt x="3225" y="18732"/>
                </a:lnTo>
                <a:lnTo>
                  <a:pt x="4191" y="16154"/>
                </a:lnTo>
                <a:lnTo>
                  <a:pt x="5245" y="13081"/>
                </a:lnTo>
                <a:lnTo>
                  <a:pt x="5334" y="21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10636631" y="1630806"/>
            <a:ext cx="4445" cy="40640"/>
          </a:xfrm>
          <a:custGeom>
            <a:avLst/>
            <a:gdLst/>
            <a:ahLst/>
            <a:cxnLst/>
            <a:rect l="l" t="t" r="r" b="b"/>
            <a:pathLst>
              <a:path w="4445" h="40639">
                <a:moveTo>
                  <a:pt x="2159" y="34798"/>
                </a:moveTo>
                <a:lnTo>
                  <a:pt x="0" y="25400"/>
                </a:lnTo>
                <a:lnTo>
                  <a:pt x="1143" y="40132"/>
                </a:lnTo>
                <a:lnTo>
                  <a:pt x="2159" y="34798"/>
                </a:lnTo>
                <a:close/>
              </a:path>
              <a:path w="4445" h="40639">
                <a:moveTo>
                  <a:pt x="4318" y="11811"/>
                </a:moveTo>
                <a:lnTo>
                  <a:pt x="3810" y="9525"/>
                </a:lnTo>
                <a:lnTo>
                  <a:pt x="3810" y="0"/>
                </a:lnTo>
                <a:lnTo>
                  <a:pt x="1397" y="8509"/>
                </a:lnTo>
                <a:lnTo>
                  <a:pt x="4318" y="118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0669016" y="3626992"/>
            <a:ext cx="2540" cy="13335"/>
          </a:xfrm>
          <a:custGeom>
            <a:avLst/>
            <a:gdLst/>
            <a:ahLst/>
            <a:cxnLst/>
            <a:rect l="l" t="t" r="r" b="b"/>
            <a:pathLst>
              <a:path w="2540" h="13335">
                <a:moveTo>
                  <a:pt x="0" y="0"/>
                </a:moveTo>
                <a:lnTo>
                  <a:pt x="507" y="6857"/>
                </a:lnTo>
                <a:lnTo>
                  <a:pt x="507" y="10667"/>
                </a:lnTo>
                <a:lnTo>
                  <a:pt x="1015" y="13080"/>
                </a:lnTo>
                <a:lnTo>
                  <a:pt x="2158" y="1193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0664825" y="3437254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0"/>
                </a:moveTo>
                <a:lnTo>
                  <a:pt x="2794" y="6223"/>
                </a:lnTo>
                <a:lnTo>
                  <a:pt x="2794" y="292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10669452" y="3274186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1030" y="13061"/>
                </a:moveTo>
                <a:lnTo>
                  <a:pt x="833" y="14859"/>
                </a:lnTo>
                <a:lnTo>
                  <a:pt x="1214" y="21589"/>
                </a:lnTo>
                <a:lnTo>
                  <a:pt x="1030" y="13061"/>
                </a:lnTo>
                <a:close/>
              </a:path>
              <a:path w="1904" h="21589">
                <a:moveTo>
                  <a:pt x="1214" y="0"/>
                </a:moveTo>
                <a:lnTo>
                  <a:pt x="0" y="480"/>
                </a:lnTo>
                <a:lnTo>
                  <a:pt x="261" y="4508"/>
                </a:lnTo>
                <a:lnTo>
                  <a:pt x="1000" y="11680"/>
                </a:lnTo>
                <a:lnTo>
                  <a:pt x="1030" y="13061"/>
                </a:lnTo>
                <a:lnTo>
                  <a:pt x="1722" y="6730"/>
                </a:lnTo>
                <a:lnTo>
                  <a:pt x="12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9677273" y="6165240"/>
            <a:ext cx="34925" cy="10795"/>
          </a:xfrm>
          <a:custGeom>
            <a:avLst/>
            <a:gdLst/>
            <a:ahLst/>
            <a:cxnLst/>
            <a:rect l="l" t="t" r="r" b="b"/>
            <a:pathLst>
              <a:path w="34925" h="10795">
                <a:moveTo>
                  <a:pt x="9525" y="3695"/>
                </a:moveTo>
                <a:lnTo>
                  <a:pt x="0" y="3162"/>
                </a:lnTo>
                <a:lnTo>
                  <a:pt x="5207" y="4216"/>
                </a:lnTo>
                <a:lnTo>
                  <a:pt x="7620" y="4216"/>
                </a:lnTo>
                <a:lnTo>
                  <a:pt x="9525" y="3695"/>
                </a:lnTo>
                <a:close/>
              </a:path>
              <a:path w="34925" h="10795">
                <a:moveTo>
                  <a:pt x="18554" y="4318"/>
                </a:moveTo>
                <a:lnTo>
                  <a:pt x="12446" y="0"/>
                </a:lnTo>
                <a:lnTo>
                  <a:pt x="11938" y="2628"/>
                </a:lnTo>
                <a:lnTo>
                  <a:pt x="9525" y="3517"/>
                </a:lnTo>
                <a:lnTo>
                  <a:pt x="18554" y="4318"/>
                </a:lnTo>
                <a:close/>
              </a:path>
              <a:path w="34925" h="10795">
                <a:moveTo>
                  <a:pt x="29337" y="5270"/>
                </a:moveTo>
                <a:lnTo>
                  <a:pt x="20701" y="4394"/>
                </a:lnTo>
                <a:lnTo>
                  <a:pt x="16764" y="2628"/>
                </a:lnTo>
                <a:lnTo>
                  <a:pt x="18554" y="4318"/>
                </a:lnTo>
                <a:lnTo>
                  <a:pt x="29337" y="5270"/>
                </a:lnTo>
                <a:close/>
              </a:path>
              <a:path w="34925" h="10795">
                <a:moveTo>
                  <a:pt x="34925" y="8432"/>
                </a:moveTo>
                <a:lnTo>
                  <a:pt x="17399" y="6324"/>
                </a:lnTo>
                <a:lnTo>
                  <a:pt x="11061" y="7785"/>
                </a:lnTo>
                <a:lnTo>
                  <a:pt x="8674" y="8966"/>
                </a:lnTo>
                <a:lnTo>
                  <a:pt x="11696" y="9893"/>
                </a:lnTo>
                <a:lnTo>
                  <a:pt x="21590" y="10541"/>
                </a:lnTo>
                <a:lnTo>
                  <a:pt x="20637" y="10020"/>
                </a:lnTo>
                <a:lnTo>
                  <a:pt x="24726" y="9499"/>
                </a:lnTo>
                <a:lnTo>
                  <a:pt x="30581" y="8966"/>
                </a:lnTo>
                <a:lnTo>
                  <a:pt x="34925" y="8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9570720" y="6168402"/>
            <a:ext cx="33020" cy="6350"/>
          </a:xfrm>
          <a:custGeom>
            <a:avLst/>
            <a:gdLst/>
            <a:ahLst/>
            <a:cxnLst/>
            <a:rect l="l" t="t" r="r" b="b"/>
            <a:pathLst>
              <a:path w="33020" h="6350">
                <a:moveTo>
                  <a:pt x="12839" y="5105"/>
                </a:moveTo>
                <a:lnTo>
                  <a:pt x="11049" y="5626"/>
                </a:lnTo>
                <a:lnTo>
                  <a:pt x="12065" y="6324"/>
                </a:lnTo>
                <a:lnTo>
                  <a:pt x="12839" y="5105"/>
                </a:lnTo>
                <a:close/>
              </a:path>
              <a:path w="33020" h="6350">
                <a:moveTo>
                  <a:pt x="13550" y="4902"/>
                </a:moveTo>
                <a:lnTo>
                  <a:pt x="12954" y="4927"/>
                </a:lnTo>
                <a:lnTo>
                  <a:pt x="12839" y="5105"/>
                </a:lnTo>
                <a:lnTo>
                  <a:pt x="13550" y="4902"/>
                </a:lnTo>
                <a:close/>
              </a:path>
              <a:path w="33020" h="6350">
                <a:moveTo>
                  <a:pt x="20574" y="698"/>
                </a:moveTo>
                <a:lnTo>
                  <a:pt x="17399" y="0"/>
                </a:lnTo>
                <a:lnTo>
                  <a:pt x="0" y="0"/>
                </a:lnTo>
                <a:lnTo>
                  <a:pt x="19685" y="2108"/>
                </a:lnTo>
                <a:lnTo>
                  <a:pt x="20574" y="698"/>
                </a:lnTo>
                <a:close/>
              </a:path>
              <a:path w="33020" h="6350">
                <a:moveTo>
                  <a:pt x="32512" y="3517"/>
                </a:moveTo>
                <a:lnTo>
                  <a:pt x="19685" y="2108"/>
                </a:lnTo>
                <a:lnTo>
                  <a:pt x="18288" y="3517"/>
                </a:lnTo>
                <a:lnTo>
                  <a:pt x="13550" y="4902"/>
                </a:lnTo>
                <a:lnTo>
                  <a:pt x="25908" y="4216"/>
                </a:lnTo>
                <a:lnTo>
                  <a:pt x="32512" y="35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9667620" y="6162065"/>
            <a:ext cx="39370" cy="3175"/>
          </a:xfrm>
          <a:custGeom>
            <a:avLst/>
            <a:gdLst/>
            <a:ahLst/>
            <a:cxnLst/>
            <a:rect l="l" t="t" r="r" b="b"/>
            <a:pathLst>
              <a:path w="39370" h="3175">
                <a:moveTo>
                  <a:pt x="6730" y="0"/>
                </a:moveTo>
                <a:lnTo>
                  <a:pt x="0" y="0"/>
                </a:lnTo>
                <a:lnTo>
                  <a:pt x="38988" y="3175"/>
                </a:lnTo>
                <a:lnTo>
                  <a:pt x="673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9401302" y="6168402"/>
            <a:ext cx="135255" cy="10795"/>
          </a:xfrm>
          <a:custGeom>
            <a:avLst/>
            <a:gdLst/>
            <a:ahLst/>
            <a:cxnLst/>
            <a:rect l="l" t="t" r="r" b="b"/>
            <a:pathLst>
              <a:path w="135254" h="10795">
                <a:moveTo>
                  <a:pt x="17526" y="7378"/>
                </a:moveTo>
                <a:lnTo>
                  <a:pt x="11176" y="6324"/>
                </a:lnTo>
                <a:lnTo>
                  <a:pt x="5334" y="5270"/>
                </a:lnTo>
                <a:lnTo>
                  <a:pt x="0" y="4216"/>
                </a:lnTo>
                <a:lnTo>
                  <a:pt x="5842" y="6324"/>
                </a:lnTo>
                <a:lnTo>
                  <a:pt x="11684" y="7378"/>
                </a:lnTo>
                <a:lnTo>
                  <a:pt x="17526" y="7378"/>
                </a:lnTo>
                <a:close/>
              </a:path>
              <a:path w="135254" h="10795">
                <a:moveTo>
                  <a:pt x="57365" y="7785"/>
                </a:moveTo>
                <a:lnTo>
                  <a:pt x="55626" y="6324"/>
                </a:lnTo>
                <a:lnTo>
                  <a:pt x="44881" y="7239"/>
                </a:lnTo>
                <a:lnTo>
                  <a:pt x="35140" y="7747"/>
                </a:lnTo>
                <a:lnTo>
                  <a:pt x="26111" y="7721"/>
                </a:lnTo>
                <a:lnTo>
                  <a:pt x="17526" y="7035"/>
                </a:lnTo>
                <a:lnTo>
                  <a:pt x="25514" y="8483"/>
                </a:lnTo>
                <a:lnTo>
                  <a:pt x="34074" y="9588"/>
                </a:lnTo>
                <a:lnTo>
                  <a:pt x="43180" y="10312"/>
                </a:lnTo>
                <a:lnTo>
                  <a:pt x="52832" y="10553"/>
                </a:lnTo>
                <a:lnTo>
                  <a:pt x="50800" y="9893"/>
                </a:lnTo>
                <a:lnTo>
                  <a:pt x="54038" y="8978"/>
                </a:lnTo>
                <a:lnTo>
                  <a:pt x="57365" y="7785"/>
                </a:lnTo>
                <a:close/>
              </a:path>
              <a:path w="135254" h="10795">
                <a:moveTo>
                  <a:pt x="116840" y="9499"/>
                </a:moveTo>
                <a:lnTo>
                  <a:pt x="106045" y="6121"/>
                </a:lnTo>
                <a:lnTo>
                  <a:pt x="97028" y="5270"/>
                </a:lnTo>
                <a:lnTo>
                  <a:pt x="116840" y="9499"/>
                </a:lnTo>
                <a:close/>
              </a:path>
              <a:path w="135254" h="10795">
                <a:moveTo>
                  <a:pt x="135128" y="0"/>
                </a:moveTo>
                <a:lnTo>
                  <a:pt x="128016" y="0"/>
                </a:lnTo>
                <a:lnTo>
                  <a:pt x="127635" y="0"/>
                </a:lnTo>
                <a:lnTo>
                  <a:pt x="127508" y="0"/>
                </a:lnTo>
                <a:lnTo>
                  <a:pt x="110490" y="1054"/>
                </a:lnTo>
                <a:lnTo>
                  <a:pt x="127584" y="38"/>
                </a:lnTo>
                <a:lnTo>
                  <a:pt x="120015" y="4216"/>
                </a:lnTo>
                <a:lnTo>
                  <a:pt x="130937" y="3378"/>
                </a:lnTo>
                <a:lnTo>
                  <a:pt x="133731" y="838"/>
                </a:lnTo>
                <a:lnTo>
                  <a:pt x="1351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9538081" y="6157848"/>
            <a:ext cx="84455" cy="9525"/>
          </a:xfrm>
          <a:custGeom>
            <a:avLst/>
            <a:gdLst/>
            <a:ahLst/>
            <a:cxnLst/>
            <a:rect l="l" t="t" r="r" b="b"/>
            <a:pathLst>
              <a:path w="84454" h="9525">
                <a:moveTo>
                  <a:pt x="10287" y="7391"/>
                </a:moveTo>
                <a:lnTo>
                  <a:pt x="0" y="5283"/>
                </a:lnTo>
                <a:lnTo>
                  <a:pt x="2286" y="7391"/>
                </a:lnTo>
                <a:lnTo>
                  <a:pt x="10287" y="7391"/>
                </a:lnTo>
                <a:close/>
              </a:path>
              <a:path w="84454" h="9525">
                <a:moveTo>
                  <a:pt x="32639" y="9499"/>
                </a:moveTo>
                <a:lnTo>
                  <a:pt x="26924" y="8712"/>
                </a:lnTo>
                <a:lnTo>
                  <a:pt x="30734" y="7124"/>
                </a:lnTo>
                <a:lnTo>
                  <a:pt x="31115" y="6337"/>
                </a:lnTo>
                <a:lnTo>
                  <a:pt x="10287" y="7124"/>
                </a:lnTo>
                <a:lnTo>
                  <a:pt x="32639" y="9499"/>
                </a:lnTo>
                <a:close/>
              </a:path>
              <a:path w="84454" h="9525">
                <a:moveTo>
                  <a:pt x="84328" y="7391"/>
                </a:moveTo>
                <a:lnTo>
                  <a:pt x="76073" y="5207"/>
                </a:lnTo>
                <a:lnTo>
                  <a:pt x="74523" y="3390"/>
                </a:lnTo>
                <a:lnTo>
                  <a:pt x="74764" y="1739"/>
                </a:lnTo>
                <a:lnTo>
                  <a:pt x="71882" y="0"/>
                </a:lnTo>
                <a:lnTo>
                  <a:pt x="62331" y="2197"/>
                </a:lnTo>
                <a:lnTo>
                  <a:pt x="64998" y="4013"/>
                </a:lnTo>
                <a:lnTo>
                  <a:pt x="74218" y="5664"/>
                </a:lnTo>
                <a:lnTo>
                  <a:pt x="84328" y="73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9370314" y="6166294"/>
            <a:ext cx="111760" cy="6350"/>
          </a:xfrm>
          <a:custGeom>
            <a:avLst/>
            <a:gdLst/>
            <a:ahLst/>
            <a:cxnLst/>
            <a:rect l="l" t="t" r="r" b="b"/>
            <a:pathLst>
              <a:path w="111759" h="6350">
                <a:moveTo>
                  <a:pt x="15875" y="4216"/>
                </a:moveTo>
                <a:lnTo>
                  <a:pt x="10033" y="4216"/>
                </a:lnTo>
                <a:lnTo>
                  <a:pt x="4826" y="4927"/>
                </a:lnTo>
                <a:lnTo>
                  <a:pt x="0" y="5626"/>
                </a:lnTo>
                <a:lnTo>
                  <a:pt x="1397" y="6324"/>
                </a:lnTo>
                <a:lnTo>
                  <a:pt x="15875" y="4216"/>
                </a:lnTo>
                <a:close/>
              </a:path>
              <a:path w="111759" h="6350">
                <a:moveTo>
                  <a:pt x="79502" y="4216"/>
                </a:moveTo>
                <a:lnTo>
                  <a:pt x="74295" y="2628"/>
                </a:lnTo>
                <a:lnTo>
                  <a:pt x="72771" y="1054"/>
                </a:lnTo>
                <a:lnTo>
                  <a:pt x="63754" y="1193"/>
                </a:lnTo>
                <a:lnTo>
                  <a:pt x="54673" y="1549"/>
                </a:lnTo>
                <a:lnTo>
                  <a:pt x="36576" y="2628"/>
                </a:lnTo>
                <a:lnTo>
                  <a:pt x="44589" y="2654"/>
                </a:lnTo>
                <a:lnTo>
                  <a:pt x="52273" y="2832"/>
                </a:lnTo>
                <a:lnTo>
                  <a:pt x="59588" y="3302"/>
                </a:lnTo>
                <a:lnTo>
                  <a:pt x="66548" y="4216"/>
                </a:lnTo>
                <a:lnTo>
                  <a:pt x="79502" y="4216"/>
                </a:lnTo>
                <a:close/>
              </a:path>
              <a:path w="111759" h="6350">
                <a:moveTo>
                  <a:pt x="94615" y="2108"/>
                </a:moveTo>
                <a:lnTo>
                  <a:pt x="84201" y="0"/>
                </a:lnTo>
                <a:lnTo>
                  <a:pt x="75184" y="0"/>
                </a:lnTo>
                <a:lnTo>
                  <a:pt x="72390" y="0"/>
                </a:lnTo>
                <a:lnTo>
                  <a:pt x="72390" y="1054"/>
                </a:lnTo>
                <a:lnTo>
                  <a:pt x="72771" y="1054"/>
                </a:lnTo>
                <a:lnTo>
                  <a:pt x="80899" y="1054"/>
                </a:lnTo>
                <a:lnTo>
                  <a:pt x="88011" y="2108"/>
                </a:lnTo>
                <a:lnTo>
                  <a:pt x="94615" y="2108"/>
                </a:lnTo>
                <a:close/>
              </a:path>
              <a:path w="111759" h="6350">
                <a:moveTo>
                  <a:pt x="108966" y="2806"/>
                </a:moveTo>
                <a:lnTo>
                  <a:pt x="104775" y="2806"/>
                </a:lnTo>
                <a:lnTo>
                  <a:pt x="99695" y="2108"/>
                </a:lnTo>
                <a:lnTo>
                  <a:pt x="94615" y="2108"/>
                </a:lnTo>
                <a:lnTo>
                  <a:pt x="98298" y="2806"/>
                </a:lnTo>
                <a:lnTo>
                  <a:pt x="101473" y="3517"/>
                </a:lnTo>
                <a:lnTo>
                  <a:pt x="106172" y="4216"/>
                </a:lnTo>
                <a:lnTo>
                  <a:pt x="107061" y="3517"/>
                </a:lnTo>
                <a:lnTo>
                  <a:pt x="107950" y="3517"/>
                </a:lnTo>
                <a:lnTo>
                  <a:pt x="108966" y="2806"/>
                </a:lnTo>
                <a:close/>
              </a:path>
              <a:path w="111759" h="6350">
                <a:moveTo>
                  <a:pt x="111252" y="2108"/>
                </a:moveTo>
                <a:lnTo>
                  <a:pt x="108966" y="2108"/>
                </a:lnTo>
                <a:lnTo>
                  <a:pt x="111252" y="3162"/>
                </a:lnTo>
                <a:lnTo>
                  <a:pt x="111252" y="21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9240520" y="6148349"/>
            <a:ext cx="162560" cy="24765"/>
          </a:xfrm>
          <a:custGeom>
            <a:avLst/>
            <a:gdLst/>
            <a:ahLst/>
            <a:cxnLst/>
            <a:rect l="l" t="t" r="r" b="b"/>
            <a:pathLst>
              <a:path w="162559" h="24764">
                <a:moveTo>
                  <a:pt x="77635" y="5232"/>
                </a:moveTo>
                <a:lnTo>
                  <a:pt x="68326" y="2235"/>
                </a:lnTo>
                <a:lnTo>
                  <a:pt x="52666" y="3873"/>
                </a:lnTo>
                <a:lnTo>
                  <a:pt x="38201" y="3632"/>
                </a:lnTo>
                <a:lnTo>
                  <a:pt x="27330" y="2133"/>
                </a:lnTo>
                <a:lnTo>
                  <a:pt x="22479" y="0"/>
                </a:lnTo>
                <a:lnTo>
                  <a:pt x="15748" y="749"/>
                </a:lnTo>
                <a:lnTo>
                  <a:pt x="24384" y="2235"/>
                </a:lnTo>
                <a:lnTo>
                  <a:pt x="23876" y="2971"/>
                </a:lnTo>
                <a:lnTo>
                  <a:pt x="0" y="1485"/>
                </a:lnTo>
                <a:lnTo>
                  <a:pt x="3467" y="4787"/>
                </a:lnTo>
                <a:lnTo>
                  <a:pt x="28371" y="9436"/>
                </a:lnTo>
                <a:lnTo>
                  <a:pt x="29210" y="11887"/>
                </a:lnTo>
                <a:lnTo>
                  <a:pt x="36512" y="10706"/>
                </a:lnTo>
                <a:lnTo>
                  <a:pt x="41681" y="9664"/>
                </a:lnTo>
                <a:lnTo>
                  <a:pt x="49568" y="9182"/>
                </a:lnTo>
                <a:lnTo>
                  <a:pt x="65024" y="9664"/>
                </a:lnTo>
                <a:lnTo>
                  <a:pt x="68986" y="11328"/>
                </a:lnTo>
                <a:lnTo>
                  <a:pt x="59956" y="12915"/>
                </a:lnTo>
                <a:lnTo>
                  <a:pt x="46278" y="14363"/>
                </a:lnTo>
                <a:lnTo>
                  <a:pt x="36322" y="15595"/>
                </a:lnTo>
                <a:lnTo>
                  <a:pt x="57404" y="17830"/>
                </a:lnTo>
                <a:lnTo>
                  <a:pt x="57404" y="18567"/>
                </a:lnTo>
                <a:lnTo>
                  <a:pt x="57785" y="20053"/>
                </a:lnTo>
                <a:lnTo>
                  <a:pt x="69748" y="15392"/>
                </a:lnTo>
                <a:lnTo>
                  <a:pt x="77241" y="10033"/>
                </a:lnTo>
                <a:lnTo>
                  <a:pt x="77635" y="5232"/>
                </a:lnTo>
                <a:close/>
              </a:path>
              <a:path w="162559" h="24764">
                <a:moveTo>
                  <a:pt x="105918" y="20053"/>
                </a:moveTo>
                <a:lnTo>
                  <a:pt x="100203" y="20053"/>
                </a:lnTo>
                <a:lnTo>
                  <a:pt x="58166" y="20751"/>
                </a:lnTo>
                <a:lnTo>
                  <a:pt x="59182" y="21463"/>
                </a:lnTo>
                <a:lnTo>
                  <a:pt x="61976" y="22872"/>
                </a:lnTo>
                <a:lnTo>
                  <a:pt x="76327" y="24269"/>
                </a:lnTo>
                <a:lnTo>
                  <a:pt x="84950" y="22529"/>
                </a:lnTo>
                <a:lnTo>
                  <a:pt x="92163" y="21374"/>
                </a:lnTo>
                <a:lnTo>
                  <a:pt x="98856" y="20612"/>
                </a:lnTo>
                <a:lnTo>
                  <a:pt x="105918" y="20053"/>
                </a:lnTo>
                <a:close/>
              </a:path>
              <a:path w="162559" h="24764">
                <a:moveTo>
                  <a:pt x="145834" y="21399"/>
                </a:moveTo>
                <a:lnTo>
                  <a:pt x="142113" y="20650"/>
                </a:lnTo>
                <a:lnTo>
                  <a:pt x="132588" y="20650"/>
                </a:lnTo>
                <a:lnTo>
                  <a:pt x="144018" y="19900"/>
                </a:lnTo>
                <a:lnTo>
                  <a:pt x="105918" y="19900"/>
                </a:lnTo>
                <a:lnTo>
                  <a:pt x="145834" y="21399"/>
                </a:lnTo>
                <a:close/>
              </a:path>
              <a:path w="162559" h="24764">
                <a:moveTo>
                  <a:pt x="162052" y="16129"/>
                </a:moveTo>
                <a:lnTo>
                  <a:pt x="161772" y="16090"/>
                </a:lnTo>
                <a:lnTo>
                  <a:pt x="154038" y="14795"/>
                </a:lnTo>
                <a:lnTo>
                  <a:pt x="149377" y="13309"/>
                </a:lnTo>
                <a:lnTo>
                  <a:pt x="142862" y="12115"/>
                </a:lnTo>
                <a:lnTo>
                  <a:pt x="129286" y="11607"/>
                </a:lnTo>
                <a:lnTo>
                  <a:pt x="125387" y="14084"/>
                </a:lnTo>
                <a:lnTo>
                  <a:pt x="129451" y="16052"/>
                </a:lnTo>
                <a:lnTo>
                  <a:pt x="137121" y="17868"/>
                </a:lnTo>
                <a:lnTo>
                  <a:pt x="144018" y="19900"/>
                </a:lnTo>
                <a:lnTo>
                  <a:pt x="144907" y="20650"/>
                </a:lnTo>
                <a:lnTo>
                  <a:pt x="145415" y="20650"/>
                </a:lnTo>
                <a:lnTo>
                  <a:pt x="145910" y="21399"/>
                </a:lnTo>
                <a:lnTo>
                  <a:pt x="146304" y="21412"/>
                </a:lnTo>
                <a:lnTo>
                  <a:pt x="145415" y="22161"/>
                </a:lnTo>
                <a:lnTo>
                  <a:pt x="158750" y="20650"/>
                </a:lnTo>
                <a:lnTo>
                  <a:pt x="159258" y="20650"/>
                </a:lnTo>
                <a:lnTo>
                  <a:pt x="152019" y="19900"/>
                </a:lnTo>
                <a:lnTo>
                  <a:pt x="144399" y="19900"/>
                </a:lnTo>
                <a:lnTo>
                  <a:pt x="153746" y="18262"/>
                </a:lnTo>
                <a:lnTo>
                  <a:pt x="148983" y="16891"/>
                </a:lnTo>
                <a:lnTo>
                  <a:pt x="146342" y="16090"/>
                </a:lnTo>
                <a:lnTo>
                  <a:pt x="162052" y="161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9551289" y="6151524"/>
            <a:ext cx="46355" cy="9525"/>
          </a:xfrm>
          <a:custGeom>
            <a:avLst/>
            <a:gdLst/>
            <a:ahLst/>
            <a:cxnLst/>
            <a:rect l="l" t="t" r="r" b="b"/>
            <a:pathLst>
              <a:path w="46354" h="9525">
                <a:moveTo>
                  <a:pt x="35560" y="0"/>
                </a:moveTo>
                <a:lnTo>
                  <a:pt x="33020" y="0"/>
                </a:lnTo>
                <a:lnTo>
                  <a:pt x="35560" y="1054"/>
                </a:lnTo>
                <a:lnTo>
                  <a:pt x="35560" y="0"/>
                </a:lnTo>
                <a:close/>
              </a:path>
              <a:path w="46354" h="9525">
                <a:moveTo>
                  <a:pt x="45872" y="3530"/>
                </a:moveTo>
                <a:lnTo>
                  <a:pt x="45732" y="2552"/>
                </a:lnTo>
                <a:lnTo>
                  <a:pt x="41033" y="1701"/>
                </a:lnTo>
                <a:lnTo>
                  <a:pt x="35687" y="1054"/>
                </a:lnTo>
                <a:lnTo>
                  <a:pt x="35179" y="1752"/>
                </a:lnTo>
                <a:lnTo>
                  <a:pt x="43434" y="2463"/>
                </a:lnTo>
                <a:lnTo>
                  <a:pt x="35179" y="3162"/>
                </a:lnTo>
                <a:lnTo>
                  <a:pt x="25527" y="3860"/>
                </a:lnTo>
                <a:lnTo>
                  <a:pt x="23114" y="2463"/>
                </a:lnTo>
                <a:lnTo>
                  <a:pt x="20320" y="1752"/>
                </a:lnTo>
                <a:lnTo>
                  <a:pt x="9144" y="4572"/>
                </a:lnTo>
                <a:lnTo>
                  <a:pt x="4826" y="6680"/>
                </a:lnTo>
                <a:lnTo>
                  <a:pt x="0" y="9486"/>
                </a:lnTo>
                <a:lnTo>
                  <a:pt x="1879" y="8521"/>
                </a:lnTo>
                <a:lnTo>
                  <a:pt x="10109" y="6946"/>
                </a:lnTo>
                <a:lnTo>
                  <a:pt x="21983" y="5245"/>
                </a:lnTo>
                <a:lnTo>
                  <a:pt x="34798" y="3860"/>
                </a:lnTo>
                <a:lnTo>
                  <a:pt x="37592" y="4572"/>
                </a:lnTo>
                <a:lnTo>
                  <a:pt x="45872" y="35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9443466" y="6155740"/>
            <a:ext cx="33020" cy="4445"/>
          </a:xfrm>
          <a:custGeom>
            <a:avLst/>
            <a:gdLst/>
            <a:ahLst/>
            <a:cxnLst/>
            <a:rect l="l" t="t" r="r" b="b"/>
            <a:pathLst>
              <a:path w="33020" h="4445">
                <a:moveTo>
                  <a:pt x="17017" y="0"/>
                </a:moveTo>
                <a:lnTo>
                  <a:pt x="0" y="2819"/>
                </a:lnTo>
                <a:lnTo>
                  <a:pt x="33019" y="4216"/>
                </a:lnTo>
                <a:lnTo>
                  <a:pt x="32057" y="3188"/>
                </a:lnTo>
                <a:lnTo>
                  <a:pt x="30749" y="2289"/>
                </a:lnTo>
                <a:lnTo>
                  <a:pt x="26322" y="1651"/>
                </a:lnTo>
                <a:lnTo>
                  <a:pt x="16001" y="1409"/>
                </a:lnTo>
                <a:lnTo>
                  <a:pt x="170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9238234" y="6168402"/>
            <a:ext cx="58419" cy="5715"/>
          </a:xfrm>
          <a:custGeom>
            <a:avLst/>
            <a:gdLst/>
            <a:ahLst/>
            <a:cxnLst/>
            <a:rect l="l" t="t" r="r" b="b"/>
            <a:pathLst>
              <a:path w="58420" h="5714">
                <a:moveTo>
                  <a:pt x="11176" y="4216"/>
                </a:moveTo>
                <a:lnTo>
                  <a:pt x="9779" y="2108"/>
                </a:lnTo>
                <a:lnTo>
                  <a:pt x="0" y="2641"/>
                </a:lnTo>
                <a:lnTo>
                  <a:pt x="11176" y="4216"/>
                </a:lnTo>
                <a:close/>
              </a:path>
              <a:path w="58420" h="5714">
                <a:moveTo>
                  <a:pt x="58039" y="5270"/>
                </a:moveTo>
                <a:lnTo>
                  <a:pt x="53848" y="1511"/>
                </a:lnTo>
                <a:lnTo>
                  <a:pt x="38989" y="0"/>
                </a:lnTo>
                <a:lnTo>
                  <a:pt x="58039" y="52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6759702" y="6139916"/>
            <a:ext cx="10795" cy="1270"/>
          </a:xfrm>
          <a:custGeom>
            <a:avLst/>
            <a:gdLst/>
            <a:ahLst/>
            <a:cxnLst/>
            <a:rect l="l" t="t" r="r" b="b"/>
            <a:pathLst>
              <a:path w="10795" h="1270">
                <a:moveTo>
                  <a:pt x="0" y="0"/>
                </a:moveTo>
                <a:lnTo>
                  <a:pt x="4952" y="1054"/>
                </a:lnTo>
                <a:lnTo>
                  <a:pt x="10287" y="10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6839204" y="61409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2794" y="0"/>
                </a:moveTo>
                <a:lnTo>
                  <a:pt x="0" y="0"/>
                </a:lnTo>
                <a:lnTo>
                  <a:pt x="1397" y="533"/>
                </a:lnTo>
                <a:lnTo>
                  <a:pt x="4699" y="1054"/>
                </a:lnTo>
                <a:lnTo>
                  <a:pt x="27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8140445" y="6172618"/>
            <a:ext cx="29209" cy="5080"/>
          </a:xfrm>
          <a:custGeom>
            <a:avLst/>
            <a:gdLst/>
            <a:ahLst/>
            <a:cxnLst/>
            <a:rect l="l" t="t" r="r" b="b"/>
            <a:pathLst>
              <a:path w="29209" h="5079">
                <a:moveTo>
                  <a:pt x="29082" y="0"/>
                </a:moveTo>
                <a:lnTo>
                  <a:pt x="22478" y="711"/>
                </a:lnTo>
                <a:lnTo>
                  <a:pt x="14731" y="1409"/>
                </a:lnTo>
                <a:lnTo>
                  <a:pt x="4318" y="711"/>
                </a:lnTo>
                <a:lnTo>
                  <a:pt x="0" y="3517"/>
                </a:lnTo>
                <a:lnTo>
                  <a:pt x="1668" y="4554"/>
                </a:lnTo>
                <a:lnTo>
                  <a:pt x="8302" y="3873"/>
                </a:lnTo>
                <a:lnTo>
                  <a:pt x="18055" y="2135"/>
                </a:lnTo>
                <a:lnTo>
                  <a:pt x="290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7401433" y="6142024"/>
            <a:ext cx="43815" cy="15875"/>
          </a:xfrm>
          <a:custGeom>
            <a:avLst/>
            <a:gdLst/>
            <a:ahLst/>
            <a:cxnLst/>
            <a:rect l="l" t="t" r="r" b="b"/>
            <a:pathLst>
              <a:path w="43815" h="15875">
                <a:moveTo>
                  <a:pt x="19050" y="0"/>
                </a:moveTo>
                <a:lnTo>
                  <a:pt x="10414" y="698"/>
                </a:lnTo>
                <a:lnTo>
                  <a:pt x="4191" y="1409"/>
                </a:lnTo>
                <a:lnTo>
                  <a:pt x="0" y="2108"/>
                </a:lnTo>
                <a:lnTo>
                  <a:pt x="19050" y="0"/>
                </a:lnTo>
                <a:close/>
              </a:path>
              <a:path w="43815" h="15875">
                <a:moveTo>
                  <a:pt x="43688" y="15824"/>
                </a:moveTo>
                <a:lnTo>
                  <a:pt x="33782" y="12661"/>
                </a:lnTo>
                <a:lnTo>
                  <a:pt x="29337" y="13449"/>
                </a:lnTo>
                <a:lnTo>
                  <a:pt x="43688" y="158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6365240" y="6135700"/>
            <a:ext cx="12700" cy="3175"/>
          </a:xfrm>
          <a:custGeom>
            <a:avLst/>
            <a:gdLst/>
            <a:ahLst/>
            <a:cxnLst/>
            <a:rect l="l" t="t" r="r" b="b"/>
            <a:pathLst>
              <a:path w="12700" h="3175">
                <a:moveTo>
                  <a:pt x="0" y="0"/>
                </a:moveTo>
                <a:lnTo>
                  <a:pt x="11557" y="3162"/>
                </a:lnTo>
                <a:lnTo>
                  <a:pt x="11733" y="1864"/>
                </a:lnTo>
                <a:lnTo>
                  <a:pt x="12112" y="866"/>
                </a:lnTo>
                <a:lnTo>
                  <a:pt x="9324" y="22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8767571" y="6168698"/>
            <a:ext cx="31115" cy="3175"/>
          </a:xfrm>
          <a:custGeom>
            <a:avLst/>
            <a:gdLst/>
            <a:ahLst/>
            <a:cxnLst/>
            <a:rect l="l" t="t" r="r" b="b"/>
            <a:pathLst>
              <a:path w="31115" h="3175">
                <a:moveTo>
                  <a:pt x="26681" y="0"/>
                </a:moveTo>
                <a:lnTo>
                  <a:pt x="19780" y="493"/>
                </a:lnTo>
                <a:lnTo>
                  <a:pt x="10735" y="1645"/>
                </a:lnTo>
                <a:lnTo>
                  <a:pt x="0" y="2866"/>
                </a:lnTo>
                <a:lnTo>
                  <a:pt x="6681" y="2735"/>
                </a:lnTo>
                <a:lnTo>
                  <a:pt x="14017" y="2340"/>
                </a:lnTo>
                <a:lnTo>
                  <a:pt x="22092" y="1682"/>
                </a:lnTo>
                <a:lnTo>
                  <a:pt x="30987" y="758"/>
                </a:lnTo>
                <a:lnTo>
                  <a:pt x="266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6789928" y="6173673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5842" y="0"/>
                </a:moveTo>
                <a:lnTo>
                  <a:pt x="0" y="0"/>
                </a:lnTo>
                <a:lnTo>
                  <a:pt x="2286" y="1054"/>
                </a:lnTo>
                <a:lnTo>
                  <a:pt x="8127" y="2108"/>
                </a:lnTo>
                <a:lnTo>
                  <a:pt x="9525" y="1054"/>
                </a:lnTo>
                <a:lnTo>
                  <a:pt x="58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8731757" y="6170510"/>
            <a:ext cx="36195" cy="2540"/>
          </a:xfrm>
          <a:custGeom>
            <a:avLst/>
            <a:gdLst/>
            <a:ahLst/>
            <a:cxnLst/>
            <a:rect l="l" t="t" r="r" b="b"/>
            <a:pathLst>
              <a:path w="36195" h="2539">
                <a:moveTo>
                  <a:pt x="6223" y="0"/>
                </a:moveTo>
                <a:lnTo>
                  <a:pt x="0" y="787"/>
                </a:lnTo>
                <a:lnTo>
                  <a:pt x="9078" y="2012"/>
                </a:lnTo>
                <a:lnTo>
                  <a:pt x="18240" y="2273"/>
                </a:lnTo>
                <a:lnTo>
                  <a:pt x="27235" y="1791"/>
                </a:lnTo>
                <a:lnTo>
                  <a:pt x="35814" y="787"/>
                </a:lnTo>
                <a:lnTo>
                  <a:pt x="27797" y="1112"/>
                </a:lnTo>
                <a:lnTo>
                  <a:pt x="20256" y="989"/>
                </a:lnTo>
                <a:lnTo>
                  <a:pt x="13096" y="567"/>
                </a:lnTo>
                <a:lnTo>
                  <a:pt x="62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4949063" y="6145186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937" y="0"/>
                </a:moveTo>
                <a:lnTo>
                  <a:pt x="0" y="0"/>
                </a:lnTo>
                <a:lnTo>
                  <a:pt x="508" y="1054"/>
                </a:lnTo>
                <a:lnTo>
                  <a:pt x="39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4537964" y="6177902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70">
                <a:moveTo>
                  <a:pt x="17399" y="0"/>
                </a:moveTo>
                <a:lnTo>
                  <a:pt x="0" y="0"/>
                </a:lnTo>
                <a:lnTo>
                  <a:pt x="9144" y="1054"/>
                </a:lnTo>
                <a:lnTo>
                  <a:pt x="14097" y="1054"/>
                </a:lnTo>
                <a:lnTo>
                  <a:pt x="173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9071229" y="6156794"/>
            <a:ext cx="44450" cy="15875"/>
          </a:xfrm>
          <a:custGeom>
            <a:avLst/>
            <a:gdLst/>
            <a:ahLst/>
            <a:cxnLst/>
            <a:rect l="l" t="t" r="r" b="b"/>
            <a:pathLst>
              <a:path w="44450" h="15875">
                <a:moveTo>
                  <a:pt x="9652" y="14770"/>
                </a:moveTo>
                <a:lnTo>
                  <a:pt x="0" y="14770"/>
                </a:lnTo>
                <a:lnTo>
                  <a:pt x="1524" y="15824"/>
                </a:lnTo>
                <a:lnTo>
                  <a:pt x="9652" y="14770"/>
                </a:lnTo>
                <a:close/>
              </a:path>
              <a:path w="44450" h="15875">
                <a:moveTo>
                  <a:pt x="44196" y="1409"/>
                </a:moveTo>
                <a:lnTo>
                  <a:pt x="42164" y="0"/>
                </a:lnTo>
                <a:lnTo>
                  <a:pt x="42672" y="711"/>
                </a:lnTo>
                <a:lnTo>
                  <a:pt x="44196" y="14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8637905" y="615047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413" y="0"/>
                </a:moveTo>
                <a:lnTo>
                  <a:pt x="0" y="1054"/>
                </a:lnTo>
                <a:lnTo>
                  <a:pt x="508" y="1054"/>
                </a:lnTo>
                <a:lnTo>
                  <a:pt x="1904" y="1054"/>
                </a:lnTo>
                <a:lnTo>
                  <a:pt x="24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9068816" y="6170510"/>
            <a:ext cx="24130" cy="2540"/>
          </a:xfrm>
          <a:custGeom>
            <a:avLst/>
            <a:gdLst/>
            <a:ahLst/>
            <a:cxnLst/>
            <a:rect l="l" t="t" r="r" b="b"/>
            <a:pathLst>
              <a:path w="24129" h="2539">
                <a:moveTo>
                  <a:pt x="4826" y="0"/>
                </a:moveTo>
                <a:lnTo>
                  <a:pt x="0" y="1054"/>
                </a:lnTo>
                <a:lnTo>
                  <a:pt x="2413" y="1054"/>
                </a:lnTo>
                <a:lnTo>
                  <a:pt x="2921" y="1054"/>
                </a:lnTo>
                <a:lnTo>
                  <a:pt x="3429" y="1054"/>
                </a:lnTo>
                <a:lnTo>
                  <a:pt x="4826" y="0"/>
                </a:lnTo>
                <a:close/>
              </a:path>
              <a:path w="24129" h="2539">
                <a:moveTo>
                  <a:pt x="24003" y="1054"/>
                </a:moveTo>
                <a:lnTo>
                  <a:pt x="14351" y="1054"/>
                </a:lnTo>
                <a:lnTo>
                  <a:pt x="22987" y="2108"/>
                </a:lnTo>
                <a:lnTo>
                  <a:pt x="24003" y="10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5705221" y="6150470"/>
            <a:ext cx="10795" cy="2540"/>
          </a:xfrm>
          <a:custGeom>
            <a:avLst/>
            <a:gdLst/>
            <a:ahLst/>
            <a:cxnLst/>
            <a:rect l="l" t="t" r="r" b="b"/>
            <a:pathLst>
              <a:path w="10795" h="2539">
                <a:moveTo>
                  <a:pt x="0" y="0"/>
                </a:moveTo>
                <a:lnTo>
                  <a:pt x="8508" y="2108"/>
                </a:lnTo>
                <a:lnTo>
                  <a:pt x="10413" y="2108"/>
                </a:lnTo>
                <a:lnTo>
                  <a:pt x="3682" y="10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4442968" y="6130506"/>
            <a:ext cx="4785360" cy="50165"/>
          </a:xfrm>
          <a:custGeom>
            <a:avLst/>
            <a:gdLst/>
            <a:ahLst/>
            <a:cxnLst/>
            <a:rect l="l" t="t" r="r" b="b"/>
            <a:pathLst>
              <a:path w="4785359" h="50164">
                <a:moveTo>
                  <a:pt x="560374" y="43815"/>
                </a:moveTo>
                <a:lnTo>
                  <a:pt x="504786" y="43827"/>
                </a:lnTo>
                <a:lnTo>
                  <a:pt x="499999" y="45339"/>
                </a:lnTo>
                <a:lnTo>
                  <a:pt x="496697" y="46748"/>
                </a:lnTo>
                <a:lnTo>
                  <a:pt x="509727" y="45212"/>
                </a:lnTo>
                <a:lnTo>
                  <a:pt x="517410" y="45974"/>
                </a:lnTo>
                <a:lnTo>
                  <a:pt x="523214" y="47764"/>
                </a:lnTo>
                <a:lnTo>
                  <a:pt x="530606" y="49034"/>
                </a:lnTo>
                <a:lnTo>
                  <a:pt x="552386" y="45212"/>
                </a:lnTo>
                <a:lnTo>
                  <a:pt x="560374" y="43815"/>
                </a:lnTo>
                <a:close/>
              </a:path>
              <a:path w="4785359" h="50164">
                <a:moveTo>
                  <a:pt x="683425" y="16903"/>
                </a:moveTo>
                <a:lnTo>
                  <a:pt x="656717" y="16776"/>
                </a:lnTo>
                <a:lnTo>
                  <a:pt x="602894" y="16903"/>
                </a:lnTo>
                <a:lnTo>
                  <a:pt x="683425" y="16903"/>
                </a:lnTo>
                <a:close/>
              </a:path>
              <a:path w="4785359" h="50164">
                <a:moveTo>
                  <a:pt x="1800479" y="8763"/>
                </a:moveTo>
                <a:lnTo>
                  <a:pt x="1780921" y="7251"/>
                </a:lnTo>
                <a:lnTo>
                  <a:pt x="1800466" y="8864"/>
                </a:lnTo>
                <a:close/>
              </a:path>
              <a:path w="4785359" h="50164">
                <a:moveTo>
                  <a:pt x="1936623" y="8356"/>
                </a:moveTo>
                <a:lnTo>
                  <a:pt x="1934718" y="8356"/>
                </a:lnTo>
                <a:lnTo>
                  <a:pt x="1935607" y="9410"/>
                </a:lnTo>
                <a:lnTo>
                  <a:pt x="1936623" y="8356"/>
                </a:lnTo>
                <a:close/>
              </a:path>
              <a:path w="4785359" h="50164">
                <a:moveTo>
                  <a:pt x="2364295" y="11087"/>
                </a:moveTo>
                <a:lnTo>
                  <a:pt x="2364105" y="10934"/>
                </a:lnTo>
                <a:lnTo>
                  <a:pt x="2354961" y="10934"/>
                </a:lnTo>
                <a:lnTo>
                  <a:pt x="2364295" y="11087"/>
                </a:lnTo>
                <a:close/>
              </a:path>
              <a:path w="4785359" h="50164">
                <a:moveTo>
                  <a:pt x="2597353" y="9398"/>
                </a:moveTo>
                <a:lnTo>
                  <a:pt x="2594254" y="8648"/>
                </a:lnTo>
                <a:lnTo>
                  <a:pt x="2589212" y="6985"/>
                </a:lnTo>
                <a:lnTo>
                  <a:pt x="2582634" y="5588"/>
                </a:lnTo>
                <a:lnTo>
                  <a:pt x="2571369" y="4318"/>
                </a:lnTo>
                <a:lnTo>
                  <a:pt x="2572766" y="9525"/>
                </a:lnTo>
                <a:lnTo>
                  <a:pt x="2597353" y="9398"/>
                </a:lnTo>
                <a:close/>
              </a:path>
              <a:path w="4785359" h="50164">
                <a:moveTo>
                  <a:pt x="3279635" y="15367"/>
                </a:moveTo>
                <a:lnTo>
                  <a:pt x="3267710" y="14617"/>
                </a:lnTo>
                <a:lnTo>
                  <a:pt x="3269780" y="15811"/>
                </a:lnTo>
                <a:lnTo>
                  <a:pt x="3271520" y="15735"/>
                </a:lnTo>
                <a:lnTo>
                  <a:pt x="3273425" y="15367"/>
                </a:lnTo>
                <a:lnTo>
                  <a:pt x="3279635" y="15367"/>
                </a:lnTo>
                <a:close/>
              </a:path>
              <a:path w="4785359" h="50164">
                <a:moveTo>
                  <a:pt x="3483991" y="9220"/>
                </a:moveTo>
                <a:lnTo>
                  <a:pt x="3476371" y="9702"/>
                </a:lnTo>
                <a:lnTo>
                  <a:pt x="3468814" y="9702"/>
                </a:lnTo>
                <a:lnTo>
                  <a:pt x="3460483" y="8712"/>
                </a:lnTo>
                <a:lnTo>
                  <a:pt x="3450590" y="6248"/>
                </a:lnTo>
                <a:lnTo>
                  <a:pt x="3472942" y="18910"/>
                </a:lnTo>
                <a:lnTo>
                  <a:pt x="3483991" y="9220"/>
                </a:lnTo>
                <a:close/>
              </a:path>
              <a:path w="4785359" h="50164">
                <a:moveTo>
                  <a:pt x="3485642" y="9410"/>
                </a:moveTo>
                <a:lnTo>
                  <a:pt x="3484626" y="8356"/>
                </a:lnTo>
                <a:lnTo>
                  <a:pt x="3483991" y="9410"/>
                </a:lnTo>
                <a:lnTo>
                  <a:pt x="3485642" y="9410"/>
                </a:lnTo>
                <a:close/>
              </a:path>
              <a:path w="4785359" h="50164">
                <a:moveTo>
                  <a:pt x="3587623" y="10287"/>
                </a:moveTo>
                <a:lnTo>
                  <a:pt x="3581908" y="9525"/>
                </a:lnTo>
                <a:lnTo>
                  <a:pt x="3587432" y="10642"/>
                </a:lnTo>
                <a:lnTo>
                  <a:pt x="3587623" y="10287"/>
                </a:lnTo>
                <a:close/>
              </a:path>
              <a:path w="4785359" h="50164">
                <a:moveTo>
                  <a:pt x="3902837" y="39509"/>
                </a:moveTo>
                <a:lnTo>
                  <a:pt x="3891965" y="40259"/>
                </a:lnTo>
                <a:lnTo>
                  <a:pt x="3896233" y="40259"/>
                </a:lnTo>
                <a:lnTo>
                  <a:pt x="3902837" y="39509"/>
                </a:lnTo>
                <a:close/>
              </a:path>
              <a:path w="4785359" h="50164">
                <a:moveTo>
                  <a:pt x="4070096" y="7302"/>
                </a:moveTo>
                <a:lnTo>
                  <a:pt x="4060190" y="8001"/>
                </a:lnTo>
                <a:lnTo>
                  <a:pt x="4057396" y="8699"/>
                </a:lnTo>
                <a:lnTo>
                  <a:pt x="4057904" y="9410"/>
                </a:lnTo>
                <a:lnTo>
                  <a:pt x="4060190" y="8699"/>
                </a:lnTo>
                <a:lnTo>
                  <a:pt x="4063492" y="8001"/>
                </a:lnTo>
                <a:lnTo>
                  <a:pt x="4070096" y="7302"/>
                </a:lnTo>
                <a:close/>
              </a:path>
              <a:path w="4785359" h="50164">
                <a:moveTo>
                  <a:pt x="4332173" y="16014"/>
                </a:moveTo>
                <a:lnTo>
                  <a:pt x="4329252" y="15773"/>
                </a:lnTo>
                <a:lnTo>
                  <a:pt x="4329811" y="16014"/>
                </a:lnTo>
                <a:lnTo>
                  <a:pt x="4332173" y="16014"/>
                </a:lnTo>
                <a:close/>
              </a:path>
              <a:path w="4785359" h="50164">
                <a:moveTo>
                  <a:pt x="4383278" y="16014"/>
                </a:moveTo>
                <a:lnTo>
                  <a:pt x="4368203" y="14617"/>
                </a:lnTo>
                <a:lnTo>
                  <a:pt x="4352137" y="13462"/>
                </a:lnTo>
                <a:lnTo>
                  <a:pt x="4339107" y="12065"/>
                </a:lnTo>
                <a:lnTo>
                  <a:pt x="4333113" y="10287"/>
                </a:lnTo>
                <a:lnTo>
                  <a:pt x="4330141" y="12700"/>
                </a:lnTo>
                <a:lnTo>
                  <a:pt x="4339869" y="13462"/>
                </a:lnTo>
                <a:lnTo>
                  <a:pt x="4348505" y="13970"/>
                </a:lnTo>
                <a:lnTo>
                  <a:pt x="4342257" y="16014"/>
                </a:lnTo>
                <a:lnTo>
                  <a:pt x="4332173" y="16014"/>
                </a:lnTo>
                <a:lnTo>
                  <a:pt x="4358538" y="17907"/>
                </a:lnTo>
                <a:lnTo>
                  <a:pt x="4374388" y="18034"/>
                </a:lnTo>
                <a:lnTo>
                  <a:pt x="4383278" y="16014"/>
                </a:lnTo>
                <a:close/>
              </a:path>
              <a:path w="4785359" h="50164">
                <a:moveTo>
                  <a:pt x="4644517" y="39509"/>
                </a:moveTo>
                <a:lnTo>
                  <a:pt x="4643120" y="38735"/>
                </a:lnTo>
                <a:lnTo>
                  <a:pt x="4643120" y="39509"/>
                </a:lnTo>
                <a:lnTo>
                  <a:pt x="4644517" y="39509"/>
                </a:lnTo>
                <a:close/>
              </a:path>
              <a:path w="4785359" h="50164">
                <a:moveTo>
                  <a:pt x="4723384" y="40005"/>
                </a:moveTo>
                <a:lnTo>
                  <a:pt x="4718177" y="40716"/>
                </a:lnTo>
                <a:lnTo>
                  <a:pt x="4714875" y="41414"/>
                </a:lnTo>
                <a:lnTo>
                  <a:pt x="4705477" y="41414"/>
                </a:lnTo>
                <a:lnTo>
                  <a:pt x="4719726" y="41922"/>
                </a:lnTo>
                <a:lnTo>
                  <a:pt x="4723003" y="40716"/>
                </a:lnTo>
                <a:lnTo>
                  <a:pt x="4723384" y="40005"/>
                </a:lnTo>
                <a:close/>
              </a:path>
              <a:path w="4785359" h="50164">
                <a:moveTo>
                  <a:pt x="4725289" y="42113"/>
                </a:moveTo>
                <a:lnTo>
                  <a:pt x="4719726" y="41922"/>
                </a:lnTo>
                <a:lnTo>
                  <a:pt x="4719193" y="42113"/>
                </a:lnTo>
                <a:lnTo>
                  <a:pt x="4725289" y="42113"/>
                </a:lnTo>
                <a:close/>
              </a:path>
              <a:path w="4785359" h="50164">
                <a:moveTo>
                  <a:pt x="4784979" y="36576"/>
                </a:moveTo>
                <a:lnTo>
                  <a:pt x="4746460" y="35306"/>
                </a:lnTo>
                <a:lnTo>
                  <a:pt x="4711954" y="31381"/>
                </a:lnTo>
                <a:lnTo>
                  <a:pt x="4732401" y="27813"/>
                </a:lnTo>
                <a:lnTo>
                  <a:pt x="4727816" y="27051"/>
                </a:lnTo>
                <a:lnTo>
                  <a:pt x="4719409" y="25654"/>
                </a:lnTo>
                <a:lnTo>
                  <a:pt x="4702937" y="26543"/>
                </a:lnTo>
                <a:lnTo>
                  <a:pt x="4686643" y="28206"/>
                </a:lnTo>
                <a:lnTo>
                  <a:pt x="4674235" y="28448"/>
                </a:lnTo>
                <a:lnTo>
                  <a:pt x="4682007" y="28829"/>
                </a:lnTo>
                <a:lnTo>
                  <a:pt x="4690884" y="28587"/>
                </a:lnTo>
                <a:lnTo>
                  <a:pt x="4698352" y="27940"/>
                </a:lnTo>
                <a:lnTo>
                  <a:pt x="4701921" y="27051"/>
                </a:lnTo>
                <a:lnTo>
                  <a:pt x="4696206" y="31381"/>
                </a:lnTo>
                <a:lnTo>
                  <a:pt x="4675327" y="32131"/>
                </a:lnTo>
                <a:lnTo>
                  <a:pt x="4656328" y="31242"/>
                </a:lnTo>
                <a:lnTo>
                  <a:pt x="4638840" y="29603"/>
                </a:lnTo>
                <a:lnTo>
                  <a:pt x="4622546" y="27813"/>
                </a:lnTo>
                <a:lnTo>
                  <a:pt x="4627499" y="26670"/>
                </a:lnTo>
                <a:lnTo>
                  <a:pt x="4611268" y="23876"/>
                </a:lnTo>
                <a:lnTo>
                  <a:pt x="4612551" y="22479"/>
                </a:lnTo>
                <a:lnTo>
                  <a:pt x="4613021" y="21971"/>
                </a:lnTo>
                <a:lnTo>
                  <a:pt x="4628769" y="21971"/>
                </a:lnTo>
                <a:lnTo>
                  <a:pt x="4629315" y="21590"/>
                </a:lnTo>
                <a:lnTo>
                  <a:pt x="4630420" y="20828"/>
                </a:lnTo>
                <a:lnTo>
                  <a:pt x="4626356" y="19685"/>
                </a:lnTo>
                <a:lnTo>
                  <a:pt x="4619333" y="18681"/>
                </a:lnTo>
                <a:lnTo>
                  <a:pt x="4612132" y="17526"/>
                </a:lnTo>
                <a:lnTo>
                  <a:pt x="4569333" y="19304"/>
                </a:lnTo>
                <a:lnTo>
                  <a:pt x="4561459" y="19392"/>
                </a:lnTo>
                <a:lnTo>
                  <a:pt x="4561459" y="37338"/>
                </a:lnTo>
                <a:lnTo>
                  <a:pt x="4560951" y="37973"/>
                </a:lnTo>
                <a:lnTo>
                  <a:pt x="4560062" y="37973"/>
                </a:lnTo>
                <a:lnTo>
                  <a:pt x="4559097" y="37731"/>
                </a:lnTo>
                <a:lnTo>
                  <a:pt x="4557649" y="37338"/>
                </a:lnTo>
                <a:lnTo>
                  <a:pt x="4542409" y="37338"/>
                </a:lnTo>
                <a:lnTo>
                  <a:pt x="4544695" y="36576"/>
                </a:lnTo>
                <a:lnTo>
                  <a:pt x="4547565" y="36068"/>
                </a:lnTo>
                <a:lnTo>
                  <a:pt x="4549013" y="35814"/>
                </a:lnTo>
                <a:lnTo>
                  <a:pt x="4558157" y="36576"/>
                </a:lnTo>
                <a:lnTo>
                  <a:pt x="4561459" y="37338"/>
                </a:lnTo>
                <a:lnTo>
                  <a:pt x="4561459" y="19392"/>
                </a:lnTo>
                <a:lnTo>
                  <a:pt x="4480407" y="20193"/>
                </a:lnTo>
                <a:lnTo>
                  <a:pt x="4455414" y="21971"/>
                </a:lnTo>
                <a:lnTo>
                  <a:pt x="4464266" y="21590"/>
                </a:lnTo>
                <a:lnTo>
                  <a:pt x="4474603" y="21856"/>
                </a:lnTo>
                <a:lnTo>
                  <a:pt x="4484675" y="22479"/>
                </a:lnTo>
                <a:lnTo>
                  <a:pt x="4492752" y="23368"/>
                </a:lnTo>
                <a:lnTo>
                  <a:pt x="4469765" y="25539"/>
                </a:lnTo>
                <a:lnTo>
                  <a:pt x="4483290" y="24892"/>
                </a:lnTo>
                <a:lnTo>
                  <a:pt x="4496917" y="23634"/>
                </a:lnTo>
                <a:lnTo>
                  <a:pt x="4512246" y="22479"/>
                </a:lnTo>
                <a:lnTo>
                  <a:pt x="4530852" y="22606"/>
                </a:lnTo>
                <a:lnTo>
                  <a:pt x="4530941" y="25031"/>
                </a:lnTo>
                <a:lnTo>
                  <a:pt x="4534128" y="27559"/>
                </a:lnTo>
                <a:lnTo>
                  <a:pt x="4534255" y="30492"/>
                </a:lnTo>
                <a:lnTo>
                  <a:pt x="4526661" y="33147"/>
                </a:lnTo>
                <a:lnTo>
                  <a:pt x="4526661" y="37973"/>
                </a:lnTo>
                <a:lnTo>
                  <a:pt x="4524273" y="38163"/>
                </a:lnTo>
                <a:lnTo>
                  <a:pt x="4518266" y="38735"/>
                </a:lnTo>
                <a:lnTo>
                  <a:pt x="4516691" y="38862"/>
                </a:lnTo>
                <a:lnTo>
                  <a:pt x="4517783" y="38735"/>
                </a:lnTo>
                <a:lnTo>
                  <a:pt x="4519968" y="38481"/>
                </a:lnTo>
                <a:lnTo>
                  <a:pt x="4524273" y="38163"/>
                </a:lnTo>
                <a:lnTo>
                  <a:pt x="4526153" y="37973"/>
                </a:lnTo>
                <a:lnTo>
                  <a:pt x="4526661" y="37973"/>
                </a:lnTo>
                <a:lnTo>
                  <a:pt x="4526661" y="33147"/>
                </a:lnTo>
                <a:lnTo>
                  <a:pt x="4525137" y="33667"/>
                </a:lnTo>
                <a:lnTo>
                  <a:pt x="4495228" y="34290"/>
                </a:lnTo>
                <a:lnTo>
                  <a:pt x="4490364" y="33667"/>
                </a:lnTo>
                <a:lnTo>
                  <a:pt x="4478718" y="32131"/>
                </a:lnTo>
                <a:lnTo>
                  <a:pt x="4475810" y="31762"/>
                </a:lnTo>
                <a:lnTo>
                  <a:pt x="4469435" y="30734"/>
                </a:lnTo>
                <a:lnTo>
                  <a:pt x="4454322" y="28321"/>
                </a:lnTo>
                <a:lnTo>
                  <a:pt x="4418203" y="27051"/>
                </a:lnTo>
                <a:lnTo>
                  <a:pt x="4417339" y="27559"/>
                </a:lnTo>
                <a:lnTo>
                  <a:pt x="4418482" y="29210"/>
                </a:lnTo>
                <a:lnTo>
                  <a:pt x="4414342" y="30607"/>
                </a:lnTo>
                <a:lnTo>
                  <a:pt x="4397629" y="30734"/>
                </a:lnTo>
                <a:lnTo>
                  <a:pt x="4368190" y="27940"/>
                </a:lnTo>
                <a:lnTo>
                  <a:pt x="4349559" y="24892"/>
                </a:lnTo>
                <a:lnTo>
                  <a:pt x="4344898" y="24142"/>
                </a:lnTo>
                <a:lnTo>
                  <a:pt x="4329595" y="19812"/>
                </a:lnTo>
                <a:lnTo>
                  <a:pt x="4324096" y="15367"/>
                </a:lnTo>
                <a:lnTo>
                  <a:pt x="4329252" y="15773"/>
                </a:lnTo>
                <a:lnTo>
                  <a:pt x="4328274" y="15367"/>
                </a:lnTo>
                <a:lnTo>
                  <a:pt x="4324604" y="13843"/>
                </a:lnTo>
                <a:lnTo>
                  <a:pt x="4318889" y="13081"/>
                </a:lnTo>
                <a:lnTo>
                  <a:pt x="4320451" y="14617"/>
                </a:lnTo>
                <a:lnTo>
                  <a:pt x="4315676" y="16014"/>
                </a:lnTo>
                <a:lnTo>
                  <a:pt x="4308665" y="17145"/>
                </a:lnTo>
                <a:lnTo>
                  <a:pt x="4303522" y="18288"/>
                </a:lnTo>
                <a:lnTo>
                  <a:pt x="4275734" y="18681"/>
                </a:lnTo>
                <a:lnTo>
                  <a:pt x="4225277" y="20459"/>
                </a:lnTo>
                <a:lnTo>
                  <a:pt x="4195572" y="21209"/>
                </a:lnTo>
                <a:lnTo>
                  <a:pt x="4193286" y="21971"/>
                </a:lnTo>
                <a:lnTo>
                  <a:pt x="4188460" y="24142"/>
                </a:lnTo>
                <a:lnTo>
                  <a:pt x="4189857" y="24892"/>
                </a:lnTo>
                <a:lnTo>
                  <a:pt x="4172788" y="22860"/>
                </a:lnTo>
                <a:lnTo>
                  <a:pt x="4145915" y="12446"/>
                </a:lnTo>
                <a:lnTo>
                  <a:pt x="4131030" y="12700"/>
                </a:lnTo>
                <a:lnTo>
                  <a:pt x="4120845" y="13462"/>
                </a:lnTo>
                <a:lnTo>
                  <a:pt x="4111244" y="13970"/>
                </a:lnTo>
                <a:lnTo>
                  <a:pt x="4098163" y="13843"/>
                </a:lnTo>
                <a:lnTo>
                  <a:pt x="4103192" y="13081"/>
                </a:lnTo>
                <a:lnTo>
                  <a:pt x="4111587" y="11823"/>
                </a:lnTo>
                <a:lnTo>
                  <a:pt x="4107332" y="11684"/>
                </a:lnTo>
                <a:lnTo>
                  <a:pt x="4095978" y="11557"/>
                </a:lnTo>
                <a:lnTo>
                  <a:pt x="4088130" y="9525"/>
                </a:lnTo>
                <a:lnTo>
                  <a:pt x="4077512" y="9525"/>
                </a:lnTo>
                <a:lnTo>
                  <a:pt x="4074820" y="10553"/>
                </a:lnTo>
                <a:lnTo>
                  <a:pt x="4074376" y="11823"/>
                </a:lnTo>
                <a:lnTo>
                  <a:pt x="4070477" y="13081"/>
                </a:lnTo>
                <a:lnTo>
                  <a:pt x="4058031" y="10934"/>
                </a:lnTo>
                <a:lnTo>
                  <a:pt x="4057650" y="9525"/>
                </a:lnTo>
                <a:lnTo>
                  <a:pt x="4055745" y="12700"/>
                </a:lnTo>
                <a:lnTo>
                  <a:pt x="4063517" y="16510"/>
                </a:lnTo>
                <a:lnTo>
                  <a:pt x="4070858" y="20459"/>
                </a:lnTo>
                <a:lnTo>
                  <a:pt x="4067683" y="24142"/>
                </a:lnTo>
                <a:lnTo>
                  <a:pt x="4053992" y="26670"/>
                </a:lnTo>
                <a:lnTo>
                  <a:pt x="4034421" y="29210"/>
                </a:lnTo>
                <a:lnTo>
                  <a:pt x="4016298" y="31381"/>
                </a:lnTo>
                <a:lnTo>
                  <a:pt x="4006977" y="32131"/>
                </a:lnTo>
                <a:lnTo>
                  <a:pt x="4001579" y="26809"/>
                </a:lnTo>
                <a:lnTo>
                  <a:pt x="4001224" y="19812"/>
                </a:lnTo>
                <a:lnTo>
                  <a:pt x="4001312" y="18542"/>
                </a:lnTo>
                <a:lnTo>
                  <a:pt x="4001871" y="17526"/>
                </a:lnTo>
                <a:lnTo>
                  <a:pt x="4005707" y="10553"/>
                </a:lnTo>
                <a:lnTo>
                  <a:pt x="4007040" y="9664"/>
                </a:lnTo>
                <a:lnTo>
                  <a:pt x="4015105" y="4318"/>
                </a:lnTo>
                <a:lnTo>
                  <a:pt x="4010926" y="3695"/>
                </a:lnTo>
                <a:lnTo>
                  <a:pt x="4002913" y="5092"/>
                </a:lnTo>
                <a:lnTo>
                  <a:pt x="3993451" y="6985"/>
                </a:lnTo>
                <a:lnTo>
                  <a:pt x="3985006" y="8001"/>
                </a:lnTo>
                <a:lnTo>
                  <a:pt x="3966311" y="9664"/>
                </a:lnTo>
                <a:lnTo>
                  <a:pt x="3950487" y="8382"/>
                </a:lnTo>
                <a:lnTo>
                  <a:pt x="3935565" y="6604"/>
                </a:lnTo>
                <a:lnTo>
                  <a:pt x="3919601" y="6604"/>
                </a:lnTo>
                <a:lnTo>
                  <a:pt x="3937254" y="9525"/>
                </a:lnTo>
                <a:lnTo>
                  <a:pt x="3929659" y="9664"/>
                </a:lnTo>
                <a:lnTo>
                  <a:pt x="3916311" y="9271"/>
                </a:lnTo>
                <a:lnTo>
                  <a:pt x="3902684" y="8382"/>
                </a:lnTo>
                <a:lnTo>
                  <a:pt x="3894328" y="7251"/>
                </a:lnTo>
                <a:lnTo>
                  <a:pt x="3896410" y="9271"/>
                </a:lnTo>
                <a:lnTo>
                  <a:pt x="3901198" y="12446"/>
                </a:lnTo>
                <a:lnTo>
                  <a:pt x="3904196" y="15506"/>
                </a:lnTo>
                <a:lnTo>
                  <a:pt x="3900932" y="17526"/>
                </a:lnTo>
                <a:lnTo>
                  <a:pt x="3871112" y="16903"/>
                </a:lnTo>
                <a:lnTo>
                  <a:pt x="3845712" y="13462"/>
                </a:lnTo>
                <a:lnTo>
                  <a:pt x="3828453" y="9156"/>
                </a:lnTo>
                <a:lnTo>
                  <a:pt x="3823081" y="5092"/>
                </a:lnTo>
                <a:lnTo>
                  <a:pt x="3886581" y="9525"/>
                </a:lnTo>
                <a:lnTo>
                  <a:pt x="3880345" y="7251"/>
                </a:lnTo>
                <a:lnTo>
                  <a:pt x="3864991" y="5588"/>
                </a:lnTo>
                <a:lnTo>
                  <a:pt x="3860939" y="5092"/>
                </a:lnTo>
                <a:lnTo>
                  <a:pt x="3849814" y="3695"/>
                </a:lnTo>
                <a:lnTo>
                  <a:pt x="3844163" y="762"/>
                </a:lnTo>
                <a:lnTo>
                  <a:pt x="3785870" y="2159"/>
                </a:lnTo>
                <a:lnTo>
                  <a:pt x="3793350" y="2413"/>
                </a:lnTo>
                <a:lnTo>
                  <a:pt x="3802253" y="3175"/>
                </a:lnTo>
                <a:lnTo>
                  <a:pt x="3808184" y="4318"/>
                </a:lnTo>
                <a:lnTo>
                  <a:pt x="3806825" y="5842"/>
                </a:lnTo>
                <a:lnTo>
                  <a:pt x="3793807" y="5981"/>
                </a:lnTo>
                <a:lnTo>
                  <a:pt x="3788575" y="6489"/>
                </a:lnTo>
                <a:lnTo>
                  <a:pt x="3784943" y="7378"/>
                </a:lnTo>
                <a:lnTo>
                  <a:pt x="3776726" y="8763"/>
                </a:lnTo>
                <a:lnTo>
                  <a:pt x="3802113" y="13843"/>
                </a:lnTo>
                <a:lnTo>
                  <a:pt x="3830891" y="20701"/>
                </a:lnTo>
                <a:lnTo>
                  <a:pt x="3857663" y="27698"/>
                </a:lnTo>
                <a:lnTo>
                  <a:pt x="3877056" y="33667"/>
                </a:lnTo>
                <a:lnTo>
                  <a:pt x="3846957" y="30734"/>
                </a:lnTo>
                <a:lnTo>
                  <a:pt x="3839337" y="33667"/>
                </a:lnTo>
                <a:lnTo>
                  <a:pt x="3821734" y="30734"/>
                </a:lnTo>
                <a:lnTo>
                  <a:pt x="3811016" y="28956"/>
                </a:lnTo>
                <a:lnTo>
                  <a:pt x="3786086" y="21856"/>
                </a:lnTo>
                <a:lnTo>
                  <a:pt x="3784371" y="21209"/>
                </a:lnTo>
                <a:lnTo>
                  <a:pt x="3766540" y="14617"/>
                </a:lnTo>
                <a:lnTo>
                  <a:pt x="3754374" y="9525"/>
                </a:lnTo>
                <a:lnTo>
                  <a:pt x="3742728" y="11684"/>
                </a:lnTo>
                <a:lnTo>
                  <a:pt x="3739413" y="15367"/>
                </a:lnTo>
                <a:lnTo>
                  <a:pt x="3741293" y="18923"/>
                </a:lnTo>
                <a:lnTo>
                  <a:pt x="3745230" y="21209"/>
                </a:lnTo>
                <a:lnTo>
                  <a:pt x="3718953" y="19570"/>
                </a:lnTo>
                <a:lnTo>
                  <a:pt x="3713530" y="18288"/>
                </a:lnTo>
                <a:lnTo>
                  <a:pt x="3710267" y="17526"/>
                </a:lnTo>
                <a:lnTo>
                  <a:pt x="3701034" y="15367"/>
                </a:lnTo>
                <a:lnTo>
                  <a:pt x="3683000" y="11442"/>
                </a:lnTo>
                <a:lnTo>
                  <a:pt x="3656457" y="10287"/>
                </a:lnTo>
                <a:lnTo>
                  <a:pt x="3673094" y="8763"/>
                </a:lnTo>
                <a:lnTo>
                  <a:pt x="3667125" y="8648"/>
                </a:lnTo>
                <a:lnTo>
                  <a:pt x="3661156" y="8509"/>
                </a:lnTo>
                <a:lnTo>
                  <a:pt x="3645408" y="8648"/>
                </a:lnTo>
                <a:lnTo>
                  <a:pt x="3632403" y="8648"/>
                </a:lnTo>
                <a:lnTo>
                  <a:pt x="3628771" y="8001"/>
                </a:lnTo>
                <a:lnTo>
                  <a:pt x="3622370" y="10287"/>
                </a:lnTo>
                <a:lnTo>
                  <a:pt x="3617950" y="13081"/>
                </a:lnTo>
                <a:lnTo>
                  <a:pt x="3617252" y="15367"/>
                </a:lnTo>
                <a:lnTo>
                  <a:pt x="3617201" y="15773"/>
                </a:lnTo>
                <a:lnTo>
                  <a:pt x="3621532" y="17526"/>
                </a:lnTo>
                <a:lnTo>
                  <a:pt x="3587432" y="10642"/>
                </a:lnTo>
                <a:lnTo>
                  <a:pt x="3583813" y="17526"/>
                </a:lnTo>
                <a:lnTo>
                  <a:pt x="3586226" y="18288"/>
                </a:lnTo>
                <a:lnTo>
                  <a:pt x="3578174" y="17526"/>
                </a:lnTo>
                <a:lnTo>
                  <a:pt x="3575494" y="17284"/>
                </a:lnTo>
                <a:lnTo>
                  <a:pt x="3568027" y="14478"/>
                </a:lnTo>
                <a:lnTo>
                  <a:pt x="3565461" y="11303"/>
                </a:lnTo>
                <a:lnTo>
                  <a:pt x="3569462" y="9525"/>
                </a:lnTo>
                <a:lnTo>
                  <a:pt x="3552342" y="12065"/>
                </a:lnTo>
                <a:lnTo>
                  <a:pt x="3542995" y="13220"/>
                </a:lnTo>
                <a:lnTo>
                  <a:pt x="3534714" y="14478"/>
                </a:lnTo>
                <a:lnTo>
                  <a:pt x="3520821" y="17526"/>
                </a:lnTo>
                <a:lnTo>
                  <a:pt x="3517201" y="16395"/>
                </a:lnTo>
                <a:lnTo>
                  <a:pt x="3518674" y="13843"/>
                </a:lnTo>
                <a:lnTo>
                  <a:pt x="3523119" y="11049"/>
                </a:lnTo>
                <a:lnTo>
                  <a:pt x="3528441" y="9525"/>
                </a:lnTo>
                <a:lnTo>
                  <a:pt x="3514280" y="8509"/>
                </a:lnTo>
                <a:lnTo>
                  <a:pt x="3502825" y="8382"/>
                </a:lnTo>
                <a:lnTo>
                  <a:pt x="3493452" y="8890"/>
                </a:lnTo>
                <a:lnTo>
                  <a:pt x="3485515" y="9525"/>
                </a:lnTo>
                <a:lnTo>
                  <a:pt x="3501555" y="13220"/>
                </a:lnTo>
                <a:lnTo>
                  <a:pt x="3503701" y="18542"/>
                </a:lnTo>
                <a:lnTo>
                  <a:pt x="3503790" y="19304"/>
                </a:lnTo>
                <a:lnTo>
                  <a:pt x="3501110" y="25031"/>
                </a:lnTo>
                <a:lnTo>
                  <a:pt x="3501009" y="25654"/>
                </a:lnTo>
                <a:lnTo>
                  <a:pt x="3501263" y="30734"/>
                </a:lnTo>
                <a:lnTo>
                  <a:pt x="3493312" y="28448"/>
                </a:lnTo>
                <a:lnTo>
                  <a:pt x="3480968" y="24892"/>
                </a:lnTo>
                <a:lnTo>
                  <a:pt x="3458032" y="18288"/>
                </a:lnTo>
                <a:lnTo>
                  <a:pt x="3427603" y="9525"/>
                </a:lnTo>
                <a:lnTo>
                  <a:pt x="3430016" y="10934"/>
                </a:lnTo>
                <a:lnTo>
                  <a:pt x="3435502" y="17284"/>
                </a:lnTo>
                <a:lnTo>
                  <a:pt x="3435604" y="17792"/>
                </a:lnTo>
                <a:lnTo>
                  <a:pt x="3435350" y="18288"/>
                </a:lnTo>
                <a:lnTo>
                  <a:pt x="3424745" y="16129"/>
                </a:lnTo>
                <a:lnTo>
                  <a:pt x="3424123" y="16014"/>
                </a:lnTo>
                <a:lnTo>
                  <a:pt x="3421634" y="15506"/>
                </a:lnTo>
                <a:lnTo>
                  <a:pt x="3417887" y="14732"/>
                </a:lnTo>
                <a:lnTo>
                  <a:pt x="3382480" y="12839"/>
                </a:lnTo>
                <a:lnTo>
                  <a:pt x="3340544" y="12192"/>
                </a:lnTo>
                <a:lnTo>
                  <a:pt x="3303524" y="12446"/>
                </a:lnTo>
                <a:lnTo>
                  <a:pt x="3309747" y="12446"/>
                </a:lnTo>
                <a:lnTo>
                  <a:pt x="3308667" y="13970"/>
                </a:lnTo>
                <a:lnTo>
                  <a:pt x="3297301" y="15113"/>
                </a:lnTo>
                <a:lnTo>
                  <a:pt x="3281629" y="15506"/>
                </a:lnTo>
                <a:lnTo>
                  <a:pt x="3279787" y="15379"/>
                </a:lnTo>
                <a:lnTo>
                  <a:pt x="3271520" y="15735"/>
                </a:lnTo>
                <a:lnTo>
                  <a:pt x="3270123" y="16014"/>
                </a:lnTo>
                <a:lnTo>
                  <a:pt x="3269780" y="15811"/>
                </a:lnTo>
                <a:lnTo>
                  <a:pt x="3262249" y="16129"/>
                </a:lnTo>
                <a:lnTo>
                  <a:pt x="3261626" y="16014"/>
                </a:lnTo>
                <a:lnTo>
                  <a:pt x="3248025" y="13220"/>
                </a:lnTo>
                <a:lnTo>
                  <a:pt x="3233699" y="10553"/>
                </a:lnTo>
                <a:lnTo>
                  <a:pt x="3215640" y="11684"/>
                </a:lnTo>
                <a:lnTo>
                  <a:pt x="3231261" y="11823"/>
                </a:lnTo>
                <a:lnTo>
                  <a:pt x="3240430" y="12839"/>
                </a:lnTo>
                <a:lnTo>
                  <a:pt x="3244596" y="14351"/>
                </a:lnTo>
                <a:lnTo>
                  <a:pt x="3245231" y="16014"/>
                </a:lnTo>
                <a:lnTo>
                  <a:pt x="3225596" y="15113"/>
                </a:lnTo>
                <a:lnTo>
                  <a:pt x="3203778" y="14617"/>
                </a:lnTo>
                <a:lnTo>
                  <a:pt x="3196437" y="13843"/>
                </a:lnTo>
                <a:lnTo>
                  <a:pt x="3189097" y="13081"/>
                </a:lnTo>
                <a:lnTo>
                  <a:pt x="3187877" y="12954"/>
                </a:lnTo>
                <a:lnTo>
                  <a:pt x="3186049" y="8763"/>
                </a:lnTo>
                <a:lnTo>
                  <a:pt x="3176359" y="9906"/>
                </a:lnTo>
                <a:lnTo>
                  <a:pt x="3168281" y="10426"/>
                </a:lnTo>
                <a:lnTo>
                  <a:pt x="3162985" y="11176"/>
                </a:lnTo>
                <a:lnTo>
                  <a:pt x="3161665" y="13081"/>
                </a:lnTo>
                <a:lnTo>
                  <a:pt x="3110103" y="9525"/>
                </a:lnTo>
                <a:lnTo>
                  <a:pt x="3113913" y="10287"/>
                </a:lnTo>
                <a:lnTo>
                  <a:pt x="3117215" y="12446"/>
                </a:lnTo>
                <a:lnTo>
                  <a:pt x="3102483" y="12446"/>
                </a:lnTo>
                <a:lnTo>
                  <a:pt x="3123565" y="12954"/>
                </a:lnTo>
                <a:lnTo>
                  <a:pt x="3143250" y="14478"/>
                </a:lnTo>
                <a:lnTo>
                  <a:pt x="3160445" y="15367"/>
                </a:lnTo>
                <a:lnTo>
                  <a:pt x="3174111" y="13843"/>
                </a:lnTo>
                <a:lnTo>
                  <a:pt x="3173133" y="16776"/>
                </a:lnTo>
                <a:lnTo>
                  <a:pt x="3171355" y="19050"/>
                </a:lnTo>
                <a:lnTo>
                  <a:pt x="3171266" y="19951"/>
                </a:lnTo>
                <a:lnTo>
                  <a:pt x="3171609" y="21856"/>
                </a:lnTo>
                <a:lnTo>
                  <a:pt x="3177921" y="24892"/>
                </a:lnTo>
                <a:lnTo>
                  <a:pt x="3140354" y="22225"/>
                </a:lnTo>
                <a:lnTo>
                  <a:pt x="3132404" y="21209"/>
                </a:lnTo>
                <a:lnTo>
                  <a:pt x="3115513" y="19050"/>
                </a:lnTo>
                <a:lnTo>
                  <a:pt x="3109557" y="18288"/>
                </a:lnTo>
                <a:lnTo>
                  <a:pt x="3096082" y="16014"/>
                </a:lnTo>
                <a:lnTo>
                  <a:pt x="3078683" y="13081"/>
                </a:lnTo>
                <a:lnTo>
                  <a:pt x="3056636" y="9525"/>
                </a:lnTo>
                <a:lnTo>
                  <a:pt x="3039872" y="10756"/>
                </a:lnTo>
                <a:lnTo>
                  <a:pt x="3039872" y="18288"/>
                </a:lnTo>
                <a:lnTo>
                  <a:pt x="3031744" y="19050"/>
                </a:lnTo>
                <a:lnTo>
                  <a:pt x="3017901" y="19050"/>
                </a:lnTo>
                <a:lnTo>
                  <a:pt x="3026918" y="17526"/>
                </a:lnTo>
                <a:lnTo>
                  <a:pt x="3034665" y="16776"/>
                </a:lnTo>
                <a:lnTo>
                  <a:pt x="3039872" y="18288"/>
                </a:lnTo>
                <a:lnTo>
                  <a:pt x="3039872" y="10756"/>
                </a:lnTo>
                <a:lnTo>
                  <a:pt x="3007868" y="13081"/>
                </a:lnTo>
                <a:lnTo>
                  <a:pt x="3005455" y="10934"/>
                </a:lnTo>
                <a:lnTo>
                  <a:pt x="2997327" y="16014"/>
                </a:lnTo>
                <a:lnTo>
                  <a:pt x="2991104" y="15367"/>
                </a:lnTo>
                <a:lnTo>
                  <a:pt x="2987294" y="13843"/>
                </a:lnTo>
                <a:lnTo>
                  <a:pt x="2985897" y="14617"/>
                </a:lnTo>
                <a:lnTo>
                  <a:pt x="2984881" y="15367"/>
                </a:lnTo>
                <a:lnTo>
                  <a:pt x="2986405" y="16014"/>
                </a:lnTo>
                <a:lnTo>
                  <a:pt x="2988818" y="16776"/>
                </a:lnTo>
                <a:lnTo>
                  <a:pt x="2983484" y="16014"/>
                </a:lnTo>
                <a:lnTo>
                  <a:pt x="2978785" y="16014"/>
                </a:lnTo>
                <a:lnTo>
                  <a:pt x="2976486" y="15405"/>
                </a:lnTo>
                <a:lnTo>
                  <a:pt x="2976753" y="14681"/>
                </a:lnTo>
                <a:lnTo>
                  <a:pt x="2977261" y="13627"/>
                </a:lnTo>
                <a:lnTo>
                  <a:pt x="2979039" y="12573"/>
                </a:lnTo>
                <a:lnTo>
                  <a:pt x="2973578" y="13627"/>
                </a:lnTo>
                <a:lnTo>
                  <a:pt x="2973959" y="14681"/>
                </a:lnTo>
                <a:lnTo>
                  <a:pt x="2976181" y="15659"/>
                </a:lnTo>
                <a:lnTo>
                  <a:pt x="2974467" y="18288"/>
                </a:lnTo>
                <a:lnTo>
                  <a:pt x="2982976" y="21209"/>
                </a:lnTo>
                <a:lnTo>
                  <a:pt x="2992628" y="24142"/>
                </a:lnTo>
                <a:lnTo>
                  <a:pt x="3005963" y="21209"/>
                </a:lnTo>
                <a:lnTo>
                  <a:pt x="3012300" y="22987"/>
                </a:lnTo>
                <a:lnTo>
                  <a:pt x="3015970" y="24892"/>
                </a:lnTo>
                <a:lnTo>
                  <a:pt x="3015335" y="26809"/>
                </a:lnTo>
                <a:lnTo>
                  <a:pt x="3008757" y="28448"/>
                </a:lnTo>
                <a:lnTo>
                  <a:pt x="3002153" y="27051"/>
                </a:lnTo>
                <a:lnTo>
                  <a:pt x="3008376" y="29210"/>
                </a:lnTo>
                <a:lnTo>
                  <a:pt x="3012186" y="30734"/>
                </a:lnTo>
                <a:lnTo>
                  <a:pt x="3007360" y="31381"/>
                </a:lnTo>
                <a:lnTo>
                  <a:pt x="3005163" y="31242"/>
                </a:lnTo>
                <a:lnTo>
                  <a:pt x="2970149" y="29210"/>
                </a:lnTo>
                <a:lnTo>
                  <a:pt x="2974467" y="28448"/>
                </a:lnTo>
                <a:lnTo>
                  <a:pt x="2980690" y="27051"/>
                </a:lnTo>
                <a:lnTo>
                  <a:pt x="2983827" y="26162"/>
                </a:lnTo>
                <a:lnTo>
                  <a:pt x="2988310" y="24892"/>
                </a:lnTo>
                <a:lnTo>
                  <a:pt x="2970923" y="22479"/>
                </a:lnTo>
                <a:lnTo>
                  <a:pt x="2966504" y="21590"/>
                </a:lnTo>
                <a:lnTo>
                  <a:pt x="2957030" y="19685"/>
                </a:lnTo>
                <a:lnTo>
                  <a:pt x="2956039" y="19189"/>
                </a:lnTo>
                <a:lnTo>
                  <a:pt x="2955798" y="19050"/>
                </a:lnTo>
                <a:lnTo>
                  <a:pt x="2951861" y="17018"/>
                </a:lnTo>
                <a:lnTo>
                  <a:pt x="2951365" y="16776"/>
                </a:lnTo>
                <a:lnTo>
                  <a:pt x="2958719" y="13843"/>
                </a:lnTo>
                <a:lnTo>
                  <a:pt x="2930525" y="16776"/>
                </a:lnTo>
                <a:lnTo>
                  <a:pt x="2911462" y="13970"/>
                </a:lnTo>
                <a:lnTo>
                  <a:pt x="2910332" y="13843"/>
                </a:lnTo>
                <a:lnTo>
                  <a:pt x="2899003" y="12573"/>
                </a:lnTo>
                <a:lnTo>
                  <a:pt x="2861691" y="9525"/>
                </a:lnTo>
                <a:lnTo>
                  <a:pt x="2859786" y="10934"/>
                </a:lnTo>
                <a:lnTo>
                  <a:pt x="2870327" y="12446"/>
                </a:lnTo>
                <a:lnTo>
                  <a:pt x="2863215" y="13843"/>
                </a:lnTo>
                <a:lnTo>
                  <a:pt x="2839224" y="12446"/>
                </a:lnTo>
                <a:lnTo>
                  <a:pt x="2814967" y="14732"/>
                </a:lnTo>
                <a:lnTo>
                  <a:pt x="2795105" y="17018"/>
                </a:lnTo>
                <a:lnTo>
                  <a:pt x="2792412" y="16776"/>
                </a:lnTo>
                <a:lnTo>
                  <a:pt x="2767330" y="12446"/>
                </a:lnTo>
                <a:lnTo>
                  <a:pt x="2766212" y="11684"/>
                </a:lnTo>
                <a:lnTo>
                  <a:pt x="2766022" y="11557"/>
                </a:lnTo>
                <a:lnTo>
                  <a:pt x="2759075" y="10287"/>
                </a:lnTo>
                <a:lnTo>
                  <a:pt x="2759456" y="10934"/>
                </a:lnTo>
                <a:lnTo>
                  <a:pt x="2760980" y="11684"/>
                </a:lnTo>
                <a:lnTo>
                  <a:pt x="2756662" y="11684"/>
                </a:lnTo>
                <a:lnTo>
                  <a:pt x="2738501" y="8001"/>
                </a:lnTo>
                <a:lnTo>
                  <a:pt x="2737789" y="9156"/>
                </a:lnTo>
                <a:lnTo>
                  <a:pt x="2741638" y="10160"/>
                </a:lnTo>
                <a:lnTo>
                  <a:pt x="2742958" y="11303"/>
                </a:lnTo>
                <a:lnTo>
                  <a:pt x="2734691" y="12446"/>
                </a:lnTo>
                <a:lnTo>
                  <a:pt x="2725153" y="11684"/>
                </a:lnTo>
                <a:lnTo>
                  <a:pt x="2710840" y="10553"/>
                </a:lnTo>
                <a:lnTo>
                  <a:pt x="2706725" y="10287"/>
                </a:lnTo>
                <a:lnTo>
                  <a:pt x="2694368" y="9525"/>
                </a:lnTo>
                <a:lnTo>
                  <a:pt x="2690253" y="9271"/>
                </a:lnTo>
                <a:lnTo>
                  <a:pt x="2670733" y="8890"/>
                </a:lnTo>
                <a:lnTo>
                  <a:pt x="2650109" y="9525"/>
                </a:lnTo>
                <a:lnTo>
                  <a:pt x="2634792" y="8001"/>
                </a:lnTo>
                <a:lnTo>
                  <a:pt x="2638945" y="5588"/>
                </a:lnTo>
                <a:lnTo>
                  <a:pt x="2644267" y="3556"/>
                </a:lnTo>
                <a:lnTo>
                  <a:pt x="2632456" y="2921"/>
                </a:lnTo>
                <a:lnTo>
                  <a:pt x="2628633" y="5588"/>
                </a:lnTo>
                <a:lnTo>
                  <a:pt x="2623185" y="8001"/>
                </a:lnTo>
                <a:lnTo>
                  <a:pt x="2614485" y="9664"/>
                </a:lnTo>
                <a:lnTo>
                  <a:pt x="2600960" y="10287"/>
                </a:lnTo>
                <a:lnTo>
                  <a:pt x="2597861" y="9525"/>
                </a:lnTo>
                <a:lnTo>
                  <a:pt x="2572766" y="9525"/>
                </a:lnTo>
                <a:lnTo>
                  <a:pt x="2549309" y="9525"/>
                </a:lnTo>
                <a:lnTo>
                  <a:pt x="2542375" y="10160"/>
                </a:lnTo>
                <a:lnTo>
                  <a:pt x="2539873" y="11684"/>
                </a:lnTo>
                <a:lnTo>
                  <a:pt x="2530995" y="10934"/>
                </a:lnTo>
                <a:lnTo>
                  <a:pt x="2529509" y="10795"/>
                </a:lnTo>
                <a:lnTo>
                  <a:pt x="2520645" y="10553"/>
                </a:lnTo>
                <a:lnTo>
                  <a:pt x="2513126" y="10553"/>
                </a:lnTo>
                <a:lnTo>
                  <a:pt x="2506853" y="10934"/>
                </a:lnTo>
                <a:lnTo>
                  <a:pt x="2505964" y="10680"/>
                </a:lnTo>
                <a:lnTo>
                  <a:pt x="2505964" y="10934"/>
                </a:lnTo>
                <a:lnTo>
                  <a:pt x="2498255" y="12065"/>
                </a:lnTo>
                <a:lnTo>
                  <a:pt x="2491968" y="12839"/>
                </a:lnTo>
                <a:lnTo>
                  <a:pt x="2486329" y="12446"/>
                </a:lnTo>
                <a:lnTo>
                  <a:pt x="2480564" y="10287"/>
                </a:lnTo>
                <a:lnTo>
                  <a:pt x="2482532" y="9906"/>
                </a:lnTo>
                <a:lnTo>
                  <a:pt x="2485834" y="9271"/>
                </a:lnTo>
                <a:lnTo>
                  <a:pt x="2492730" y="9525"/>
                </a:lnTo>
                <a:lnTo>
                  <a:pt x="2499893" y="10160"/>
                </a:lnTo>
                <a:lnTo>
                  <a:pt x="2505964" y="10934"/>
                </a:lnTo>
                <a:lnTo>
                  <a:pt x="2505964" y="10680"/>
                </a:lnTo>
                <a:lnTo>
                  <a:pt x="2501074" y="9271"/>
                </a:lnTo>
                <a:lnTo>
                  <a:pt x="2498407" y="8509"/>
                </a:lnTo>
                <a:lnTo>
                  <a:pt x="2507335" y="5207"/>
                </a:lnTo>
                <a:lnTo>
                  <a:pt x="2522728" y="2032"/>
                </a:lnTo>
                <a:lnTo>
                  <a:pt x="2533650" y="0"/>
                </a:lnTo>
                <a:lnTo>
                  <a:pt x="2514714" y="1778"/>
                </a:lnTo>
                <a:lnTo>
                  <a:pt x="2498509" y="2806"/>
                </a:lnTo>
                <a:lnTo>
                  <a:pt x="2484475" y="4203"/>
                </a:lnTo>
                <a:lnTo>
                  <a:pt x="2472055" y="7251"/>
                </a:lnTo>
                <a:lnTo>
                  <a:pt x="2496312" y="8001"/>
                </a:lnTo>
                <a:lnTo>
                  <a:pt x="2466581" y="9906"/>
                </a:lnTo>
                <a:lnTo>
                  <a:pt x="2449665" y="8509"/>
                </a:lnTo>
                <a:lnTo>
                  <a:pt x="2437942" y="7759"/>
                </a:lnTo>
                <a:lnTo>
                  <a:pt x="2423795" y="11684"/>
                </a:lnTo>
                <a:lnTo>
                  <a:pt x="2437104" y="12065"/>
                </a:lnTo>
                <a:lnTo>
                  <a:pt x="2448407" y="13220"/>
                </a:lnTo>
                <a:lnTo>
                  <a:pt x="2454452" y="14732"/>
                </a:lnTo>
                <a:lnTo>
                  <a:pt x="2451989" y="16776"/>
                </a:lnTo>
                <a:lnTo>
                  <a:pt x="2426589" y="13843"/>
                </a:lnTo>
                <a:lnTo>
                  <a:pt x="2427465" y="14732"/>
                </a:lnTo>
                <a:lnTo>
                  <a:pt x="2431326" y="15379"/>
                </a:lnTo>
                <a:lnTo>
                  <a:pt x="2433472" y="15875"/>
                </a:lnTo>
                <a:lnTo>
                  <a:pt x="2429510" y="16776"/>
                </a:lnTo>
                <a:lnTo>
                  <a:pt x="2425141" y="16014"/>
                </a:lnTo>
                <a:lnTo>
                  <a:pt x="2416937" y="14617"/>
                </a:lnTo>
                <a:lnTo>
                  <a:pt x="2412403" y="13843"/>
                </a:lnTo>
                <a:lnTo>
                  <a:pt x="2407882" y="13081"/>
                </a:lnTo>
                <a:lnTo>
                  <a:pt x="2407120" y="12954"/>
                </a:lnTo>
                <a:lnTo>
                  <a:pt x="2400808" y="11684"/>
                </a:lnTo>
                <a:lnTo>
                  <a:pt x="2364295" y="11087"/>
                </a:lnTo>
                <a:lnTo>
                  <a:pt x="2366010" y="12446"/>
                </a:lnTo>
                <a:lnTo>
                  <a:pt x="2357374" y="13081"/>
                </a:lnTo>
                <a:lnTo>
                  <a:pt x="2327275" y="10287"/>
                </a:lnTo>
                <a:lnTo>
                  <a:pt x="2330843" y="11303"/>
                </a:lnTo>
                <a:lnTo>
                  <a:pt x="2328773" y="12331"/>
                </a:lnTo>
                <a:lnTo>
                  <a:pt x="2322499" y="13220"/>
                </a:lnTo>
                <a:lnTo>
                  <a:pt x="2313432" y="13843"/>
                </a:lnTo>
                <a:lnTo>
                  <a:pt x="2294915" y="13081"/>
                </a:lnTo>
                <a:lnTo>
                  <a:pt x="2291829" y="12954"/>
                </a:lnTo>
                <a:lnTo>
                  <a:pt x="2290318" y="12573"/>
                </a:lnTo>
                <a:lnTo>
                  <a:pt x="2283764" y="10934"/>
                </a:lnTo>
                <a:lnTo>
                  <a:pt x="2269147" y="7251"/>
                </a:lnTo>
                <a:lnTo>
                  <a:pt x="2252345" y="8001"/>
                </a:lnTo>
                <a:lnTo>
                  <a:pt x="2256663" y="8001"/>
                </a:lnTo>
                <a:lnTo>
                  <a:pt x="2257044" y="8763"/>
                </a:lnTo>
                <a:lnTo>
                  <a:pt x="2261870" y="8763"/>
                </a:lnTo>
                <a:lnTo>
                  <a:pt x="2246122" y="10934"/>
                </a:lnTo>
                <a:lnTo>
                  <a:pt x="2243937" y="10287"/>
                </a:lnTo>
                <a:lnTo>
                  <a:pt x="2230424" y="6350"/>
                </a:lnTo>
                <a:lnTo>
                  <a:pt x="2167267" y="4584"/>
                </a:lnTo>
                <a:lnTo>
                  <a:pt x="2151507" y="0"/>
                </a:lnTo>
                <a:lnTo>
                  <a:pt x="2142452" y="2413"/>
                </a:lnTo>
                <a:lnTo>
                  <a:pt x="2146084" y="3695"/>
                </a:lnTo>
                <a:lnTo>
                  <a:pt x="2159127" y="4953"/>
                </a:lnTo>
                <a:lnTo>
                  <a:pt x="2178304" y="7251"/>
                </a:lnTo>
                <a:lnTo>
                  <a:pt x="2154936" y="10287"/>
                </a:lnTo>
                <a:lnTo>
                  <a:pt x="2161857" y="10426"/>
                </a:lnTo>
                <a:lnTo>
                  <a:pt x="2168575" y="10287"/>
                </a:lnTo>
                <a:lnTo>
                  <a:pt x="2175395" y="10287"/>
                </a:lnTo>
                <a:lnTo>
                  <a:pt x="2182622" y="10934"/>
                </a:lnTo>
                <a:lnTo>
                  <a:pt x="2160117" y="12573"/>
                </a:lnTo>
                <a:lnTo>
                  <a:pt x="2139200" y="11557"/>
                </a:lnTo>
                <a:lnTo>
                  <a:pt x="2120874" y="9398"/>
                </a:lnTo>
                <a:lnTo>
                  <a:pt x="2106155" y="7251"/>
                </a:lnTo>
                <a:lnTo>
                  <a:pt x="2102027" y="9017"/>
                </a:lnTo>
                <a:lnTo>
                  <a:pt x="2102065" y="11303"/>
                </a:lnTo>
                <a:lnTo>
                  <a:pt x="2098052" y="13081"/>
                </a:lnTo>
                <a:lnTo>
                  <a:pt x="2081784" y="13081"/>
                </a:lnTo>
                <a:lnTo>
                  <a:pt x="2062822" y="11442"/>
                </a:lnTo>
                <a:lnTo>
                  <a:pt x="2063267" y="10934"/>
                </a:lnTo>
                <a:lnTo>
                  <a:pt x="2063826" y="10287"/>
                </a:lnTo>
                <a:lnTo>
                  <a:pt x="2065045" y="8890"/>
                </a:lnTo>
                <a:lnTo>
                  <a:pt x="2070735" y="6489"/>
                </a:lnTo>
                <a:lnTo>
                  <a:pt x="2062226" y="5092"/>
                </a:lnTo>
                <a:lnTo>
                  <a:pt x="2041652" y="10287"/>
                </a:lnTo>
                <a:lnTo>
                  <a:pt x="2015972" y="8267"/>
                </a:lnTo>
                <a:lnTo>
                  <a:pt x="1992515" y="8382"/>
                </a:lnTo>
                <a:lnTo>
                  <a:pt x="1947672" y="10934"/>
                </a:lnTo>
                <a:lnTo>
                  <a:pt x="1940433" y="10287"/>
                </a:lnTo>
                <a:lnTo>
                  <a:pt x="1937677" y="9664"/>
                </a:lnTo>
                <a:lnTo>
                  <a:pt x="1937131" y="9525"/>
                </a:lnTo>
                <a:lnTo>
                  <a:pt x="1910664" y="9664"/>
                </a:lnTo>
                <a:lnTo>
                  <a:pt x="1862721" y="6096"/>
                </a:lnTo>
                <a:lnTo>
                  <a:pt x="1842516" y="5842"/>
                </a:lnTo>
                <a:lnTo>
                  <a:pt x="1842630" y="6985"/>
                </a:lnTo>
                <a:lnTo>
                  <a:pt x="1837131" y="8382"/>
                </a:lnTo>
                <a:lnTo>
                  <a:pt x="1830031" y="9779"/>
                </a:lnTo>
                <a:lnTo>
                  <a:pt x="1825371" y="10934"/>
                </a:lnTo>
                <a:lnTo>
                  <a:pt x="1800466" y="8864"/>
                </a:lnTo>
                <a:lnTo>
                  <a:pt x="1800098" y="11684"/>
                </a:lnTo>
                <a:lnTo>
                  <a:pt x="1803400" y="14617"/>
                </a:lnTo>
                <a:lnTo>
                  <a:pt x="1794192" y="14351"/>
                </a:lnTo>
                <a:lnTo>
                  <a:pt x="1786788" y="13843"/>
                </a:lnTo>
                <a:lnTo>
                  <a:pt x="1780286" y="13081"/>
                </a:lnTo>
                <a:lnTo>
                  <a:pt x="1773809" y="12446"/>
                </a:lnTo>
                <a:lnTo>
                  <a:pt x="1779524" y="13843"/>
                </a:lnTo>
                <a:lnTo>
                  <a:pt x="1785239" y="14617"/>
                </a:lnTo>
                <a:lnTo>
                  <a:pt x="1778127" y="16014"/>
                </a:lnTo>
                <a:lnTo>
                  <a:pt x="1750009" y="12954"/>
                </a:lnTo>
                <a:lnTo>
                  <a:pt x="1731264" y="10934"/>
                </a:lnTo>
                <a:lnTo>
                  <a:pt x="1734185" y="10934"/>
                </a:lnTo>
                <a:lnTo>
                  <a:pt x="1739392" y="10287"/>
                </a:lnTo>
                <a:lnTo>
                  <a:pt x="1743710" y="10287"/>
                </a:lnTo>
                <a:lnTo>
                  <a:pt x="1718919" y="9779"/>
                </a:lnTo>
                <a:lnTo>
                  <a:pt x="1703997" y="9906"/>
                </a:lnTo>
                <a:lnTo>
                  <a:pt x="1690243" y="10934"/>
                </a:lnTo>
                <a:lnTo>
                  <a:pt x="1691640" y="12446"/>
                </a:lnTo>
                <a:lnTo>
                  <a:pt x="1697355" y="13081"/>
                </a:lnTo>
                <a:lnTo>
                  <a:pt x="1698752" y="14617"/>
                </a:lnTo>
                <a:lnTo>
                  <a:pt x="1708353" y="12954"/>
                </a:lnTo>
                <a:lnTo>
                  <a:pt x="1716062" y="13081"/>
                </a:lnTo>
                <a:lnTo>
                  <a:pt x="1722513" y="14351"/>
                </a:lnTo>
                <a:lnTo>
                  <a:pt x="1728343" y="16014"/>
                </a:lnTo>
                <a:lnTo>
                  <a:pt x="1713179" y="15875"/>
                </a:lnTo>
                <a:lnTo>
                  <a:pt x="1710207" y="16395"/>
                </a:lnTo>
                <a:lnTo>
                  <a:pt x="1710334" y="17526"/>
                </a:lnTo>
                <a:lnTo>
                  <a:pt x="1704467" y="19050"/>
                </a:lnTo>
                <a:lnTo>
                  <a:pt x="1690128" y="18415"/>
                </a:lnTo>
                <a:lnTo>
                  <a:pt x="1680857" y="16776"/>
                </a:lnTo>
                <a:lnTo>
                  <a:pt x="1678165" y="15367"/>
                </a:lnTo>
                <a:lnTo>
                  <a:pt x="1676933" y="14732"/>
                </a:lnTo>
                <a:lnTo>
                  <a:pt x="1677708" y="13728"/>
                </a:lnTo>
                <a:lnTo>
                  <a:pt x="1678686" y="12446"/>
                </a:lnTo>
                <a:lnTo>
                  <a:pt x="1662099" y="13335"/>
                </a:lnTo>
                <a:lnTo>
                  <a:pt x="1648790" y="13728"/>
                </a:lnTo>
                <a:lnTo>
                  <a:pt x="1635404" y="13220"/>
                </a:lnTo>
                <a:lnTo>
                  <a:pt x="1618615" y="11684"/>
                </a:lnTo>
                <a:lnTo>
                  <a:pt x="1623822" y="15367"/>
                </a:lnTo>
                <a:lnTo>
                  <a:pt x="1599946" y="14617"/>
                </a:lnTo>
                <a:lnTo>
                  <a:pt x="1618996" y="19050"/>
                </a:lnTo>
                <a:lnTo>
                  <a:pt x="1597571" y="19189"/>
                </a:lnTo>
                <a:lnTo>
                  <a:pt x="1594980" y="18288"/>
                </a:lnTo>
                <a:lnTo>
                  <a:pt x="1591284" y="17018"/>
                </a:lnTo>
                <a:lnTo>
                  <a:pt x="1583931" y="14732"/>
                </a:lnTo>
                <a:lnTo>
                  <a:pt x="1559306" y="14617"/>
                </a:lnTo>
                <a:lnTo>
                  <a:pt x="1559306" y="18288"/>
                </a:lnTo>
                <a:lnTo>
                  <a:pt x="1556600" y="17907"/>
                </a:lnTo>
                <a:lnTo>
                  <a:pt x="1546707" y="16510"/>
                </a:lnTo>
                <a:lnTo>
                  <a:pt x="1540827" y="15367"/>
                </a:lnTo>
                <a:lnTo>
                  <a:pt x="1536915" y="14617"/>
                </a:lnTo>
                <a:lnTo>
                  <a:pt x="1527937" y="13728"/>
                </a:lnTo>
                <a:lnTo>
                  <a:pt x="1517777" y="15367"/>
                </a:lnTo>
                <a:lnTo>
                  <a:pt x="1514640" y="13843"/>
                </a:lnTo>
                <a:lnTo>
                  <a:pt x="1514106" y="13601"/>
                </a:lnTo>
                <a:lnTo>
                  <a:pt x="1521269" y="11823"/>
                </a:lnTo>
                <a:lnTo>
                  <a:pt x="1523555" y="10426"/>
                </a:lnTo>
                <a:lnTo>
                  <a:pt x="1505331" y="9525"/>
                </a:lnTo>
                <a:lnTo>
                  <a:pt x="1497825" y="11049"/>
                </a:lnTo>
                <a:lnTo>
                  <a:pt x="1488274" y="12192"/>
                </a:lnTo>
                <a:lnTo>
                  <a:pt x="1477822" y="13220"/>
                </a:lnTo>
                <a:lnTo>
                  <a:pt x="1467612" y="13843"/>
                </a:lnTo>
                <a:lnTo>
                  <a:pt x="1463421" y="12573"/>
                </a:lnTo>
                <a:lnTo>
                  <a:pt x="1468869" y="11176"/>
                </a:lnTo>
                <a:lnTo>
                  <a:pt x="1478711" y="9906"/>
                </a:lnTo>
                <a:lnTo>
                  <a:pt x="1487678" y="9525"/>
                </a:lnTo>
                <a:lnTo>
                  <a:pt x="1451546" y="10795"/>
                </a:lnTo>
                <a:lnTo>
                  <a:pt x="1433652" y="14617"/>
                </a:lnTo>
                <a:lnTo>
                  <a:pt x="1417104" y="17907"/>
                </a:lnTo>
                <a:lnTo>
                  <a:pt x="1385062" y="17526"/>
                </a:lnTo>
                <a:lnTo>
                  <a:pt x="1387729" y="16776"/>
                </a:lnTo>
                <a:lnTo>
                  <a:pt x="1391742" y="15621"/>
                </a:lnTo>
                <a:lnTo>
                  <a:pt x="1390180" y="13462"/>
                </a:lnTo>
                <a:lnTo>
                  <a:pt x="1393926" y="11684"/>
                </a:lnTo>
                <a:lnTo>
                  <a:pt x="1416558" y="10934"/>
                </a:lnTo>
                <a:lnTo>
                  <a:pt x="1399146" y="10795"/>
                </a:lnTo>
                <a:lnTo>
                  <a:pt x="1364297" y="13462"/>
                </a:lnTo>
                <a:lnTo>
                  <a:pt x="1346327" y="12446"/>
                </a:lnTo>
                <a:lnTo>
                  <a:pt x="1362075" y="16776"/>
                </a:lnTo>
                <a:lnTo>
                  <a:pt x="1353439" y="16776"/>
                </a:lnTo>
                <a:lnTo>
                  <a:pt x="1343406" y="15367"/>
                </a:lnTo>
                <a:lnTo>
                  <a:pt x="1338707" y="14617"/>
                </a:lnTo>
                <a:lnTo>
                  <a:pt x="1340612" y="18288"/>
                </a:lnTo>
                <a:lnTo>
                  <a:pt x="1322666" y="16510"/>
                </a:lnTo>
                <a:lnTo>
                  <a:pt x="1318818" y="16129"/>
                </a:lnTo>
                <a:lnTo>
                  <a:pt x="1298917" y="16510"/>
                </a:lnTo>
                <a:lnTo>
                  <a:pt x="1281353" y="16510"/>
                </a:lnTo>
                <a:lnTo>
                  <a:pt x="1279156" y="16014"/>
                </a:lnTo>
                <a:lnTo>
                  <a:pt x="1266571" y="13081"/>
                </a:lnTo>
                <a:lnTo>
                  <a:pt x="1268120" y="16014"/>
                </a:lnTo>
                <a:lnTo>
                  <a:pt x="1258506" y="15875"/>
                </a:lnTo>
                <a:lnTo>
                  <a:pt x="1244307" y="14998"/>
                </a:lnTo>
                <a:lnTo>
                  <a:pt x="1232154" y="15367"/>
                </a:lnTo>
                <a:lnTo>
                  <a:pt x="1253832" y="17284"/>
                </a:lnTo>
                <a:lnTo>
                  <a:pt x="1277518" y="17792"/>
                </a:lnTo>
                <a:lnTo>
                  <a:pt x="1297152" y="18415"/>
                </a:lnTo>
                <a:lnTo>
                  <a:pt x="1306703" y="21209"/>
                </a:lnTo>
                <a:lnTo>
                  <a:pt x="1298054" y="21590"/>
                </a:lnTo>
                <a:lnTo>
                  <a:pt x="1281658" y="21082"/>
                </a:lnTo>
                <a:lnTo>
                  <a:pt x="1273302" y="21971"/>
                </a:lnTo>
                <a:lnTo>
                  <a:pt x="1281430" y="22606"/>
                </a:lnTo>
                <a:lnTo>
                  <a:pt x="1292860" y="24142"/>
                </a:lnTo>
                <a:lnTo>
                  <a:pt x="1295654" y="25539"/>
                </a:lnTo>
                <a:lnTo>
                  <a:pt x="1269834" y="26162"/>
                </a:lnTo>
                <a:lnTo>
                  <a:pt x="1248448" y="24638"/>
                </a:lnTo>
                <a:lnTo>
                  <a:pt x="1229906" y="22225"/>
                </a:lnTo>
                <a:lnTo>
                  <a:pt x="1212596" y="20459"/>
                </a:lnTo>
                <a:lnTo>
                  <a:pt x="1253236" y="21971"/>
                </a:lnTo>
                <a:lnTo>
                  <a:pt x="1250797" y="20459"/>
                </a:lnTo>
                <a:lnTo>
                  <a:pt x="1248765" y="19189"/>
                </a:lnTo>
                <a:lnTo>
                  <a:pt x="1241437" y="18415"/>
                </a:lnTo>
                <a:lnTo>
                  <a:pt x="1232598" y="18034"/>
                </a:lnTo>
                <a:lnTo>
                  <a:pt x="1229804" y="17399"/>
                </a:lnTo>
                <a:lnTo>
                  <a:pt x="1223645" y="16014"/>
                </a:lnTo>
                <a:lnTo>
                  <a:pt x="1208938" y="17399"/>
                </a:lnTo>
                <a:lnTo>
                  <a:pt x="1195412" y="17018"/>
                </a:lnTo>
                <a:lnTo>
                  <a:pt x="1182598" y="16256"/>
                </a:lnTo>
                <a:lnTo>
                  <a:pt x="1180084" y="16370"/>
                </a:lnTo>
                <a:lnTo>
                  <a:pt x="1180084" y="45339"/>
                </a:lnTo>
                <a:lnTo>
                  <a:pt x="1173861" y="46101"/>
                </a:lnTo>
                <a:lnTo>
                  <a:pt x="1170051" y="45339"/>
                </a:lnTo>
                <a:lnTo>
                  <a:pt x="1166241" y="43815"/>
                </a:lnTo>
                <a:lnTo>
                  <a:pt x="1180084" y="45339"/>
                </a:lnTo>
                <a:lnTo>
                  <a:pt x="1180084" y="16370"/>
                </a:lnTo>
                <a:lnTo>
                  <a:pt x="1170051" y="16776"/>
                </a:lnTo>
                <a:lnTo>
                  <a:pt x="1174877" y="16776"/>
                </a:lnTo>
                <a:lnTo>
                  <a:pt x="1174877" y="17526"/>
                </a:lnTo>
                <a:lnTo>
                  <a:pt x="1179703" y="17526"/>
                </a:lnTo>
                <a:lnTo>
                  <a:pt x="1151483" y="19050"/>
                </a:lnTo>
                <a:lnTo>
                  <a:pt x="1131925" y="22225"/>
                </a:lnTo>
                <a:lnTo>
                  <a:pt x="1117498" y="25539"/>
                </a:lnTo>
                <a:lnTo>
                  <a:pt x="1104646" y="27051"/>
                </a:lnTo>
                <a:lnTo>
                  <a:pt x="1089748" y="26924"/>
                </a:lnTo>
                <a:lnTo>
                  <a:pt x="1080300" y="26289"/>
                </a:lnTo>
                <a:lnTo>
                  <a:pt x="1074623" y="25920"/>
                </a:lnTo>
                <a:lnTo>
                  <a:pt x="1064933" y="24003"/>
                </a:lnTo>
                <a:lnTo>
                  <a:pt x="1066419" y="21971"/>
                </a:lnTo>
                <a:lnTo>
                  <a:pt x="1069276" y="21463"/>
                </a:lnTo>
                <a:lnTo>
                  <a:pt x="1087513" y="21463"/>
                </a:lnTo>
                <a:lnTo>
                  <a:pt x="1103579" y="20193"/>
                </a:lnTo>
                <a:lnTo>
                  <a:pt x="1102918" y="19431"/>
                </a:lnTo>
                <a:lnTo>
                  <a:pt x="1099947" y="16014"/>
                </a:lnTo>
                <a:lnTo>
                  <a:pt x="1080211" y="19431"/>
                </a:lnTo>
                <a:lnTo>
                  <a:pt x="1057389" y="18681"/>
                </a:lnTo>
                <a:lnTo>
                  <a:pt x="1028865" y="17284"/>
                </a:lnTo>
                <a:lnTo>
                  <a:pt x="991997" y="19050"/>
                </a:lnTo>
                <a:lnTo>
                  <a:pt x="1000328" y="21348"/>
                </a:lnTo>
                <a:lnTo>
                  <a:pt x="996657" y="23253"/>
                </a:lnTo>
                <a:lnTo>
                  <a:pt x="992568" y="24765"/>
                </a:lnTo>
                <a:lnTo>
                  <a:pt x="999617" y="26289"/>
                </a:lnTo>
                <a:lnTo>
                  <a:pt x="983805" y="25781"/>
                </a:lnTo>
                <a:lnTo>
                  <a:pt x="981075" y="25539"/>
                </a:lnTo>
                <a:lnTo>
                  <a:pt x="974280" y="24892"/>
                </a:lnTo>
                <a:lnTo>
                  <a:pt x="967613" y="23749"/>
                </a:lnTo>
                <a:lnTo>
                  <a:pt x="960374" y="21971"/>
                </a:lnTo>
                <a:lnTo>
                  <a:pt x="952373" y="24892"/>
                </a:lnTo>
                <a:lnTo>
                  <a:pt x="948677" y="24142"/>
                </a:lnTo>
                <a:lnTo>
                  <a:pt x="939457" y="22225"/>
                </a:lnTo>
                <a:lnTo>
                  <a:pt x="935761" y="21463"/>
                </a:lnTo>
                <a:lnTo>
                  <a:pt x="928890" y="19685"/>
                </a:lnTo>
                <a:lnTo>
                  <a:pt x="918705" y="18173"/>
                </a:lnTo>
                <a:lnTo>
                  <a:pt x="892175" y="16014"/>
                </a:lnTo>
                <a:lnTo>
                  <a:pt x="896315" y="17653"/>
                </a:lnTo>
                <a:lnTo>
                  <a:pt x="889736" y="19304"/>
                </a:lnTo>
                <a:lnTo>
                  <a:pt x="882472" y="20701"/>
                </a:lnTo>
                <a:lnTo>
                  <a:pt x="884555" y="21971"/>
                </a:lnTo>
                <a:lnTo>
                  <a:pt x="873620" y="22225"/>
                </a:lnTo>
                <a:lnTo>
                  <a:pt x="868438" y="22098"/>
                </a:lnTo>
                <a:lnTo>
                  <a:pt x="863244" y="21971"/>
                </a:lnTo>
                <a:lnTo>
                  <a:pt x="853579" y="21082"/>
                </a:lnTo>
                <a:lnTo>
                  <a:pt x="849591" y="20459"/>
                </a:lnTo>
                <a:lnTo>
                  <a:pt x="844804" y="19685"/>
                </a:lnTo>
                <a:lnTo>
                  <a:pt x="846670" y="20459"/>
                </a:lnTo>
                <a:lnTo>
                  <a:pt x="817118" y="20320"/>
                </a:lnTo>
                <a:lnTo>
                  <a:pt x="799541" y="21348"/>
                </a:lnTo>
                <a:lnTo>
                  <a:pt x="782751" y="22098"/>
                </a:lnTo>
                <a:lnTo>
                  <a:pt x="755523" y="21209"/>
                </a:lnTo>
                <a:lnTo>
                  <a:pt x="757224" y="20459"/>
                </a:lnTo>
                <a:lnTo>
                  <a:pt x="760349" y="19050"/>
                </a:lnTo>
                <a:lnTo>
                  <a:pt x="710145" y="17018"/>
                </a:lnTo>
                <a:lnTo>
                  <a:pt x="602894" y="16903"/>
                </a:lnTo>
                <a:lnTo>
                  <a:pt x="551561" y="16014"/>
                </a:lnTo>
                <a:lnTo>
                  <a:pt x="575056" y="14617"/>
                </a:lnTo>
                <a:lnTo>
                  <a:pt x="564730" y="14478"/>
                </a:lnTo>
                <a:lnTo>
                  <a:pt x="547598" y="13843"/>
                </a:lnTo>
                <a:lnTo>
                  <a:pt x="528066" y="13462"/>
                </a:lnTo>
                <a:lnTo>
                  <a:pt x="510540" y="14617"/>
                </a:lnTo>
                <a:lnTo>
                  <a:pt x="514350" y="14617"/>
                </a:lnTo>
                <a:lnTo>
                  <a:pt x="521589" y="15367"/>
                </a:lnTo>
                <a:lnTo>
                  <a:pt x="525399" y="15367"/>
                </a:lnTo>
                <a:lnTo>
                  <a:pt x="524891" y="16776"/>
                </a:lnTo>
                <a:lnTo>
                  <a:pt x="516763" y="19685"/>
                </a:lnTo>
                <a:lnTo>
                  <a:pt x="501015" y="20459"/>
                </a:lnTo>
                <a:lnTo>
                  <a:pt x="499516" y="19685"/>
                </a:lnTo>
                <a:lnTo>
                  <a:pt x="495300" y="17526"/>
                </a:lnTo>
                <a:lnTo>
                  <a:pt x="488569" y="19685"/>
                </a:lnTo>
                <a:lnTo>
                  <a:pt x="479234" y="19050"/>
                </a:lnTo>
                <a:lnTo>
                  <a:pt x="481139" y="16395"/>
                </a:lnTo>
                <a:lnTo>
                  <a:pt x="471805" y="16014"/>
                </a:lnTo>
                <a:lnTo>
                  <a:pt x="449529" y="19685"/>
                </a:lnTo>
                <a:lnTo>
                  <a:pt x="374167" y="20967"/>
                </a:lnTo>
                <a:lnTo>
                  <a:pt x="348107" y="24142"/>
                </a:lnTo>
                <a:lnTo>
                  <a:pt x="348107" y="23368"/>
                </a:lnTo>
                <a:lnTo>
                  <a:pt x="348107" y="22606"/>
                </a:lnTo>
                <a:lnTo>
                  <a:pt x="348119" y="21463"/>
                </a:lnTo>
                <a:lnTo>
                  <a:pt x="376529" y="20574"/>
                </a:lnTo>
                <a:lnTo>
                  <a:pt x="375412" y="18288"/>
                </a:lnTo>
                <a:lnTo>
                  <a:pt x="358851" y="19951"/>
                </a:lnTo>
                <a:lnTo>
                  <a:pt x="349123" y="20459"/>
                </a:lnTo>
                <a:lnTo>
                  <a:pt x="354838" y="16776"/>
                </a:lnTo>
                <a:lnTo>
                  <a:pt x="269430" y="20078"/>
                </a:lnTo>
                <a:lnTo>
                  <a:pt x="232816" y="21082"/>
                </a:lnTo>
                <a:lnTo>
                  <a:pt x="190119" y="21209"/>
                </a:lnTo>
                <a:lnTo>
                  <a:pt x="192532" y="21971"/>
                </a:lnTo>
                <a:lnTo>
                  <a:pt x="177139" y="22606"/>
                </a:lnTo>
                <a:lnTo>
                  <a:pt x="164934" y="22479"/>
                </a:lnTo>
                <a:lnTo>
                  <a:pt x="155168" y="21463"/>
                </a:lnTo>
                <a:lnTo>
                  <a:pt x="147066" y="19685"/>
                </a:lnTo>
                <a:lnTo>
                  <a:pt x="146799" y="20701"/>
                </a:lnTo>
                <a:lnTo>
                  <a:pt x="150139" y="21590"/>
                </a:lnTo>
                <a:lnTo>
                  <a:pt x="152666" y="22364"/>
                </a:lnTo>
                <a:lnTo>
                  <a:pt x="149987" y="23368"/>
                </a:lnTo>
                <a:lnTo>
                  <a:pt x="119824" y="20701"/>
                </a:lnTo>
                <a:lnTo>
                  <a:pt x="91262" y="22987"/>
                </a:lnTo>
                <a:lnTo>
                  <a:pt x="65671" y="25539"/>
                </a:lnTo>
                <a:lnTo>
                  <a:pt x="44450" y="24142"/>
                </a:lnTo>
                <a:lnTo>
                  <a:pt x="38417" y="29464"/>
                </a:lnTo>
                <a:lnTo>
                  <a:pt x="23596" y="34556"/>
                </a:lnTo>
                <a:lnTo>
                  <a:pt x="12280" y="39370"/>
                </a:lnTo>
                <a:lnTo>
                  <a:pt x="16764" y="43815"/>
                </a:lnTo>
                <a:lnTo>
                  <a:pt x="0" y="42418"/>
                </a:lnTo>
                <a:lnTo>
                  <a:pt x="10693" y="44704"/>
                </a:lnTo>
                <a:lnTo>
                  <a:pt x="48755" y="45339"/>
                </a:lnTo>
                <a:lnTo>
                  <a:pt x="61595" y="47498"/>
                </a:lnTo>
                <a:lnTo>
                  <a:pt x="99707" y="43815"/>
                </a:lnTo>
                <a:lnTo>
                  <a:pt x="114173" y="42418"/>
                </a:lnTo>
                <a:lnTo>
                  <a:pt x="112268" y="44589"/>
                </a:lnTo>
                <a:lnTo>
                  <a:pt x="120777" y="46748"/>
                </a:lnTo>
                <a:lnTo>
                  <a:pt x="112776" y="47498"/>
                </a:lnTo>
                <a:lnTo>
                  <a:pt x="121653" y="47637"/>
                </a:lnTo>
                <a:lnTo>
                  <a:pt x="127419" y="48145"/>
                </a:lnTo>
                <a:lnTo>
                  <a:pt x="127647" y="48768"/>
                </a:lnTo>
                <a:lnTo>
                  <a:pt x="119888" y="49657"/>
                </a:lnTo>
                <a:lnTo>
                  <a:pt x="173647" y="46228"/>
                </a:lnTo>
                <a:lnTo>
                  <a:pt x="227634" y="44831"/>
                </a:lnTo>
                <a:lnTo>
                  <a:pt x="291604" y="44805"/>
                </a:lnTo>
                <a:lnTo>
                  <a:pt x="389585" y="45720"/>
                </a:lnTo>
                <a:lnTo>
                  <a:pt x="443115" y="45478"/>
                </a:lnTo>
                <a:lnTo>
                  <a:pt x="467601" y="44704"/>
                </a:lnTo>
                <a:lnTo>
                  <a:pt x="496189" y="43815"/>
                </a:lnTo>
                <a:lnTo>
                  <a:pt x="560374" y="43815"/>
                </a:lnTo>
                <a:lnTo>
                  <a:pt x="564007" y="43192"/>
                </a:lnTo>
                <a:lnTo>
                  <a:pt x="570153" y="44704"/>
                </a:lnTo>
                <a:lnTo>
                  <a:pt x="570623" y="45974"/>
                </a:lnTo>
                <a:lnTo>
                  <a:pt x="568731" y="47117"/>
                </a:lnTo>
                <a:lnTo>
                  <a:pt x="567817" y="48260"/>
                </a:lnTo>
                <a:lnTo>
                  <a:pt x="614426" y="47879"/>
                </a:lnTo>
                <a:lnTo>
                  <a:pt x="659726" y="46482"/>
                </a:lnTo>
                <a:lnTo>
                  <a:pt x="702792" y="45593"/>
                </a:lnTo>
                <a:lnTo>
                  <a:pt x="742696" y="46748"/>
                </a:lnTo>
                <a:lnTo>
                  <a:pt x="747255" y="45593"/>
                </a:lnTo>
                <a:lnTo>
                  <a:pt x="749287" y="45085"/>
                </a:lnTo>
                <a:lnTo>
                  <a:pt x="749566" y="43307"/>
                </a:lnTo>
                <a:lnTo>
                  <a:pt x="750354" y="42418"/>
                </a:lnTo>
                <a:lnTo>
                  <a:pt x="750811" y="41910"/>
                </a:lnTo>
                <a:lnTo>
                  <a:pt x="760349" y="40906"/>
                </a:lnTo>
                <a:lnTo>
                  <a:pt x="757428" y="44196"/>
                </a:lnTo>
                <a:lnTo>
                  <a:pt x="778103" y="45478"/>
                </a:lnTo>
                <a:lnTo>
                  <a:pt x="800760" y="46228"/>
                </a:lnTo>
                <a:lnTo>
                  <a:pt x="803783" y="48260"/>
                </a:lnTo>
                <a:lnTo>
                  <a:pt x="824318" y="45085"/>
                </a:lnTo>
                <a:lnTo>
                  <a:pt x="848779" y="43815"/>
                </a:lnTo>
                <a:lnTo>
                  <a:pt x="867689" y="42037"/>
                </a:lnTo>
                <a:lnTo>
                  <a:pt x="868641" y="40906"/>
                </a:lnTo>
                <a:lnTo>
                  <a:pt x="871601" y="37338"/>
                </a:lnTo>
                <a:lnTo>
                  <a:pt x="885405" y="37592"/>
                </a:lnTo>
                <a:lnTo>
                  <a:pt x="890600" y="38989"/>
                </a:lnTo>
                <a:lnTo>
                  <a:pt x="889609" y="40906"/>
                </a:lnTo>
                <a:lnTo>
                  <a:pt x="884936" y="42418"/>
                </a:lnTo>
                <a:lnTo>
                  <a:pt x="906437" y="42037"/>
                </a:lnTo>
                <a:lnTo>
                  <a:pt x="926249" y="42164"/>
                </a:lnTo>
                <a:lnTo>
                  <a:pt x="944994" y="42926"/>
                </a:lnTo>
                <a:lnTo>
                  <a:pt x="963295" y="44589"/>
                </a:lnTo>
                <a:lnTo>
                  <a:pt x="991679" y="43942"/>
                </a:lnTo>
                <a:lnTo>
                  <a:pt x="1040295" y="43942"/>
                </a:lnTo>
                <a:lnTo>
                  <a:pt x="1090891" y="43053"/>
                </a:lnTo>
                <a:lnTo>
                  <a:pt x="1100696" y="42037"/>
                </a:lnTo>
                <a:lnTo>
                  <a:pt x="1125220" y="39509"/>
                </a:lnTo>
                <a:lnTo>
                  <a:pt x="1118044" y="41656"/>
                </a:lnTo>
                <a:lnTo>
                  <a:pt x="1121257" y="42545"/>
                </a:lnTo>
                <a:lnTo>
                  <a:pt x="1131125" y="42926"/>
                </a:lnTo>
                <a:lnTo>
                  <a:pt x="1143889" y="43815"/>
                </a:lnTo>
                <a:lnTo>
                  <a:pt x="1128014" y="48260"/>
                </a:lnTo>
                <a:lnTo>
                  <a:pt x="1167257" y="47498"/>
                </a:lnTo>
                <a:lnTo>
                  <a:pt x="1175385" y="48260"/>
                </a:lnTo>
                <a:lnTo>
                  <a:pt x="1177798" y="47498"/>
                </a:lnTo>
                <a:lnTo>
                  <a:pt x="1177290" y="47498"/>
                </a:lnTo>
                <a:lnTo>
                  <a:pt x="1180109" y="47117"/>
                </a:lnTo>
                <a:lnTo>
                  <a:pt x="1181138" y="46228"/>
                </a:lnTo>
                <a:lnTo>
                  <a:pt x="1181468" y="46101"/>
                </a:lnTo>
                <a:lnTo>
                  <a:pt x="1184046" y="45085"/>
                </a:lnTo>
                <a:lnTo>
                  <a:pt x="1192530" y="43815"/>
                </a:lnTo>
                <a:lnTo>
                  <a:pt x="1208455" y="44196"/>
                </a:lnTo>
                <a:lnTo>
                  <a:pt x="1218463" y="45212"/>
                </a:lnTo>
                <a:lnTo>
                  <a:pt x="1235075" y="48260"/>
                </a:lnTo>
                <a:lnTo>
                  <a:pt x="1249426" y="48260"/>
                </a:lnTo>
                <a:lnTo>
                  <a:pt x="1248321" y="47637"/>
                </a:lnTo>
                <a:lnTo>
                  <a:pt x="1236179" y="46101"/>
                </a:lnTo>
                <a:lnTo>
                  <a:pt x="1229702" y="44196"/>
                </a:lnTo>
                <a:lnTo>
                  <a:pt x="1233106" y="43815"/>
                </a:lnTo>
                <a:lnTo>
                  <a:pt x="1245616" y="42418"/>
                </a:lnTo>
                <a:lnTo>
                  <a:pt x="1250035" y="43942"/>
                </a:lnTo>
                <a:lnTo>
                  <a:pt x="1260284" y="45859"/>
                </a:lnTo>
                <a:lnTo>
                  <a:pt x="1272616" y="46990"/>
                </a:lnTo>
                <a:lnTo>
                  <a:pt x="1283335" y="46101"/>
                </a:lnTo>
                <a:lnTo>
                  <a:pt x="1271193" y="45974"/>
                </a:lnTo>
                <a:lnTo>
                  <a:pt x="1266520" y="45085"/>
                </a:lnTo>
                <a:lnTo>
                  <a:pt x="1267485" y="43688"/>
                </a:lnTo>
                <a:lnTo>
                  <a:pt x="1272286" y="42418"/>
                </a:lnTo>
                <a:lnTo>
                  <a:pt x="1303401" y="41656"/>
                </a:lnTo>
                <a:lnTo>
                  <a:pt x="1292860" y="47498"/>
                </a:lnTo>
                <a:lnTo>
                  <a:pt x="1512620" y="43307"/>
                </a:lnTo>
                <a:lnTo>
                  <a:pt x="1569339" y="43192"/>
                </a:lnTo>
                <a:lnTo>
                  <a:pt x="1575523" y="41656"/>
                </a:lnTo>
                <a:lnTo>
                  <a:pt x="1579130" y="40767"/>
                </a:lnTo>
                <a:lnTo>
                  <a:pt x="1601406" y="39878"/>
                </a:lnTo>
                <a:lnTo>
                  <a:pt x="1608378" y="39509"/>
                </a:lnTo>
                <a:lnTo>
                  <a:pt x="1622336" y="38735"/>
                </a:lnTo>
                <a:lnTo>
                  <a:pt x="1624533" y="37338"/>
                </a:lnTo>
                <a:lnTo>
                  <a:pt x="1626933" y="35814"/>
                </a:lnTo>
                <a:lnTo>
                  <a:pt x="1628140" y="35064"/>
                </a:lnTo>
                <a:lnTo>
                  <a:pt x="1624330" y="35814"/>
                </a:lnTo>
                <a:lnTo>
                  <a:pt x="1615744" y="34671"/>
                </a:lnTo>
                <a:lnTo>
                  <a:pt x="1621205" y="33020"/>
                </a:lnTo>
                <a:lnTo>
                  <a:pt x="1634680" y="31762"/>
                </a:lnTo>
                <a:lnTo>
                  <a:pt x="1650111" y="31381"/>
                </a:lnTo>
                <a:lnTo>
                  <a:pt x="1646402" y="33401"/>
                </a:lnTo>
                <a:lnTo>
                  <a:pt x="1654200" y="35687"/>
                </a:lnTo>
                <a:lnTo>
                  <a:pt x="1656715" y="37973"/>
                </a:lnTo>
                <a:lnTo>
                  <a:pt x="1637157" y="39509"/>
                </a:lnTo>
                <a:lnTo>
                  <a:pt x="1674876" y="42418"/>
                </a:lnTo>
                <a:lnTo>
                  <a:pt x="1699945" y="47498"/>
                </a:lnTo>
                <a:lnTo>
                  <a:pt x="1739290" y="46863"/>
                </a:lnTo>
                <a:lnTo>
                  <a:pt x="1785353" y="44831"/>
                </a:lnTo>
                <a:lnTo>
                  <a:pt x="1830578" y="45339"/>
                </a:lnTo>
                <a:lnTo>
                  <a:pt x="1828038" y="44831"/>
                </a:lnTo>
                <a:lnTo>
                  <a:pt x="1826768" y="44589"/>
                </a:lnTo>
                <a:lnTo>
                  <a:pt x="1825891" y="43827"/>
                </a:lnTo>
                <a:lnTo>
                  <a:pt x="1825371" y="43815"/>
                </a:lnTo>
                <a:lnTo>
                  <a:pt x="1825879" y="43815"/>
                </a:lnTo>
                <a:lnTo>
                  <a:pt x="1864258" y="44704"/>
                </a:lnTo>
                <a:lnTo>
                  <a:pt x="1888147" y="43815"/>
                </a:lnTo>
                <a:lnTo>
                  <a:pt x="1901799" y="43307"/>
                </a:lnTo>
                <a:lnTo>
                  <a:pt x="1932178" y="41656"/>
                </a:lnTo>
                <a:lnTo>
                  <a:pt x="1949577" y="41656"/>
                </a:lnTo>
                <a:lnTo>
                  <a:pt x="1953768" y="37973"/>
                </a:lnTo>
                <a:lnTo>
                  <a:pt x="1980260" y="41414"/>
                </a:lnTo>
                <a:lnTo>
                  <a:pt x="2000440" y="42799"/>
                </a:lnTo>
                <a:lnTo>
                  <a:pt x="2022132" y="42799"/>
                </a:lnTo>
                <a:lnTo>
                  <a:pt x="2053209" y="41656"/>
                </a:lnTo>
                <a:lnTo>
                  <a:pt x="2052701" y="40906"/>
                </a:lnTo>
                <a:lnTo>
                  <a:pt x="2046478" y="40259"/>
                </a:lnTo>
                <a:lnTo>
                  <a:pt x="2054606" y="38735"/>
                </a:lnTo>
                <a:lnTo>
                  <a:pt x="2064270" y="40906"/>
                </a:lnTo>
                <a:lnTo>
                  <a:pt x="2076018" y="42684"/>
                </a:lnTo>
                <a:lnTo>
                  <a:pt x="2091982" y="43815"/>
                </a:lnTo>
                <a:lnTo>
                  <a:pt x="2114296" y="43815"/>
                </a:lnTo>
                <a:lnTo>
                  <a:pt x="2112899" y="42418"/>
                </a:lnTo>
                <a:lnTo>
                  <a:pt x="2167763" y="43192"/>
                </a:lnTo>
                <a:lnTo>
                  <a:pt x="2170442" y="42418"/>
                </a:lnTo>
                <a:lnTo>
                  <a:pt x="2182495" y="38989"/>
                </a:lnTo>
                <a:lnTo>
                  <a:pt x="2253945" y="41529"/>
                </a:lnTo>
                <a:lnTo>
                  <a:pt x="2268601" y="38989"/>
                </a:lnTo>
                <a:lnTo>
                  <a:pt x="2270061" y="38735"/>
                </a:lnTo>
                <a:lnTo>
                  <a:pt x="2274455" y="37973"/>
                </a:lnTo>
                <a:lnTo>
                  <a:pt x="2278126" y="37338"/>
                </a:lnTo>
                <a:lnTo>
                  <a:pt x="2290978" y="39128"/>
                </a:lnTo>
                <a:lnTo>
                  <a:pt x="2309952" y="40513"/>
                </a:lnTo>
                <a:lnTo>
                  <a:pt x="2330183" y="41656"/>
                </a:lnTo>
                <a:lnTo>
                  <a:pt x="2346833" y="43192"/>
                </a:lnTo>
                <a:lnTo>
                  <a:pt x="2346833" y="42418"/>
                </a:lnTo>
                <a:lnTo>
                  <a:pt x="2348357" y="41656"/>
                </a:lnTo>
                <a:lnTo>
                  <a:pt x="2351151" y="40906"/>
                </a:lnTo>
                <a:lnTo>
                  <a:pt x="2369883" y="43434"/>
                </a:lnTo>
                <a:lnTo>
                  <a:pt x="2392324" y="42684"/>
                </a:lnTo>
                <a:lnTo>
                  <a:pt x="2412327" y="40906"/>
                </a:lnTo>
                <a:lnTo>
                  <a:pt x="2415184" y="40640"/>
                </a:lnTo>
                <a:lnTo>
                  <a:pt x="2435225" y="39509"/>
                </a:lnTo>
                <a:lnTo>
                  <a:pt x="2442895" y="40767"/>
                </a:lnTo>
                <a:lnTo>
                  <a:pt x="2444407" y="42164"/>
                </a:lnTo>
                <a:lnTo>
                  <a:pt x="2441803" y="43688"/>
                </a:lnTo>
                <a:lnTo>
                  <a:pt x="2437130" y="45339"/>
                </a:lnTo>
                <a:lnTo>
                  <a:pt x="2462974" y="43815"/>
                </a:lnTo>
                <a:lnTo>
                  <a:pt x="2491321" y="45478"/>
                </a:lnTo>
                <a:lnTo>
                  <a:pt x="2516098" y="47764"/>
                </a:lnTo>
                <a:lnTo>
                  <a:pt x="2531237" y="48260"/>
                </a:lnTo>
                <a:lnTo>
                  <a:pt x="2541867" y="47256"/>
                </a:lnTo>
                <a:lnTo>
                  <a:pt x="2544318" y="45478"/>
                </a:lnTo>
                <a:lnTo>
                  <a:pt x="2543949" y="43815"/>
                </a:lnTo>
                <a:lnTo>
                  <a:pt x="2543835" y="43307"/>
                </a:lnTo>
                <a:lnTo>
                  <a:pt x="2543899" y="43053"/>
                </a:lnTo>
                <a:lnTo>
                  <a:pt x="2545588" y="40906"/>
                </a:lnTo>
                <a:lnTo>
                  <a:pt x="2559316" y="43053"/>
                </a:lnTo>
                <a:lnTo>
                  <a:pt x="2560739" y="45859"/>
                </a:lnTo>
                <a:lnTo>
                  <a:pt x="2564244" y="47637"/>
                </a:lnTo>
                <a:lnTo>
                  <a:pt x="2584196" y="46748"/>
                </a:lnTo>
                <a:lnTo>
                  <a:pt x="2578989" y="46101"/>
                </a:lnTo>
                <a:lnTo>
                  <a:pt x="2569464" y="46101"/>
                </a:lnTo>
                <a:lnTo>
                  <a:pt x="2587853" y="42418"/>
                </a:lnTo>
                <a:lnTo>
                  <a:pt x="2593556" y="40906"/>
                </a:lnTo>
                <a:lnTo>
                  <a:pt x="2598788" y="39509"/>
                </a:lnTo>
                <a:lnTo>
                  <a:pt x="2604973" y="37846"/>
                </a:lnTo>
                <a:lnTo>
                  <a:pt x="2607259" y="37338"/>
                </a:lnTo>
                <a:lnTo>
                  <a:pt x="2622118" y="34048"/>
                </a:lnTo>
                <a:lnTo>
                  <a:pt x="2636774" y="33667"/>
                </a:lnTo>
                <a:lnTo>
                  <a:pt x="2625852" y="35814"/>
                </a:lnTo>
                <a:lnTo>
                  <a:pt x="2650045" y="35687"/>
                </a:lnTo>
                <a:lnTo>
                  <a:pt x="2668257" y="33667"/>
                </a:lnTo>
                <a:lnTo>
                  <a:pt x="2673947" y="33020"/>
                </a:lnTo>
                <a:lnTo>
                  <a:pt x="2691765" y="31381"/>
                </a:lnTo>
                <a:lnTo>
                  <a:pt x="2693136" y="31242"/>
                </a:lnTo>
                <a:lnTo>
                  <a:pt x="2703195" y="33667"/>
                </a:lnTo>
                <a:lnTo>
                  <a:pt x="2700274" y="37338"/>
                </a:lnTo>
                <a:lnTo>
                  <a:pt x="2726715" y="35306"/>
                </a:lnTo>
                <a:lnTo>
                  <a:pt x="2737650" y="35560"/>
                </a:lnTo>
                <a:lnTo>
                  <a:pt x="2748750" y="35953"/>
                </a:lnTo>
                <a:lnTo>
                  <a:pt x="2759125" y="35306"/>
                </a:lnTo>
                <a:lnTo>
                  <a:pt x="2775712" y="34290"/>
                </a:lnTo>
                <a:lnTo>
                  <a:pt x="2775331" y="33667"/>
                </a:lnTo>
                <a:lnTo>
                  <a:pt x="2790952" y="33401"/>
                </a:lnTo>
                <a:lnTo>
                  <a:pt x="2803423" y="32778"/>
                </a:lnTo>
                <a:lnTo>
                  <a:pt x="2813647" y="33159"/>
                </a:lnTo>
                <a:lnTo>
                  <a:pt x="2822575" y="35814"/>
                </a:lnTo>
                <a:lnTo>
                  <a:pt x="2814447" y="36576"/>
                </a:lnTo>
                <a:lnTo>
                  <a:pt x="2832100" y="36576"/>
                </a:lnTo>
                <a:lnTo>
                  <a:pt x="2844800" y="36449"/>
                </a:lnTo>
                <a:lnTo>
                  <a:pt x="2875534" y="35814"/>
                </a:lnTo>
                <a:lnTo>
                  <a:pt x="2878963" y="36576"/>
                </a:lnTo>
                <a:lnTo>
                  <a:pt x="2893187" y="37338"/>
                </a:lnTo>
                <a:lnTo>
                  <a:pt x="2897505" y="35814"/>
                </a:lnTo>
                <a:lnTo>
                  <a:pt x="2908808" y="38354"/>
                </a:lnTo>
                <a:lnTo>
                  <a:pt x="2933662" y="38735"/>
                </a:lnTo>
                <a:lnTo>
                  <a:pt x="2960751" y="38112"/>
                </a:lnTo>
                <a:lnTo>
                  <a:pt x="2978785" y="37338"/>
                </a:lnTo>
                <a:lnTo>
                  <a:pt x="2967101" y="36957"/>
                </a:lnTo>
                <a:lnTo>
                  <a:pt x="2964764" y="35953"/>
                </a:lnTo>
                <a:lnTo>
                  <a:pt x="2965056" y="35814"/>
                </a:lnTo>
                <a:lnTo>
                  <a:pt x="2967977" y="34556"/>
                </a:lnTo>
                <a:lnTo>
                  <a:pt x="2972943" y="32893"/>
                </a:lnTo>
                <a:lnTo>
                  <a:pt x="2982798" y="35064"/>
                </a:lnTo>
                <a:lnTo>
                  <a:pt x="2992310" y="36068"/>
                </a:lnTo>
                <a:lnTo>
                  <a:pt x="3002762" y="35814"/>
                </a:lnTo>
                <a:lnTo>
                  <a:pt x="3015488" y="34290"/>
                </a:lnTo>
                <a:lnTo>
                  <a:pt x="3018345" y="38735"/>
                </a:lnTo>
                <a:lnTo>
                  <a:pt x="3024594" y="42799"/>
                </a:lnTo>
                <a:lnTo>
                  <a:pt x="3037268" y="45720"/>
                </a:lnTo>
                <a:lnTo>
                  <a:pt x="3059430" y="46748"/>
                </a:lnTo>
                <a:lnTo>
                  <a:pt x="3053715" y="46101"/>
                </a:lnTo>
                <a:lnTo>
                  <a:pt x="3044698" y="45339"/>
                </a:lnTo>
                <a:lnTo>
                  <a:pt x="3048508" y="43815"/>
                </a:lnTo>
                <a:lnTo>
                  <a:pt x="3052318" y="43192"/>
                </a:lnTo>
                <a:lnTo>
                  <a:pt x="3060827" y="44589"/>
                </a:lnTo>
                <a:lnTo>
                  <a:pt x="3063748" y="44589"/>
                </a:lnTo>
                <a:lnTo>
                  <a:pt x="3067558" y="43192"/>
                </a:lnTo>
                <a:lnTo>
                  <a:pt x="3055620" y="42418"/>
                </a:lnTo>
                <a:lnTo>
                  <a:pt x="3059938" y="40259"/>
                </a:lnTo>
                <a:lnTo>
                  <a:pt x="3077959" y="42799"/>
                </a:lnTo>
                <a:lnTo>
                  <a:pt x="3095726" y="42926"/>
                </a:lnTo>
                <a:lnTo>
                  <a:pt x="3115665" y="42303"/>
                </a:lnTo>
                <a:lnTo>
                  <a:pt x="3140202" y="42418"/>
                </a:lnTo>
                <a:lnTo>
                  <a:pt x="3139630" y="42303"/>
                </a:lnTo>
                <a:lnTo>
                  <a:pt x="3135147" y="41287"/>
                </a:lnTo>
                <a:lnTo>
                  <a:pt x="3135579" y="40259"/>
                </a:lnTo>
                <a:lnTo>
                  <a:pt x="3135642" y="40132"/>
                </a:lnTo>
                <a:lnTo>
                  <a:pt x="3139109" y="38862"/>
                </a:lnTo>
                <a:lnTo>
                  <a:pt x="3142996" y="37338"/>
                </a:lnTo>
                <a:lnTo>
                  <a:pt x="3151848" y="39624"/>
                </a:lnTo>
                <a:lnTo>
                  <a:pt x="3177082" y="37338"/>
                </a:lnTo>
                <a:lnTo>
                  <a:pt x="3179889" y="37084"/>
                </a:lnTo>
                <a:lnTo>
                  <a:pt x="3179318" y="40259"/>
                </a:lnTo>
                <a:lnTo>
                  <a:pt x="3238754" y="37846"/>
                </a:lnTo>
                <a:lnTo>
                  <a:pt x="3310293" y="37084"/>
                </a:lnTo>
                <a:lnTo>
                  <a:pt x="3355441" y="36449"/>
                </a:lnTo>
                <a:lnTo>
                  <a:pt x="3382048" y="34290"/>
                </a:lnTo>
                <a:lnTo>
                  <a:pt x="3389884" y="33667"/>
                </a:lnTo>
                <a:lnTo>
                  <a:pt x="3397694" y="32893"/>
                </a:lnTo>
                <a:lnTo>
                  <a:pt x="3408299" y="33528"/>
                </a:lnTo>
                <a:lnTo>
                  <a:pt x="3419843" y="34556"/>
                </a:lnTo>
                <a:lnTo>
                  <a:pt x="3430524" y="35064"/>
                </a:lnTo>
                <a:lnTo>
                  <a:pt x="3429114" y="32893"/>
                </a:lnTo>
                <a:lnTo>
                  <a:pt x="3428619" y="32131"/>
                </a:lnTo>
                <a:lnTo>
                  <a:pt x="3448240" y="34798"/>
                </a:lnTo>
                <a:lnTo>
                  <a:pt x="3474034" y="36957"/>
                </a:lnTo>
                <a:lnTo>
                  <a:pt x="3497453" y="39509"/>
                </a:lnTo>
                <a:lnTo>
                  <a:pt x="3488855" y="37084"/>
                </a:lnTo>
                <a:lnTo>
                  <a:pt x="3488093" y="35179"/>
                </a:lnTo>
                <a:lnTo>
                  <a:pt x="3493782" y="33401"/>
                </a:lnTo>
                <a:lnTo>
                  <a:pt x="3500513" y="32131"/>
                </a:lnTo>
                <a:lnTo>
                  <a:pt x="3504565" y="31381"/>
                </a:lnTo>
                <a:lnTo>
                  <a:pt x="3532759" y="37338"/>
                </a:lnTo>
                <a:lnTo>
                  <a:pt x="3538474" y="32893"/>
                </a:lnTo>
                <a:lnTo>
                  <a:pt x="3547300" y="33667"/>
                </a:lnTo>
                <a:lnTo>
                  <a:pt x="3556546" y="33667"/>
                </a:lnTo>
                <a:lnTo>
                  <a:pt x="3566058" y="33401"/>
                </a:lnTo>
                <a:lnTo>
                  <a:pt x="3575685" y="32893"/>
                </a:lnTo>
                <a:lnTo>
                  <a:pt x="3572891" y="32893"/>
                </a:lnTo>
                <a:lnTo>
                  <a:pt x="3573272" y="31381"/>
                </a:lnTo>
                <a:lnTo>
                  <a:pt x="3584905" y="35179"/>
                </a:lnTo>
                <a:lnTo>
                  <a:pt x="3605060" y="37223"/>
                </a:lnTo>
                <a:lnTo>
                  <a:pt x="3625570" y="38481"/>
                </a:lnTo>
                <a:lnTo>
                  <a:pt x="3638296" y="40259"/>
                </a:lnTo>
                <a:lnTo>
                  <a:pt x="3648976" y="37592"/>
                </a:lnTo>
                <a:lnTo>
                  <a:pt x="3661041" y="37731"/>
                </a:lnTo>
                <a:lnTo>
                  <a:pt x="3672459" y="38112"/>
                </a:lnTo>
                <a:lnTo>
                  <a:pt x="3674402" y="37592"/>
                </a:lnTo>
                <a:lnTo>
                  <a:pt x="3681222" y="35814"/>
                </a:lnTo>
                <a:lnTo>
                  <a:pt x="3685540" y="36576"/>
                </a:lnTo>
                <a:lnTo>
                  <a:pt x="3690874" y="37338"/>
                </a:lnTo>
                <a:lnTo>
                  <a:pt x="3696589" y="37973"/>
                </a:lnTo>
                <a:lnTo>
                  <a:pt x="3690874" y="40906"/>
                </a:lnTo>
                <a:lnTo>
                  <a:pt x="3688461" y="43815"/>
                </a:lnTo>
                <a:lnTo>
                  <a:pt x="3699891" y="42418"/>
                </a:lnTo>
                <a:lnTo>
                  <a:pt x="3702304" y="42418"/>
                </a:lnTo>
                <a:lnTo>
                  <a:pt x="3707511" y="38735"/>
                </a:lnTo>
                <a:lnTo>
                  <a:pt x="3724440" y="39751"/>
                </a:lnTo>
                <a:lnTo>
                  <a:pt x="3732098" y="40132"/>
                </a:lnTo>
                <a:lnTo>
                  <a:pt x="3738626" y="40259"/>
                </a:lnTo>
                <a:lnTo>
                  <a:pt x="3735197" y="40259"/>
                </a:lnTo>
                <a:lnTo>
                  <a:pt x="3730879" y="40906"/>
                </a:lnTo>
                <a:lnTo>
                  <a:pt x="3727069" y="41656"/>
                </a:lnTo>
                <a:lnTo>
                  <a:pt x="3740912" y="40259"/>
                </a:lnTo>
                <a:lnTo>
                  <a:pt x="3745230" y="40259"/>
                </a:lnTo>
                <a:lnTo>
                  <a:pt x="3744341" y="39509"/>
                </a:lnTo>
                <a:lnTo>
                  <a:pt x="3742817" y="39509"/>
                </a:lnTo>
                <a:lnTo>
                  <a:pt x="3749548" y="38735"/>
                </a:lnTo>
                <a:lnTo>
                  <a:pt x="3757168" y="38735"/>
                </a:lnTo>
                <a:lnTo>
                  <a:pt x="3767201" y="39509"/>
                </a:lnTo>
                <a:lnTo>
                  <a:pt x="3788549" y="38735"/>
                </a:lnTo>
                <a:lnTo>
                  <a:pt x="3799230" y="38354"/>
                </a:lnTo>
                <a:lnTo>
                  <a:pt x="3868445" y="41910"/>
                </a:lnTo>
                <a:lnTo>
                  <a:pt x="3891965" y="40259"/>
                </a:lnTo>
                <a:lnTo>
                  <a:pt x="3886581" y="40259"/>
                </a:lnTo>
                <a:lnTo>
                  <a:pt x="3883787" y="38735"/>
                </a:lnTo>
                <a:lnTo>
                  <a:pt x="3911777" y="38354"/>
                </a:lnTo>
                <a:lnTo>
                  <a:pt x="3962374" y="36068"/>
                </a:lnTo>
                <a:lnTo>
                  <a:pt x="3982593" y="36576"/>
                </a:lnTo>
                <a:lnTo>
                  <a:pt x="3980688" y="40259"/>
                </a:lnTo>
                <a:lnTo>
                  <a:pt x="4018445" y="41910"/>
                </a:lnTo>
                <a:lnTo>
                  <a:pt x="4035425" y="42303"/>
                </a:lnTo>
                <a:lnTo>
                  <a:pt x="4051935" y="42418"/>
                </a:lnTo>
                <a:lnTo>
                  <a:pt x="4053332" y="46101"/>
                </a:lnTo>
                <a:lnTo>
                  <a:pt x="4091394" y="46012"/>
                </a:lnTo>
                <a:lnTo>
                  <a:pt x="4118445" y="46482"/>
                </a:lnTo>
                <a:lnTo>
                  <a:pt x="4151693" y="45859"/>
                </a:lnTo>
                <a:lnTo>
                  <a:pt x="4174617" y="42418"/>
                </a:lnTo>
                <a:lnTo>
                  <a:pt x="4185056" y="43573"/>
                </a:lnTo>
                <a:lnTo>
                  <a:pt x="4202011" y="43192"/>
                </a:lnTo>
                <a:lnTo>
                  <a:pt x="4221010" y="42545"/>
                </a:lnTo>
                <a:lnTo>
                  <a:pt x="4237609" y="42418"/>
                </a:lnTo>
                <a:lnTo>
                  <a:pt x="4241927" y="39509"/>
                </a:lnTo>
                <a:lnTo>
                  <a:pt x="4258488" y="39243"/>
                </a:lnTo>
                <a:lnTo>
                  <a:pt x="4272229" y="39243"/>
                </a:lnTo>
                <a:lnTo>
                  <a:pt x="4284091" y="39624"/>
                </a:lnTo>
                <a:lnTo>
                  <a:pt x="4295013" y="40259"/>
                </a:lnTo>
                <a:lnTo>
                  <a:pt x="4309326" y="39243"/>
                </a:lnTo>
                <a:lnTo>
                  <a:pt x="4330814" y="37731"/>
                </a:lnTo>
                <a:lnTo>
                  <a:pt x="4365345" y="37973"/>
                </a:lnTo>
                <a:lnTo>
                  <a:pt x="4398721" y="39128"/>
                </a:lnTo>
                <a:lnTo>
                  <a:pt x="4431030" y="39509"/>
                </a:lnTo>
                <a:lnTo>
                  <a:pt x="4431538" y="38735"/>
                </a:lnTo>
                <a:lnTo>
                  <a:pt x="4474591" y="40906"/>
                </a:lnTo>
                <a:lnTo>
                  <a:pt x="4471238" y="39878"/>
                </a:lnTo>
                <a:lnTo>
                  <a:pt x="4476127" y="40513"/>
                </a:lnTo>
                <a:lnTo>
                  <a:pt x="4485602" y="41414"/>
                </a:lnTo>
                <a:lnTo>
                  <a:pt x="4496054" y="41656"/>
                </a:lnTo>
                <a:lnTo>
                  <a:pt x="4507522" y="42418"/>
                </a:lnTo>
                <a:lnTo>
                  <a:pt x="4520984" y="42303"/>
                </a:lnTo>
                <a:lnTo>
                  <a:pt x="4535005" y="41529"/>
                </a:lnTo>
                <a:lnTo>
                  <a:pt x="4548124" y="40259"/>
                </a:lnTo>
                <a:lnTo>
                  <a:pt x="4575302" y="40259"/>
                </a:lnTo>
                <a:lnTo>
                  <a:pt x="4572406" y="39878"/>
                </a:lnTo>
                <a:lnTo>
                  <a:pt x="4564710" y="38862"/>
                </a:lnTo>
                <a:lnTo>
                  <a:pt x="4562780" y="38620"/>
                </a:lnTo>
                <a:lnTo>
                  <a:pt x="4565205" y="36842"/>
                </a:lnTo>
                <a:lnTo>
                  <a:pt x="4569688" y="35814"/>
                </a:lnTo>
                <a:lnTo>
                  <a:pt x="4573613" y="34937"/>
                </a:lnTo>
                <a:lnTo>
                  <a:pt x="4575327" y="34290"/>
                </a:lnTo>
                <a:lnTo>
                  <a:pt x="4579112" y="32893"/>
                </a:lnTo>
                <a:lnTo>
                  <a:pt x="4596765" y="35064"/>
                </a:lnTo>
                <a:lnTo>
                  <a:pt x="4598225" y="34163"/>
                </a:lnTo>
                <a:lnTo>
                  <a:pt x="4595380" y="33401"/>
                </a:lnTo>
                <a:lnTo>
                  <a:pt x="4593958" y="32893"/>
                </a:lnTo>
                <a:lnTo>
                  <a:pt x="4593602" y="32778"/>
                </a:lnTo>
                <a:lnTo>
                  <a:pt x="4598289" y="32131"/>
                </a:lnTo>
                <a:lnTo>
                  <a:pt x="4610709" y="33020"/>
                </a:lnTo>
                <a:lnTo>
                  <a:pt x="4627257" y="33909"/>
                </a:lnTo>
                <a:lnTo>
                  <a:pt x="4643628" y="35179"/>
                </a:lnTo>
                <a:lnTo>
                  <a:pt x="4655566" y="37338"/>
                </a:lnTo>
                <a:lnTo>
                  <a:pt x="4654169" y="37973"/>
                </a:lnTo>
                <a:lnTo>
                  <a:pt x="4649851" y="38735"/>
                </a:lnTo>
                <a:lnTo>
                  <a:pt x="4644517" y="39509"/>
                </a:lnTo>
                <a:lnTo>
                  <a:pt x="4646041" y="39509"/>
                </a:lnTo>
                <a:lnTo>
                  <a:pt x="4647946" y="40259"/>
                </a:lnTo>
                <a:lnTo>
                  <a:pt x="4649343" y="40906"/>
                </a:lnTo>
                <a:lnTo>
                  <a:pt x="4660468" y="40767"/>
                </a:lnTo>
                <a:lnTo>
                  <a:pt x="4664011" y="41287"/>
                </a:lnTo>
                <a:lnTo>
                  <a:pt x="4663440" y="42037"/>
                </a:lnTo>
                <a:lnTo>
                  <a:pt x="4662297" y="43192"/>
                </a:lnTo>
                <a:lnTo>
                  <a:pt x="4676140" y="40767"/>
                </a:lnTo>
                <a:lnTo>
                  <a:pt x="4679061" y="40259"/>
                </a:lnTo>
                <a:lnTo>
                  <a:pt x="4706226" y="37973"/>
                </a:lnTo>
                <a:lnTo>
                  <a:pt x="4719574" y="35064"/>
                </a:lnTo>
                <a:lnTo>
                  <a:pt x="4717313" y="37973"/>
                </a:lnTo>
                <a:lnTo>
                  <a:pt x="4757191" y="38735"/>
                </a:lnTo>
                <a:lnTo>
                  <a:pt x="4760595" y="41656"/>
                </a:lnTo>
                <a:lnTo>
                  <a:pt x="4770386" y="38989"/>
                </a:lnTo>
                <a:lnTo>
                  <a:pt x="4778680" y="38354"/>
                </a:lnTo>
                <a:lnTo>
                  <a:pt x="4784522" y="36703"/>
                </a:lnTo>
                <a:lnTo>
                  <a:pt x="4784979" y="365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9337627" y="6150470"/>
            <a:ext cx="15240" cy="2540"/>
          </a:xfrm>
          <a:custGeom>
            <a:avLst/>
            <a:gdLst/>
            <a:ahLst/>
            <a:cxnLst/>
            <a:rect l="l" t="t" r="r" b="b"/>
            <a:pathLst>
              <a:path w="15240" h="2539">
                <a:moveTo>
                  <a:pt x="12239" y="0"/>
                </a:moveTo>
                <a:lnTo>
                  <a:pt x="8810" y="698"/>
                </a:lnTo>
                <a:lnTo>
                  <a:pt x="6016" y="0"/>
                </a:lnTo>
                <a:lnTo>
                  <a:pt x="0" y="624"/>
                </a:lnTo>
                <a:lnTo>
                  <a:pt x="460" y="1316"/>
                </a:lnTo>
                <a:lnTo>
                  <a:pt x="5730" y="1877"/>
                </a:lnTo>
                <a:lnTo>
                  <a:pt x="14144" y="2108"/>
                </a:lnTo>
                <a:lnTo>
                  <a:pt x="15160" y="698"/>
                </a:lnTo>
                <a:lnTo>
                  <a:pt x="122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9186545" y="6158700"/>
            <a:ext cx="46355" cy="3810"/>
          </a:xfrm>
          <a:custGeom>
            <a:avLst/>
            <a:gdLst/>
            <a:ahLst/>
            <a:cxnLst/>
            <a:rect l="l" t="t" r="r" b="b"/>
            <a:pathLst>
              <a:path w="46354" h="3810">
                <a:moveTo>
                  <a:pt x="28829" y="660"/>
                </a:moveTo>
                <a:lnTo>
                  <a:pt x="18478" y="152"/>
                </a:lnTo>
                <a:lnTo>
                  <a:pt x="9601" y="0"/>
                </a:lnTo>
                <a:lnTo>
                  <a:pt x="3124" y="558"/>
                </a:lnTo>
                <a:lnTo>
                  <a:pt x="0" y="2171"/>
                </a:lnTo>
                <a:lnTo>
                  <a:pt x="10922" y="3098"/>
                </a:lnTo>
                <a:lnTo>
                  <a:pt x="20142" y="3403"/>
                </a:lnTo>
                <a:lnTo>
                  <a:pt x="25768" y="2705"/>
                </a:lnTo>
                <a:lnTo>
                  <a:pt x="25908" y="660"/>
                </a:lnTo>
                <a:lnTo>
                  <a:pt x="28829" y="660"/>
                </a:lnTo>
                <a:close/>
              </a:path>
              <a:path w="46354" h="3810">
                <a:moveTo>
                  <a:pt x="46228" y="2311"/>
                </a:moveTo>
                <a:lnTo>
                  <a:pt x="44831" y="1257"/>
                </a:lnTo>
                <a:lnTo>
                  <a:pt x="39751" y="1257"/>
                </a:lnTo>
                <a:lnTo>
                  <a:pt x="46228" y="23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9027896" y="6168758"/>
            <a:ext cx="21590" cy="4445"/>
          </a:xfrm>
          <a:custGeom>
            <a:avLst/>
            <a:gdLst/>
            <a:ahLst/>
            <a:cxnLst/>
            <a:rect l="l" t="t" r="r" b="b"/>
            <a:pathLst>
              <a:path w="21590" h="4445">
                <a:moveTo>
                  <a:pt x="21234" y="2806"/>
                </a:moveTo>
                <a:lnTo>
                  <a:pt x="17839" y="3959"/>
                </a:lnTo>
                <a:lnTo>
                  <a:pt x="17564" y="3959"/>
                </a:lnTo>
                <a:lnTo>
                  <a:pt x="17424" y="4216"/>
                </a:lnTo>
                <a:lnTo>
                  <a:pt x="18118" y="3959"/>
                </a:lnTo>
                <a:lnTo>
                  <a:pt x="17839" y="3959"/>
                </a:lnTo>
                <a:lnTo>
                  <a:pt x="17581" y="3928"/>
                </a:lnTo>
                <a:lnTo>
                  <a:pt x="18203" y="3928"/>
                </a:lnTo>
                <a:lnTo>
                  <a:pt x="21234" y="2806"/>
                </a:lnTo>
                <a:close/>
              </a:path>
              <a:path w="21590" h="4445">
                <a:moveTo>
                  <a:pt x="19710" y="0"/>
                </a:moveTo>
                <a:lnTo>
                  <a:pt x="13106" y="698"/>
                </a:lnTo>
                <a:lnTo>
                  <a:pt x="0" y="731"/>
                </a:lnTo>
                <a:lnTo>
                  <a:pt x="6169" y="2543"/>
                </a:lnTo>
                <a:lnTo>
                  <a:pt x="17581" y="3928"/>
                </a:lnTo>
                <a:lnTo>
                  <a:pt x="197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9185020" y="6150470"/>
            <a:ext cx="13970" cy="4445"/>
          </a:xfrm>
          <a:custGeom>
            <a:avLst/>
            <a:gdLst/>
            <a:ahLst/>
            <a:cxnLst/>
            <a:rect l="l" t="t" r="r" b="b"/>
            <a:pathLst>
              <a:path w="13970" h="4445">
                <a:moveTo>
                  <a:pt x="13461" y="0"/>
                </a:moveTo>
                <a:lnTo>
                  <a:pt x="0" y="838"/>
                </a:lnTo>
                <a:lnTo>
                  <a:pt x="8000" y="4216"/>
                </a:lnTo>
                <a:lnTo>
                  <a:pt x="134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9086088" y="6153632"/>
            <a:ext cx="47625" cy="1905"/>
          </a:xfrm>
          <a:custGeom>
            <a:avLst/>
            <a:gdLst/>
            <a:ahLst/>
            <a:cxnLst/>
            <a:rect l="l" t="t" r="r" b="b"/>
            <a:pathLst>
              <a:path w="47625" h="1904">
                <a:moveTo>
                  <a:pt x="28956" y="698"/>
                </a:moveTo>
                <a:lnTo>
                  <a:pt x="22606" y="698"/>
                </a:lnTo>
                <a:lnTo>
                  <a:pt x="23114" y="0"/>
                </a:lnTo>
                <a:lnTo>
                  <a:pt x="0" y="698"/>
                </a:lnTo>
                <a:lnTo>
                  <a:pt x="2336" y="1397"/>
                </a:lnTo>
                <a:lnTo>
                  <a:pt x="9042" y="1498"/>
                </a:lnTo>
                <a:lnTo>
                  <a:pt x="18465" y="1206"/>
                </a:lnTo>
                <a:lnTo>
                  <a:pt x="28956" y="698"/>
                </a:lnTo>
                <a:close/>
              </a:path>
              <a:path w="47625" h="1904">
                <a:moveTo>
                  <a:pt x="47244" y="1054"/>
                </a:moveTo>
                <a:lnTo>
                  <a:pt x="43434" y="0"/>
                </a:lnTo>
                <a:lnTo>
                  <a:pt x="28956" y="0"/>
                </a:lnTo>
                <a:lnTo>
                  <a:pt x="34671" y="1054"/>
                </a:lnTo>
                <a:lnTo>
                  <a:pt x="47244" y="10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8816847" y="6152578"/>
            <a:ext cx="31115" cy="3175"/>
          </a:xfrm>
          <a:custGeom>
            <a:avLst/>
            <a:gdLst/>
            <a:ahLst/>
            <a:cxnLst/>
            <a:rect l="l" t="t" r="r" b="b"/>
            <a:pathLst>
              <a:path w="31115" h="3175">
                <a:moveTo>
                  <a:pt x="15748" y="0"/>
                </a:moveTo>
                <a:lnTo>
                  <a:pt x="6603" y="0"/>
                </a:lnTo>
                <a:lnTo>
                  <a:pt x="0" y="787"/>
                </a:lnTo>
                <a:lnTo>
                  <a:pt x="2412" y="2374"/>
                </a:lnTo>
                <a:lnTo>
                  <a:pt x="27177" y="3162"/>
                </a:lnTo>
                <a:lnTo>
                  <a:pt x="30987" y="1574"/>
                </a:lnTo>
                <a:lnTo>
                  <a:pt x="21462" y="1574"/>
                </a:lnTo>
                <a:lnTo>
                  <a:pt x="157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8906636" y="6143078"/>
            <a:ext cx="12065" cy="5715"/>
          </a:xfrm>
          <a:custGeom>
            <a:avLst/>
            <a:gdLst/>
            <a:ahLst/>
            <a:cxnLst/>
            <a:rect l="l" t="t" r="r" b="b"/>
            <a:pathLst>
              <a:path w="12065" h="5714">
                <a:moveTo>
                  <a:pt x="0" y="0"/>
                </a:moveTo>
                <a:lnTo>
                  <a:pt x="1016" y="5270"/>
                </a:lnTo>
                <a:lnTo>
                  <a:pt x="4826" y="3771"/>
                </a:lnTo>
                <a:lnTo>
                  <a:pt x="5334" y="3009"/>
                </a:lnTo>
                <a:lnTo>
                  <a:pt x="11938" y="226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8829041" y="6140970"/>
            <a:ext cx="26670" cy="2540"/>
          </a:xfrm>
          <a:custGeom>
            <a:avLst/>
            <a:gdLst/>
            <a:ahLst/>
            <a:cxnLst/>
            <a:rect l="l" t="t" r="r" b="b"/>
            <a:pathLst>
              <a:path w="26670" h="2539">
                <a:moveTo>
                  <a:pt x="12952" y="0"/>
                </a:moveTo>
                <a:lnTo>
                  <a:pt x="0" y="256"/>
                </a:lnTo>
                <a:lnTo>
                  <a:pt x="2395" y="858"/>
                </a:lnTo>
                <a:lnTo>
                  <a:pt x="11148" y="1559"/>
                </a:lnTo>
                <a:lnTo>
                  <a:pt x="17270" y="2108"/>
                </a:lnTo>
                <a:lnTo>
                  <a:pt x="26632" y="1707"/>
                </a:lnTo>
                <a:lnTo>
                  <a:pt x="24636" y="1254"/>
                </a:lnTo>
                <a:lnTo>
                  <a:pt x="17877" y="700"/>
                </a:lnTo>
                <a:lnTo>
                  <a:pt x="1295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8474836" y="6150470"/>
            <a:ext cx="5715" cy="7620"/>
          </a:xfrm>
          <a:custGeom>
            <a:avLst/>
            <a:gdLst/>
            <a:ahLst/>
            <a:cxnLst/>
            <a:rect l="l" t="t" r="r" b="b"/>
            <a:pathLst>
              <a:path w="5715" h="7620">
                <a:moveTo>
                  <a:pt x="5588" y="0"/>
                </a:moveTo>
                <a:lnTo>
                  <a:pt x="0" y="0"/>
                </a:lnTo>
                <a:lnTo>
                  <a:pt x="5207" y="7378"/>
                </a:lnTo>
                <a:lnTo>
                  <a:pt x="55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8144268" y="6132944"/>
            <a:ext cx="36830" cy="8255"/>
          </a:xfrm>
          <a:custGeom>
            <a:avLst/>
            <a:gdLst/>
            <a:ahLst/>
            <a:cxnLst/>
            <a:rect l="l" t="t" r="r" b="b"/>
            <a:pathLst>
              <a:path w="36829" h="8254">
                <a:moveTo>
                  <a:pt x="30848" y="8026"/>
                </a:moveTo>
                <a:lnTo>
                  <a:pt x="22085" y="5918"/>
                </a:lnTo>
                <a:lnTo>
                  <a:pt x="23482" y="6972"/>
                </a:lnTo>
                <a:lnTo>
                  <a:pt x="25768" y="6972"/>
                </a:lnTo>
                <a:lnTo>
                  <a:pt x="30848" y="8026"/>
                </a:lnTo>
                <a:close/>
              </a:path>
              <a:path w="36829" h="8254">
                <a:moveTo>
                  <a:pt x="36309" y="2959"/>
                </a:moveTo>
                <a:lnTo>
                  <a:pt x="24104" y="3238"/>
                </a:lnTo>
                <a:lnTo>
                  <a:pt x="20777" y="1765"/>
                </a:lnTo>
                <a:lnTo>
                  <a:pt x="16840" y="165"/>
                </a:lnTo>
                <a:lnTo>
                  <a:pt x="2781" y="0"/>
                </a:lnTo>
                <a:lnTo>
                  <a:pt x="0" y="2908"/>
                </a:lnTo>
                <a:lnTo>
                  <a:pt x="2794" y="4356"/>
                </a:lnTo>
                <a:lnTo>
                  <a:pt x="10363" y="5105"/>
                </a:lnTo>
                <a:lnTo>
                  <a:pt x="21958" y="5918"/>
                </a:lnTo>
                <a:lnTo>
                  <a:pt x="22161" y="5041"/>
                </a:lnTo>
                <a:lnTo>
                  <a:pt x="36093" y="3835"/>
                </a:lnTo>
                <a:lnTo>
                  <a:pt x="36309" y="29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4417822" y="6176848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70" h="6350">
                <a:moveTo>
                  <a:pt x="15113" y="0"/>
                </a:moveTo>
                <a:lnTo>
                  <a:pt x="12319" y="698"/>
                </a:lnTo>
                <a:lnTo>
                  <a:pt x="0" y="698"/>
                </a:lnTo>
                <a:lnTo>
                  <a:pt x="10922" y="4216"/>
                </a:lnTo>
                <a:lnTo>
                  <a:pt x="15113" y="0"/>
                </a:lnTo>
                <a:close/>
              </a:path>
              <a:path w="52070" h="6350">
                <a:moveTo>
                  <a:pt x="51689" y="4737"/>
                </a:moveTo>
                <a:lnTo>
                  <a:pt x="44831" y="3162"/>
                </a:lnTo>
                <a:lnTo>
                  <a:pt x="32639" y="6324"/>
                </a:lnTo>
                <a:lnTo>
                  <a:pt x="51689" y="47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6986269" y="6131471"/>
            <a:ext cx="17145" cy="3175"/>
          </a:xfrm>
          <a:custGeom>
            <a:avLst/>
            <a:gdLst/>
            <a:ahLst/>
            <a:cxnLst/>
            <a:rect l="l" t="t" r="r" b="b"/>
            <a:pathLst>
              <a:path w="17145" h="3175">
                <a:moveTo>
                  <a:pt x="15239" y="0"/>
                </a:moveTo>
                <a:lnTo>
                  <a:pt x="0" y="3162"/>
                </a:lnTo>
                <a:lnTo>
                  <a:pt x="8889" y="2374"/>
                </a:lnTo>
                <a:lnTo>
                  <a:pt x="13843" y="2374"/>
                </a:lnTo>
                <a:lnTo>
                  <a:pt x="16763" y="1587"/>
                </a:lnTo>
                <a:lnTo>
                  <a:pt x="152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6742176" y="6136754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8000" y="0"/>
                </a:moveTo>
                <a:lnTo>
                  <a:pt x="3682" y="0"/>
                </a:lnTo>
                <a:lnTo>
                  <a:pt x="0" y="4216"/>
                </a:lnTo>
                <a:lnTo>
                  <a:pt x="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6532244" y="6131945"/>
            <a:ext cx="27940" cy="2540"/>
          </a:xfrm>
          <a:custGeom>
            <a:avLst/>
            <a:gdLst/>
            <a:ahLst/>
            <a:cxnLst/>
            <a:rect l="l" t="t" r="r" b="b"/>
            <a:pathLst>
              <a:path w="27940" h="2539">
                <a:moveTo>
                  <a:pt x="6774" y="0"/>
                </a:moveTo>
                <a:lnTo>
                  <a:pt x="0" y="185"/>
                </a:lnTo>
                <a:lnTo>
                  <a:pt x="631" y="2043"/>
                </a:lnTo>
                <a:lnTo>
                  <a:pt x="5810" y="1671"/>
                </a:lnTo>
                <a:lnTo>
                  <a:pt x="15037" y="557"/>
                </a:lnTo>
                <a:lnTo>
                  <a:pt x="27812" y="185"/>
                </a:lnTo>
                <a:lnTo>
                  <a:pt x="21038" y="371"/>
                </a:lnTo>
                <a:lnTo>
                  <a:pt x="67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4478020" y="2091943"/>
            <a:ext cx="7620" cy="27305"/>
          </a:xfrm>
          <a:custGeom>
            <a:avLst/>
            <a:gdLst/>
            <a:ahLst/>
            <a:cxnLst/>
            <a:rect l="l" t="t" r="r" b="b"/>
            <a:pathLst>
              <a:path w="7620" h="27305">
                <a:moveTo>
                  <a:pt x="2794" y="21209"/>
                </a:moveTo>
                <a:lnTo>
                  <a:pt x="2540" y="19685"/>
                </a:lnTo>
                <a:lnTo>
                  <a:pt x="2159" y="27178"/>
                </a:lnTo>
                <a:lnTo>
                  <a:pt x="2794" y="23114"/>
                </a:lnTo>
                <a:lnTo>
                  <a:pt x="2794" y="21209"/>
                </a:lnTo>
                <a:close/>
              </a:path>
              <a:path w="7620" h="27305">
                <a:moveTo>
                  <a:pt x="3556" y="4318"/>
                </a:moveTo>
                <a:lnTo>
                  <a:pt x="2921" y="11049"/>
                </a:lnTo>
                <a:lnTo>
                  <a:pt x="1778" y="14097"/>
                </a:lnTo>
                <a:lnTo>
                  <a:pt x="2921" y="12573"/>
                </a:lnTo>
                <a:lnTo>
                  <a:pt x="0" y="17526"/>
                </a:lnTo>
                <a:lnTo>
                  <a:pt x="1778" y="17907"/>
                </a:lnTo>
                <a:lnTo>
                  <a:pt x="2413" y="19685"/>
                </a:lnTo>
                <a:lnTo>
                  <a:pt x="3556" y="4318"/>
                </a:lnTo>
                <a:close/>
              </a:path>
              <a:path w="7620" h="27305">
                <a:moveTo>
                  <a:pt x="7112" y="10287"/>
                </a:moveTo>
                <a:lnTo>
                  <a:pt x="6604" y="15113"/>
                </a:lnTo>
                <a:lnTo>
                  <a:pt x="6096" y="2540"/>
                </a:lnTo>
                <a:lnTo>
                  <a:pt x="5715" y="0"/>
                </a:lnTo>
                <a:lnTo>
                  <a:pt x="4318" y="13589"/>
                </a:lnTo>
                <a:lnTo>
                  <a:pt x="5270" y="18529"/>
                </a:lnTo>
                <a:lnTo>
                  <a:pt x="6045" y="20370"/>
                </a:lnTo>
                <a:lnTo>
                  <a:pt x="6654" y="18008"/>
                </a:lnTo>
                <a:lnTo>
                  <a:pt x="7112" y="102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4480179" y="2176525"/>
            <a:ext cx="4445" cy="25400"/>
          </a:xfrm>
          <a:custGeom>
            <a:avLst/>
            <a:gdLst/>
            <a:ahLst/>
            <a:cxnLst/>
            <a:rect l="l" t="t" r="r" b="b"/>
            <a:pathLst>
              <a:path w="4445" h="25400">
                <a:moveTo>
                  <a:pt x="1397" y="10033"/>
                </a:moveTo>
                <a:lnTo>
                  <a:pt x="508" y="9271"/>
                </a:lnTo>
                <a:lnTo>
                  <a:pt x="0" y="11938"/>
                </a:lnTo>
                <a:lnTo>
                  <a:pt x="0" y="25400"/>
                </a:lnTo>
                <a:lnTo>
                  <a:pt x="1397" y="10033"/>
                </a:lnTo>
                <a:close/>
              </a:path>
              <a:path w="4445" h="25400">
                <a:moveTo>
                  <a:pt x="3276" y="14833"/>
                </a:moveTo>
                <a:lnTo>
                  <a:pt x="2794" y="5207"/>
                </a:lnTo>
                <a:lnTo>
                  <a:pt x="2286" y="0"/>
                </a:lnTo>
                <a:lnTo>
                  <a:pt x="1397" y="10033"/>
                </a:lnTo>
                <a:lnTo>
                  <a:pt x="2286" y="11176"/>
                </a:lnTo>
                <a:lnTo>
                  <a:pt x="3276" y="14833"/>
                </a:lnTo>
                <a:close/>
              </a:path>
              <a:path w="4445" h="25400">
                <a:moveTo>
                  <a:pt x="3416" y="15354"/>
                </a:moveTo>
                <a:lnTo>
                  <a:pt x="3276" y="14833"/>
                </a:lnTo>
                <a:lnTo>
                  <a:pt x="3302" y="15240"/>
                </a:lnTo>
                <a:close/>
              </a:path>
              <a:path w="4445" h="25400">
                <a:moveTo>
                  <a:pt x="4191" y="16002"/>
                </a:moveTo>
                <a:lnTo>
                  <a:pt x="3416" y="15354"/>
                </a:lnTo>
                <a:lnTo>
                  <a:pt x="3810" y="16764"/>
                </a:lnTo>
                <a:lnTo>
                  <a:pt x="4191" y="160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4475988" y="2096261"/>
            <a:ext cx="2540" cy="30480"/>
          </a:xfrm>
          <a:custGeom>
            <a:avLst/>
            <a:gdLst/>
            <a:ahLst/>
            <a:cxnLst/>
            <a:rect l="l" t="t" r="r" b="b"/>
            <a:pathLst>
              <a:path w="2539" h="30480">
                <a:moveTo>
                  <a:pt x="2032" y="0"/>
                </a:moveTo>
                <a:lnTo>
                  <a:pt x="0" y="25146"/>
                </a:lnTo>
                <a:lnTo>
                  <a:pt x="0" y="30225"/>
                </a:lnTo>
                <a:lnTo>
                  <a:pt x="20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4480179" y="2228468"/>
            <a:ext cx="6985" cy="105410"/>
          </a:xfrm>
          <a:custGeom>
            <a:avLst/>
            <a:gdLst/>
            <a:ahLst/>
            <a:cxnLst/>
            <a:rect l="l" t="t" r="r" b="b"/>
            <a:pathLst>
              <a:path w="6985" h="105410">
                <a:moveTo>
                  <a:pt x="2794" y="11811"/>
                </a:moveTo>
                <a:lnTo>
                  <a:pt x="2286" y="3302"/>
                </a:lnTo>
                <a:lnTo>
                  <a:pt x="508" y="1143"/>
                </a:lnTo>
                <a:lnTo>
                  <a:pt x="0" y="0"/>
                </a:lnTo>
                <a:lnTo>
                  <a:pt x="0" y="5588"/>
                </a:lnTo>
                <a:lnTo>
                  <a:pt x="0" y="5842"/>
                </a:lnTo>
                <a:lnTo>
                  <a:pt x="0" y="5969"/>
                </a:lnTo>
                <a:lnTo>
                  <a:pt x="762" y="19177"/>
                </a:lnTo>
                <a:lnTo>
                  <a:pt x="12" y="5880"/>
                </a:lnTo>
                <a:lnTo>
                  <a:pt x="2794" y="11811"/>
                </a:lnTo>
                <a:close/>
              </a:path>
              <a:path w="6985" h="105410">
                <a:moveTo>
                  <a:pt x="4953" y="91440"/>
                </a:moveTo>
                <a:lnTo>
                  <a:pt x="4191" y="96393"/>
                </a:lnTo>
                <a:lnTo>
                  <a:pt x="3556" y="100965"/>
                </a:lnTo>
                <a:lnTo>
                  <a:pt x="2794" y="105029"/>
                </a:lnTo>
                <a:lnTo>
                  <a:pt x="4191" y="100584"/>
                </a:lnTo>
                <a:lnTo>
                  <a:pt x="4953" y="96012"/>
                </a:lnTo>
                <a:lnTo>
                  <a:pt x="4953" y="91440"/>
                </a:lnTo>
                <a:close/>
              </a:path>
              <a:path w="6985" h="105410">
                <a:moveTo>
                  <a:pt x="6350" y="14224"/>
                </a:moveTo>
                <a:lnTo>
                  <a:pt x="4064" y="22733"/>
                </a:lnTo>
                <a:lnTo>
                  <a:pt x="3556" y="29718"/>
                </a:lnTo>
                <a:lnTo>
                  <a:pt x="6350" y="14224"/>
                </a:lnTo>
                <a:close/>
              </a:path>
              <a:path w="6985" h="105410">
                <a:moveTo>
                  <a:pt x="6985" y="64008"/>
                </a:moveTo>
                <a:lnTo>
                  <a:pt x="6578" y="65582"/>
                </a:lnTo>
                <a:lnTo>
                  <a:pt x="5969" y="63080"/>
                </a:lnTo>
                <a:lnTo>
                  <a:pt x="5156" y="60490"/>
                </a:lnTo>
                <a:lnTo>
                  <a:pt x="4191" y="61849"/>
                </a:lnTo>
                <a:lnTo>
                  <a:pt x="4813" y="70180"/>
                </a:lnTo>
                <a:lnTo>
                  <a:pt x="5156" y="77749"/>
                </a:lnTo>
                <a:lnTo>
                  <a:pt x="5130" y="84772"/>
                </a:lnTo>
                <a:lnTo>
                  <a:pt x="4699" y="91440"/>
                </a:lnTo>
                <a:lnTo>
                  <a:pt x="5638" y="85229"/>
                </a:lnTo>
                <a:lnTo>
                  <a:pt x="6362" y="78587"/>
                </a:lnTo>
                <a:lnTo>
                  <a:pt x="6819" y="71513"/>
                </a:lnTo>
                <a:lnTo>
                  <a:pt x="6985" y="640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4473194" y="2161793"/>
            <a:ext cx="6350" cy="65405"/>
          </a:xfrm>
          <a:custGeom>
            <a:avLst/>
            <a:gdLst/>
            <a:ahLst/>
            <a:cxnLst/>
            <a:rect l="l" t="t" r="r" b="b"/>
            <a:pathLst>
              <a:path w="6350" h="65405">
                <a:moveTo>
                  <a:pt x="4826" y="57404"/>
                </a:moveTo>
                <a:lnTo>
                  <a:pt x="3429" y="65405"/>
                </a:lnTo>
                <a:lnTo>
                  <a:pt x="4826" y="63627"/>
                </a:lnTo>
                <a:lnTo>
                  <a:pt x="4826" y="57404"/>
                </a:lnTo>
                <a:close/>
              </a:path>
              <a:path w="6350" h="65405">
                <a:moveTo>
                  <a:pt x="4826" y="0"/>
                </a:moveTo>
                <a:lnTo>
                  <a:pt x="3390" y="6413"/>
                </a:lnTo>
                <a:lnTo>
                  <a:pt x="2222" y="7594"/>
                </a:lnTo>
                <a:lnTo>
                  <a:pt x="1143" y="7404"/>
                </a:lnTo>
                <a:lnTo>
                  <a:pt x="0" y="9652"/>
                </a:lnTo>
                <a:lnTo>
                  <a:pt x="1422" y="17056"/>
                </a:lnTo>
                <a:lnTo>
                  <a:pt x="2603" y="14973"/>
                </a:lnTo>
                <a:lnTo>
                  <a:pt x="4826" y="0"/>
                </a:lnTo>
                <a:close/>
              </a:path>
              <a:path w="6350" h="65405">
                <a:moveTo>
                  <a:pt x="6223" y="40132"/>
                </a:moveTo>
                <a:lnTo>
                  <a:pt x="5715" y="44577"/>
                </a:lnTo>
                <a:lnTo>
                  <a:pt x="4699" y="41529"/>
                </a:lnTo>
                <a:lnTo>
                  <a:pt x="4191" y="41275"/>
                </a:lnTo>
                <a:lnTo>
                  <a:pt x="4699" y="57404"/>
                </a:lnTo>
                <a:lnTo>
                  <a:pt x="6223" y="401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4466844" y="2271140"/>
            <a:ext cx="16510" cy="187325"/>
          </a:xfrm>
          <a:custGeom>
            <a:avLst/>
            <a:gdLst/>
            <a:ahLst/>
            <a:cxnLst/>
            <a:rect l="l" t="t" r="r" b="b"/>
            <a:pathLst>
              <a:path w="16510" h="187325">
                <a:moveTo>
                  <a:pt x="13335" y="142367"/>
                </a:moveTo>
                <a:lnTo>
                  <a:pt x="10236" y="133121"/>
                </a:lnTo>
                <a:lnTo>
                  <a:pt x="6642" y="127304"/>
                </a:lnTo>
                <a:lnTo>
                  <a:pt x="3416" y="127000"/>
                </a:lnTo>
                <a:lnTo>
                  <a:pt x="1397" y="134239"/>
                </a:lnTo>
                <a:lnTo>
                  <a:pt x="2514" y="146405"/>
                </a:lnTo>
                <a:lnTo>
                  <a:pt x="2362" y="157657"/>
                </a:lnTo>
                <a:lnTo>
                  <a:pt x="1371" y="166128"/>
                </a:lnTo>
                <a:lnTo>
                  <a:pt x="0" y="169926"/>
                </a:lnTo>
                <a:lnTo>
                  <a:pt x="508" y="175133"/>
                </a:lnTo>
                <a:lnTo>
                  <a:pt x="1397" y="168402"/>
                </a:lnTo>
                <a:lnTo>
                  <a:pt x="1905" y="168783"/>
                </a:lnTo>
                <a:lnTo>
                  <a:pt x="1016" y="187325"/>
                </a:lnTo>
                <a:lnTo>
                  <a:pt x="3187" y="184632"/>
                </a:lnTo>
                <a:lnTo>
                  <a:pt x="6261" y="165341"/>
                </a:lnTo>
                <a:lnTo>
                  <a:pt x="7874" y="164719"/>
                </a:lnTo>
                <a:lnTo>
                  <a:pt x="7073" y="159004"/>
                </a:lnTo>
                <a:lnTo>
                  <a:pt x="6388" y="154965"/>
                </a:lnTo>
                <a:lnTo>
                  <a:pt x="6057" y="148844"/>
                </a:lnTo>
                <a:lnTo>
                  <a:pt x="6350" y="136906"/>
                </a:lnTo>
                <a:lnTo>
                  <a:pt x="7480" y="133756"/>
                </a:lnTo>
                <a:lnTo>
                  <a:pt x="8572" y="140741"/>
                </a:lnTo>
                <a:lnTo>
                  <a:pt x="9563" y="151358"/>
                </a:lnTo>
                <a:lnTo>
                  <a:pt x="10414" y="159131"/>
                </a:lnTo>
                <a:lnTo>
                  <a:pt x="11811" y="142748"/>
                </a:lnTo>
                <a:lnTo>
                  <a:pt x="12319" y="142748"/>
                </a:lnTo>
                <a:lnTo>
                  <a:pt x="13335" y="142367"/>
                </a:lnTo>
                <a:close/>
              </a:path>
              <a:path w="16510" h="187325">
                <a:moveTo>
                  <a:pt x="13970" y="0"/>
                </a:moveTo>
                <a:lnTo>
                  <a:pt x="13335" y="0"/>
                </a:lnTo>
                <a:lnTo>
                  <a:pt x="13335" y="1905"/>
                </a:lnTo>
                <a:lnTo>
                  <a:pt x="13970" y="0"/>
                </a:lnTo>
                <a:close/>
              </a:path>
              <a:path w="16510" h="187325">
                <a:moveTo>
                  <a:pt x="14198" y="74129"/>
                </a:moveTo>
                <a:lnTo>
                  <a:pt x="13817" y="76314"/>
                </a:lnTo>
                <a:lnTo>
                  <a:pt x="13716" y="84328"/>
                </a:lnTo>
                <a:lnTo>
                  <a:pt x="13208" y="75438"/>
                </a:lnTo>
                <a:lnTo>
                  <a:pt x="13208" y="105029"/>
                </a:lnTo>
                <a:lnTo>
                  <a:pt x="13868" y="84328"/>
                </a:lnTo>
                <a:lnTo>
                  <a:pt x="14198" y="74129"/>
                </a:lnTo>
                <a:close/>
              </a:path>
              <a:path w="16510" h="187325">
                <a:moveTo>
                  <a:pt x="14732" y="74295"/>
                </a:moveTo>
                <a:lnTo>
                  <a:pt x="14478" y="71755"/>
                </a:lnTo>
                <a:lnTo>
                  <a:pt x="13716" y="64008"/>
                </a:lnTo>
                <a:lnTo>
                  <a:pt x="13716" y="63627"/>
                </a:lnTo>
                <a:lnTo>
                  <a:pt x="13322" y="67868"/>
                </a:lnTo>
                <a:lnTo>
                  <a:pt x="13208" y="75057"/>
                </a:lnTo>
                <a:lnTo>
                  <a:pt x="12979" y="73621"/>
                </a:lnTo>
                <a:lnTo>
                  <a:pt x="12090" y="67868"/>
                </a:lnTo>
                <a:lnTo>
                  <a:pt x="11125" y="71755"/>
                </a:lnTo>
                <a:lnTo>
                  <a:pt x="10629" y="73621"/>
                </a:lnTo>
                <a:lnTo>
                  <a:pt x="10668" y="61341"/>
                </a:lnTo>
                <a:lnTo>
                  <a:pt x="9779" y="67627"/>
                </a:lnTo>
                <a:lnTo>
                  <a:pt x="8826" y="71247"/>
                </a:lnTo>
                <a:lnTo>
                  <a:pt x="8051" y="76314"/>
                </a:lnTo>
                <a:lnTo>
                  <a:pt x="7747" y="86868"/>
                </a:lnTo>
                <a:lnTo>
                  <a:pt x="9321" y="89890"/>
                </a:lnTo>
                <a:lnTo>
                  <a:pt x="10617" y="86728"/>
                </a:lnTo>
                <a:lnTo>
                  <a:pt x="11836" y="80784"/>
                </a:lnTo>
                <a:lnTo>
                  <a:pt x="13208" y="75438"/>
                </a:lnTo>
                <a:lnTo>
                  <a:pt x="13462" y="75057"/>
                </a:lnTo>
                <a:lnTo>
                  <a:pt x="13716" y="74676"/>
                </a:lnTo>
                <a:lnTo>
                  <a:pt x="13716" y="74295"/>
                </a:lnTo>
                <a:lnTo>
                  <a:pt x="14211" y="74053"/>
                </a:lnTo>
                <a:lnTo>
                  <a:pt x="14224" y="71755"/>
                </a:lnTo>
                <a:lnTo>
                  <a:pt x="14224" y="73660"/>
                </a:lnTo>
                <a:lnTo>
                  <a:pt x="14732" y="74295"/>
                </a:lnTo>
                <a:close/>
              </a:path>
              <a:path w="16510" h="187325">
                <a:moveTo>
                  <a:pt x="14732" y="24765"/>
                </a:moveTo>
                <a:lnTo>
                  <a:pt x="13716" y="28829"/>
                </a:lnTo>
                <a:lnTo>
                  <a:pt x="12573" y="29845"/>
                </a:lnTo>
                <a:lnTo>
                  <a:pt x="12573" y="23622"/>
                </a:lnTo>
                <a:lnTo>
                  <a:pt x="13335" y="18161"/>
                </a:lnTo>
                <a:lnTo>
                  <a:pt x="13335" y="12954"/>
                </a:lnTo>
                <a:lnTo>
                  <a:pt x="12573" y="17018"/>
                </a:lnTo>
                <a:lnTo>
                  <a:pt x="11938" y="21082"/>
                </a:lnTo>
                <a:lnTo>
                  <a:pt x="11938" y="28067"/>
                </a:lnTo>
                <a:lnTo>
                  <a:pt x="11938" y="30226"/>
                </a:lnTo>
                <a:lnTo>
                  <a:pt x="12573" y="30226"/>
                </a:lnTo>
                <a:lnTo>
                  <a:pt x="12674" y="36868"/>
                </a:lnTo>
                <a:lnTo>
                  <a:pt x="12954" y="43942"/>
                </a:lnTo>
                <a:lnTo>
                  <a:pt x="13716" y="58039"/>
                </a:lnTo>
                <a:lnTo>
                  <a:pt x="13716" y="41783"/>
                </a:lnTo>
                <a:lnTo>
                  <a:pt x="14732" y="34671"/>
                </a:lnTo>
                <a:lnTo>
                  <a:pt x="14732" y="24765"/>
                </a:lnTo>
                <a:close/>
              </a:path>
              <a:path w="16510" h="187325">
                <a:moveTo>
                  <a:pt x="14732" y="3937"/>
                </a:moveTo>
                <a:lnTo>
                  <a:pt x="14224" y="3302"/>
                </a:lnTo>
                <a:lnTo>
                  <a:pt x="14224" y="2540"/>
                </a:lnTo>
                <a:lnTo>
                  <a:pt x="13843" y="1905"/>
                </a:lnTo>
                <a:lnTo>
                  <a:pt x="13843" y="5080"/>
                </a:lnTo>
                <a:lnTo>
                  <a:pt x="13335" y="9017"/>
                </a:lnTo>
                <a:lnTo>
                  <a:pt x="13335" y="12954"/>
                </a:lnTo>
                <a:lnTo>
                  <a:pt x="13843" y="10160"/>
                </a:lnTo>
                <a:lnTo>
                  <a:pt x="14224" y="7620"/>
                </a:lnTo>
                <a:lnTo>
                  <a:pt x="14732" y="3937"/>
                </a:lnTo>
                <a:close/>
              </a:path>
              <a:path w="16510" h="187325">
                <a:moveTo>
                  <a:pt x="16129" y="128016"/>
                </a:moveTo>
                <a:lnTo>
                  <a:pt x="14224" y="117983"/>
                </a:lnTo>
                <a:lnTo>
                  <a:pt x="13766" y="111760"/>
                </a:lnTo>
                <a:lnTo>
                  <a:pt x="13335" y="105029"/>
                </a:lnTo>
                <a:lnTo>
                  <a:pt x="13360" y="111760"/>
                </a:lnTo>
                <a:lnTo>
                  <a:pt x="13843" y="142113"/>
                </a:lnTo>
                <a:lnTo>
                  <a:pt x="14224" y="141351"/>
                </a:lnTo>
                <a:lnTo>
                  <a:pt x="15240" y="139192"/>
                </a:lnTo>
                <a:lnTo>
                  <a:pt x="16129" y="128016"/>
                </a:lnTo>
                <a:close/>
              </a:path>
              <a:path w="16510" h="187325">
                <a:moveTo>
                  <a:pt x="16129" y="85344"/>
                </a:moveTo>
                <a:lnTo>
                  <a:pt x="15240" y="77851"/>
                </a:lnTo>
                <a:lnTo>
                  <a:pt x="14732" y="74168"/>
                </a:lnTo>
                <a:lnTo>
                  <a:pt x="14732" y="74295"/>
                </a:lnTo>
                <a:lnTo>
                  <a:pt x="14732" y="78613"/>
                </a:lnTo>
                <a:lnTo>
                  <a:pt x="15240" y="82804"/>
                </a:lnTo>
                <a:lnTo>
                  <a:pt x="15621" y="86487"/>
                </a:lnTo>
                <a:lnTo>
                  <a:pt x="16129" y="853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4468876" y="2181326"/>
            <a:ext cx="6350" cy="36195"/>
          </a:xfrm>
          <a:custGeom>
            <a:avLst/>
            <a:gdLst/>
            <a:ahLst/>
            <a:cxnLst/>
            <a:rect l="l" t="t" r="r" b="b"/>
            <a:pathLst>
              <a:path w="6350" h="36194">
                <a:moveTo>
                  <a:pt x="762" y="8026"/>
                </a:moveTo>
                <a:lnTo>
                  <a:pt x="0" y="8026"/>
                </a:lnTo>
                <a:lnTo>
                  <a:pt x="0" y="10058"/>
                </a:lnTo>
                <a:lnTo>
                  <a:pt x="762" y="8026"/>
                </a:lnTo>
                <a:close/>
              </a:path>
              <a:path w="6350" h="36194">
                <a:moveTo>
                  <a:pt x="6350" y="35585"/>
                </a:moveTo>
                <a:lnTo>
                  <a:pt x="5676" y="34137"/>
                </a:lnTo>
                <a:lnTo>
                  <a:pt x="4648" y="27749"/>
                </a:lnTo>
                <a:lnTo>
                  <a:pt x="3543" y="18554"/>
                </a:lnTo>
                <a:lnTo>
                  <a:pt x="2667" y="8661"/>
                </a:lnTo>
                <a:lnTo>
                  <a:pt x="3048" y="6375"/>
                </a:lnTo>
                <a:lnTo>
                  <a:pt x="2374" y="0"/>
                </a:lnTo>
                <a:lnTo>
                  <a:pt x="1752" y="139"/>
                </a:lnTo>
                <a:lnTo>
                  <a:pt x="1206" y="3797"/>
                </a:lnTo>
                <a:lnTo>
                  <a:pt x="762" y="7899"/>
                </a:lnTo>
                <a:lnTo>
                  <a:pt x="1270" y="8280"/>
                </a:lnTo>
                <a:lnTo>
                  <a:pt x="1651" y="1930"/>
                </a:lnTo>
                <a:lnTo>
                  <a:pt x="2159" y="8280"/>
                </a:lnTo>
                <a:lnTo>
                  <a:pt x="2667" y="15773"/>
                </a:lnTo>
                <a:lnTo>
                  <a:pt x="1651" y="17678"/>
                </a:lnTo>
                <a:lnTo>
                  <a:pt x="1270" y="19837"/>
                </a:lnTo>
                <a:lnTo>
                  <a:pt x="3048" y="28473"/>
                </a:lnTo>
                <a:lnTo>
                  <a:pt x="4445" y="31902"/>
                </a:lnTo>
                <a:lnTo>
                  <a:pt x="6350" y="355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4471670" y="2273554"/>
            <a:ext cx="3175" cy="27305"/>
          </a:xfrm>
          <a:custGeom>
            <a:avLst/>
            <a:gdLst/>
            <a:ahLst/>
            <a:cxnLst/>
            <a:rect l="l" t="t" r="r" b="b"/>
            <a:pathLst>
              <a:path w="3175" h="27305">
                <a:moveTo>
                  <a:pt x="1015" y="0"/>
                </a:moveTo>
                <a:lnTo>
                  <a:pt x="1015" y="14732"/>
                </a:lnTo>
                <a:lnTo>
                  <a:pt x="0" y="13970"/>
                </a:lnTo>
                <a:lnTo>
                  <a:pt x="1904" y="27305"/>
                </a:lnTo>
                <a:lnTo>
                  <a:pt x="2920" y="1524"/>
                </a:lnTo>
                <a:lnTo>
                  <a:pt x="1904" y="3301"/>
                </a:lnTo>
                <a:lnTo>
                  <a:pt x="10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4480179" y="2415158"/>
            <a:ext cx="3810" cy="45085"/>
          </a:xfrm>
          <a:custGeom>
            <a:avLst/>
            <a:gdLst/>
            <a:ahLst/>
            <a:cxnLst/>
            <a:rect l="l" t="t" r="r" b="b"/>
            <a:pathLst>
              <a:path w="3810" h="45085">
                <a:moveTo>
                  <a:pt x="2794" y="36449"/>
                </a:moveTo>
                <a:lnTo>
                  <a:pt x="1397" y="37465"/>
                </a:lnTo>
                <a:lnTo>
                  <a:pt x="1778" y="45085"/>
                </a:lnTo>
                <a:lnTo>
                  <a:pt x="2794" y="36449"/>
                </a:lnTo>
                <a:close/>
              </a:path>
              <a:path w="3810" h="45085">
                <a:moveTo>
                  <a:pt x="3556" y="0"/>
                </a:moveTo>
                <a:lnTo>
                  <a:pt x="1016" y="3302"/>
                </a:lnTo>
                <a:lnTo>
                  <a:pt x="0" y="14859"/>
                </a:lnTo>
                <a:lnTo>
                  <a:pt x="35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4461128" y="4378578"/>
            <a:ext cx="1270" cy="8255"/>
          </a:xfrm>
          <a:custGeom>
            <a:avLst/>
            <a:gdLst/>
            <a:ahLst/>
            <a:cxnLst/>
            <a:rect l="l" t="t" r="r" b="b"/>
            <a:pathLst>
              <a:path w="1270" h="8254">
                <a:moveTo>
                  <a:pt x="762" y="0"/>
                </a:moveTo>
                <a:lnTo>
                  <a:pt x="0" y="8001"/>
                </a:lnTo>
                <a:lnTo>
                  <a:pt x="762" y="4191"/>
                </a:lnTo>
                <a:lnTo>
                  <a:pt x="7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4461890" y="4321175"/>
            <a:ext cx="635" cy="3810"/>
          </a:xfrm>
          <a:custGeom>
            <a:avLst/>
            <a:gdLst/>
            <a:ahLst/>
            <a:cxnLst/>
            <a:rect l="l" t="t" r="r" b="b"/>
            <a:pathLst>
              <a:path w="635" h="3810">
                <a:moveTo>
                  <a:pt x="635" y="0"/>
                </a:moveTo>
                <a:lnTo>
                  <a:pt x="0" y="1397"/>
                </a:lnTo>
                <a:lnTo>
                  <a:pt x="0" y="3682"/>
                </a:lnTo>
                <a:lnTo>
                  <a:pt x="381" y="2539"/>
                </a:lnTo>
                <a:lnTo>
                  <a:pt x="63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4482972" y="3290823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507" y="5206"/>
                </a:lnTo>
                <a:lnTo>
                  <a:pt x="1015" y="11175"/>
                </a:lnTo>
                <a:lnTo>
                  <a:pt x="507" y="19303"/>
                </a:lnTo>
                <a:lnTo>
                  <a:pt x="2412" y="22605"/>
                </a:lnTo>
                <a:lnTo>
                  <a:pt x="3053" y="21341"/>
                </a:lnTo>
                <a:lnTo>
                  <a:pt x="2587" y="16208"/>
                </a:lnTo>
                <a:lnTo>
                  <a:pt x="1430" y="862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4462653" y="3853941"/>
            <a:ext cx="10795" cy="34290"/>
          </a:xfrm>
          <a:custGeom>
            <a:avLst/>
            <a:gdLst/>
            <a:ahLst/>
            <a:cxnLst/>
            <a:rect l="l" t="t" r="r" b="b"/>
            <a:pathLst>
              <a:path w="10795" h="34289">
                <a:moveTo>
                  <a:pt x="1397" y="33909"/>
                </a:moveTo>
                <a:lnTo>
                  <a:pt x="0" y="19050"/>
                </a:lnTo>
                <a:lnTo>
                  <a:pt x="381" y="25781"/>
                </a:lnTo>
                <a:lnTo>
                  <a:pt x="889" y="30607"/>
                </a:lnTo>
                <a:lnTo>
                  <a:pt x="1397" y="33909"/>
                </a:lnTo>
                <a:close/>
              </a:path>
              <a:path w="10795" h="34289">
                <a:moveTo>
                  <a:pt x="10541" y="0"/>
                </a:moveTo>
                <a:lnTo>
                  <a:pt x="8382" y="7620"/>
                </a:lnTo>
                <a:lnTo>
                  <a:pt x="8890" y="11049"/>
                </a:lnTo>
                <a:lnTo>
                  <a:pt x="105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4458334" y="4678934"/>
            <a:ext cx="2540" cy="14604"/>
          </a:xfrm>
          <a:custGeom>
            <a:avLst/>
            <a:gdLst/>
            <a:ahLst/>
            <a:cxnLst/>
            <a:rect l="l" t="t" r="r" b="b"/>
            <a:pathLst>
              <a:path w="2539" h="14604">
                <a:moveTo>
                  <a:pt x="0" y="0"/>
                </a:moveTo>
                <a:lnTo>
                  <a:pt x="0" y="14224"/>
                </a:lnTo>
                <a:lnTo>
                  <a:pt x="2159" y="5207"/>
                </a:lnTo>
                <a:lnTo>
                  <a:pt x="888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4479416" y="2802001"/>
            <a:ext cx="3175" cy="24130"/>
          </a:xfrm>
          <a:custGeom>
            <a:avLst/>
            <a:gdLst/>
            <a:ahLst/>
            <a:cxnLst/>
            <a:rect l="l" t="t" r="r" b="b"/>
            <a:pathLst>
              <a:path w="3175" h="24130">
                <a:moveTo>
                  <a:pt x="1524" y="0"/>
                </a:moveTo>
                <a:lnTo>
                  <a:pt x="0" y="2921"/>
                </a:lnTo>
                <a:lnTo>
                  <a:pt x="1905" y="12191"/>
                </a:lnTo>
                <a:lnTo>
                  <a:pt x="2921" y="24129"/>
                </a:lnTo>
                <a:lnTo>
                  <a:pt x="2921" y="17399"/>
                </a:lnTo>
                <a:lnTo>
                  <a:pt x="2412" y="9651"/>
                </a:lnTo>
                <a:lnTo>
                  <a:pt x="15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4483734" y="4355719"/>
            <a:ext cx="1905" cy="7620"/>
          </a:xfrm>
          <a:custGeom>
            <a:avLst/>
            <a:gdLst/>
            <a:ahLst/>
            <a:cxnLst/>
            <a:rect l="l" t="t" r="r" b="b"/>
            <a:pathLst>
              <a:path w="1904" h="7620">
                <a:moveTo>
                  <a:pt x="635" y="0"/>
                </a:moveTo>
                <a:lnTo>
                  <a:pt x="0" y="2793"/>
                </a:lnTo>
                <a:lnTo>
                  <a:pt x="0" y="7365"/>
                </a:lnTo>
                <a:lnTo>
                  <a:pt x="635" y="5714"/>
                </a:lnTo>
                <a:lnTo>
                  <a:pt x="1397" y="1015"/>
                </a:lnTo>
                <a:lnTo>
                  <a:pt x="63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4481576" y="2826130"/>
            <a:ext cx="1905" cy="27940"/>
          </a:xfrm>
          <a:custGeom>
            <a:avLst/>
            <a:gdLst/>
            <a:ahLst/>
            <a:cxnLst/>
            <a:rect l="l" t="t" r="r" b="b"/>
            <a:pathLst>
              <a:path w="1904" h="27939">
                <a:moveTo>
                  <a:pt x="508" y="0"/>
                </a:moveTo>
                <a:lnTo>
                  <a:pt x="1015" y="8509"/>
                </a:lnTo>
                <a:lnTo>
                  <a:pt x="0" y="22987"/>
                </a:lnTo>
                <a:lnTo>
                  <a:pt x="508" y="27813"/>
                </a:lnTo>
                <a:lnTo>
                  <a:pt x="1365" y="20752"/>
                </a:lnTo>
                <a:lnTo>
                  <a:pt x="1555" y="13620"/>
                </a:lnTo>
                <a:lnTo>
                  <a:pt x="1222" y="6631"/>
                </a:lnTo>
                <a:lnTo>
                  <a:pt x="5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4464684" y="5790781"/>
            <a:ext cx="1270" cy="3175"/>
          </a:xfrm>
          <a:custGeom>
            <a:avLst/>
            <a:gdLst/>
            <a:ahLst/>
            <a:cxnLst/>
            <a:rect l="l" t="t" r="r" b="b"/>
            <a:pathLst>
              <a:path w="1270" h="3175">
                <a:moveTo>
                  <a:pt x="0" y="0"/>
                </a:moveTo>
                <a:lnTo>
                  <a:pt x="0" y="3086"/>
                </a:lnTo>
                <a:lnTo>
                  <a:pt x="762" y="270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4486528" y="6099784"/>
            <a:ext cx="635" cy="13970"/>
          </a:xfrm>
          <a:custGeom>
            <a:avLst/>
            <a:gdLst/>
            <a:ahLst/>
            <a:cxnLst/>
            <a:rect l="l" t="t" r="r" b="b"/>
            <a:pathLst>
              <a:path w="635" h="13970">
                <a:moveTo>
                  <a:pt x="0" y="0"/>
                </a:moveTo>
                <a:lnTo>
                  <a:pt x="0" y="13601"/>
                </a:lnTo>
                <a:lnTo>
                  <a:pt x="635" y="6426"/>
                </a:lnTo>
                <a:lnTo>
                  <a:pt x="635" y="264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4472432" y="2555760"/>
            <a:ext cx="10795" cy="34290"/>
          </a:xfrm>
          <a:custGeom>
            <a:avLst/>
            <a:gdLst/>
            <a:ahLst/>
            <a:cxnLst/>
            <a:rect l="l" t="t" r="r" b="b"/>
            <a:pathLst>
              <a:path w="10795" h="34289">
                <a:moveTo>
                  <a:pt x="876" y="0"/>
                </a:moveTo>
                <a:lnTo>
                  <a:pt x="508" y="749"/>
                </a:lnTo>
                <a:lnTo>
                  <a:pt x="0" y="1511"/>
                </a:lnTo>
                <a:lnTo>
                  <a:pt x="508" y="1130"/>
                </a:lnTo>
                <a:lnTo>
                  <a:pt x="876" y="0"/>
                </a:lnTo>
                <a:close/>
              </a:path>
              <a:path w="10795" h="34289">
                <a:moveTo>
                  <a:pt x="10541" y="33134"/>
                </a:moveTo>
                <a:lnTo>
                  <a:pt x="9906" y="26911"/>
                </a:lnTo>
                <a:lnTo>
                  <a:pt x="9906" y="34277"/>
                </a:lnTo>
                <a:lnTo>
                  <a:pt x="10541" y="33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4468240" y="292506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0"/>
                </a:moveTo>
                <a:lnTo>
                  <a:pt x="635" y="1777"/>
                </a:lnTo>
                <a:lnTo>
                  <a:pt x="635" y="1397"/>
                </a:lnTo>
                <a:lnTo>
                  <a:pt x="635" y="25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4481576" y="2573400"/>
            <a:ext cx="1905" cy="19050"/>
          </a:xfrm>
          <a:custGeom>
            <a:avLst/>
            <a:gdLst/>
            <a:ahLst/>
            <a:cxnLst/>
            <a:rect l="l" t="t" r="r" b="b"/>
            <a:pathLst>
              <a:path w="1904" h="19050">
                <a:moveTo>
                  <a:pt x="762" y="15875"/>
                </a:moveTo>
                <a:lnTo>
                  <a:pt x="0" y="14732"/>
                </a:lnTo>
                <a:lnTo>
                  <a:pt x="762" y="18542"/>
                </a:lnTo>
                <a:lnTo>
                  <a:pt x="762" y="16637"/>
                </a:lnTo>
                <a:lnTo>
                  <a:pt x="762" y="16256"/>
                </a:lnTo>
                <a:lnTo>
                  <a:pt x="762" y="15875"/>
                </a:lnTo>
                <a:close/>
              </a:path>
              <a:path w="1904" h="19050">
                <a:moveTo>
                  <a:pt x="1397" y="635"/>
                </a:moveTo>
                <a:lnTo>
                  <a:pt x="762" y="0"/>
                </a:lnTo>
                <a:lnTo>
                  <a:pt x="762" y="7366"/>
                </a:lnTo>
                <a:lnTo>
                  <a:pt x="1397" y="6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4468240" y="5198109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4">
                <a:moveTo>
                  <a:pt x="1397" y="0"/>
                </a:moveTo>
                <a:lnTo>
                  <a:pt x="635" y="5206"/>
                </a:lnTo>
                <a:lnTo>
                  <a:pt x="0" y="8000"/>
                </a:lnTo>
                <a:lnTo>
                  <a:pt x="1397" y="1396"/>
                </a:lnTo>
                <a:lnTo>
                  <a:pt x="1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4454906" y="2478773"/>
            <a:ext cx="33655" cy="3708400"/>
          </a:xfrm>
          <a:custGeom>
            <a:avLst/>
            <a:gdLst/>
            <a:ahLst/>
            <a:cxnLst/>
            <a:rect l="l" t="t" r="r" b="b"/>
            <a:pathLst>
              <a:path w="33654" h="3708400">
                <a:moveTo>
                  <a:pt x="5638" y="1778000"/>
                </a:moveTo>
                <a:lnTo>
                  <a:pt x="3429" y="1765300"/>
                </a:lnTo>
                <a:lnTo>
                  <a:pt x="1308" y="1752600"/>
                </a:lnTo>
                <a:lnTo>
                  <a:pt x="0" y="1739900"/>
                </a:lnTo>
                <a:lnTo>
                  <a:pt x="1841" y="1778000"/>
                </a:lnTo>
                <a:lnTo>
                  <a:pt x="2743" y="1778000"/>
                </a:lnTo>
                <a:lnTo>
                  <a:pt x="4826" y="1790700"/>
                </a:lnTo>
                <a:lnTo>
                  <a:pt x="5334" y="1778000"/>
                </a:lnTo>
                <a:lnTo>
                  <a:pt x="5638" y="1778000"/>
                </a:lnTo>
                <a:close/>
              </a:path>
              <a:path w="33654" h="3708400">
                <a:moveTo>
                  <a:pt x="6223" y="2203970"/>
                </a:moveTo>
                <a:lnTo>
                  <a:pt x="5588" y="2203208"/>
                </a:lnTo>
                <a:lnTo>
                  <a:pt x="5588" y="2204732"/>
                </a:lnTo>
                <a:lnTo>
                  <a:pt x="6223" y="2203970"/>
                </a:lnTo>
                <a:close/>
              </a:path>
              <a:path w="33654" h="3708400">
                <a:moveTo>
                  <a:pt x="6223" y="554621"/>
                </a:moveTo>
                <a:lnTo>
                  <a:pt x="5842" y="552843"/>
                </a:lnTo>
                <a:lnTo>
                  <a:pt x="5334" y="550176"/>
                </a:lnTo>
                <a:lnTo>
                  <a:pt x="4826" y="545096"/>
                </a:lnTo>
                <a:lnTo>
                  <a:pt x="5334" y="552843"/>
                </a:lnTo>
                <a:lnTo>
                  <a:pt x="5842" y="555002"/>
                </a:lnTo>
                <a:lnTo>
                  <a:pt x="6223" y="554621"/>
                </a:lnTo>
                <a:close/>
              </a:path>
              <a:path w="33654" h="3708400">
                <a:moveTo>
                  <a:pt x="6426" y="2311400"/>
                </a:moveTo>
                <a:lnTo>
                  <a:pt x="5842" y="2311400"/>
                </a:lnTo>
                <a:lnTo>
                  <a:pt x="4826" y="2336800"/>
                </a:lnTo>
                <a:lnTo>
                  <a:pt x="6426" y="2311400"/>
                </a:lnTo>
                <a:close/>
              </a:path>
              <a:path w="33654" h="3708400">
                <a:moveTo>
                  <a:pt x="7239" y="1765300"/>
                </a:moveTo>
                <a:lnTo>
                  <a:pt x="5638" y="1778000"/>
                </a:lnTo>
                <a:lnTo>
                  <a:pt x="6731" y="1778000"/>
                </a:lnTo>
                <a:lnTo>
                  <a:pt x="7239" y="1765300"/>
                </a:lnTo>
                <a:close/>
              </a:path>
              <a:path w="33654" h="3708400">
                <a:moveTo>
                  <a:pt x="7747" y="1219200"/>
                </a:moveTo>
                <a:lnTo>
                  <a:pt x="7416" y="1203147"/>
                </a:lnTo>
                <a:lnTo>
                  <a:pt x="6934" y="1206500"/>
                </a:lnTo>
                <a:lnTo>
                  <a:pt x="7747" y="1219200"/>
                </a:lnTo>
                <a:close/>
              </a:path>
              <a:path w="33654" h="3708400">
                <a:moveTo>
                  <a:pt x="8750" y="1193800"/>
                </a:moveTo>
                <a:lnTo>
                  <a:pt x="7239" y="1193800"/>
                </a:lnTo>
                <a:lnTo>
                  <a:pt x="7416" y="1203147"/>
                </a:lnTo>
                <a:lnTo>
                  <a:pt x="8750" y="1193800"/>
                </a:lnTo>
                <a:close/>
              </a:path>
              <a:path w="33654" h="3708400">
                <a:moveTo>
                  <a:pt x="9652" y="2324100"/>
                </a:moveTo>
                <a:lnTo>
                  <a:pt x="8763" y="2324100"/>
                </a:lnTo>
                <a:lnTo>
                  <a:pt x="8255" y="2336800"/>
                </a:lnTo>
                <a:lnTo>
                  <a:pt x="9271" y="2336800"/>
                </a:lnTo>
                <a:lnTo>
                  <a:pt x="9652" y="2324100"/>
                </a:lnTo>
                <a:close/>
              </a:path>
              <a:path w="33654" h="3708400">
                <a:moveTo>
                  <a:pt x="10160" y="1816950"/>
                </a:moveTo>
                <a:lnTo>
                  <a:pt x="9271" y="1828800"/>
                </a:lnTo>
                <a:lnTo>
                  <a:pt x="10160" y="1828800"/>
                </a:lnTo>
                <a:lnTo>
                  <a:pt x="10160" y="1816950"/>
                </a:lnTo>
                <a:close/>
              </a:path>
              <a:path w="33654" h="3708400">
                <a:moveTo>
                  <a:pt x="10261" y="1168400"/>
                </a:moveTo>
                <a:lnTo>
                  <a:pt x="10210" y="1169670"/>
                </a:lnTo>
                <a:lnTo>
                  <a:pt x="10261" y="1168400"/>
                </a:lnTo>
                <a:close/>
              </a:path>
              <a:path w="33654" h="3708400">
                <a:moveTo>
                  <a:pt x="10325" y="1172616"/>
                </a:moveTo>
                <a:lnTo>
                  <a:pt x="10210" y="1169670"/>
                </a:lnTo>
                <a:lnTo>
                  <a:pt x="9652" y="1181100"/>
                </a:lnTo>
                <a:lnTo>
                  <a:pt x="10325" y="1172616"/>
                </a:lnTo>
                <a:close/>
              </a:path>
              <a:path w="33654" h="3708400">
                <a:moveTo>
                  <a:pt x="11963" y="317500"/>
                </a:moveTo>
                <a:lnTo>
                  <a:pt x="10668" y="304800"/>
                </a:lnTo>
                <a:lnTo>
                  <a:pt x="9740" y="317500"/>
                </a:lnTo>
                <a:lnTo>
                  <a:pt x="8928" y="330200"/>
                </a:lnTo>
                <a:lnTo>
                  <a:pt x="8001" y="342900"/>
                </a:lnTo>
                <a:lnTo>
                  <a:pt x="6731" y="342900"/>
                </a:lnTo>
                <a:lnTo>
                  <a:pt x="8369" y="355600"/>
                </a:lnTo>
                <a:lnTo>
                  <a:pt x="8877" y="342900"/>
                </a:lnTo>
                <a:lnTo>
                  <a:pt x="9296" y="330200"/>
                </a:lnTo>
                <a:lnTo>
                  <a:pt x="10668" y="342900"/>
                </a:lnTo>
                <a:lnTo>
                  <a:pt x="10668" y="348589"/>
                </a:lnTo>
                <a:lnTo>
                  <a:pt x="11074" y="342900"/>
                </a:lnTo>
                <a:lnTo>
                  <a:pt x="11887" y="330200"/>
                </a:lnTo>
                <a:lnTo>
                  <a:pt x="11963" y="317500"/>
                </a:lnTo>
                <a:close/>
              </a:path>
              <a:path w="33654" h="3708400">
                <a:moveTo>
                  <a:pt x="12573" y="1009281"/>
                </a:moveTo>
                <a:lnTo>
                  <a:pt x="6604" y="1001344"/>
                </a:lnTo>
                <a:lnTo>
                  <a:pt x="8737" y="990600"/>
                </a:lnTo>
                <a:lnTo>
                  <a:pt x="11684" y="990600"/>
                </a:lnTo>
                <a:lnTo>
                  <a:pt x="6731" y="977900"/>
                </a:lnTo>
                <a:lnTo>
                  <a:pt x="5575" y="977900"/>
                </a:lnTo>
                <a:lnTo>
                  <a:pt x="5549" y="990600"/>
                </a:lnTo>
                <a:lnTo>
                  <a:pt x="5765" y="999921"/>
                </a:lnTo>
                <a:lnTo>
                  <a:pt x="5588" y="1000137"/>
                </a:lnTo>
                <a:lnTo>
                  <a:pt x="5778" y="1000302"/>
                </a:lnTo>
                <a:lnTo>
                  <a:pt x="5854" y="1003300"/>
                </a:lnTo>
                <a:lnTo>
                  <a:pt x="6223" y="1003300"/>
                </a:lnTo>
                <a:lnTo>
                  <a:pt x="6413" y="1006589"/>
                </a:lnTo>
                <a:lnTo>
                  <a:pt x="6426" y="1012469"/>
                </a:lnTo>
                <a:lnTo>
                  <a:pt x="5791" y="1018908"/>
                </a:lnTo>
                <a:lnTo>
                  <a:pt x="4191" y="1026553"/>
                </a:lnTo>
                <a:lnTo>
                  <a:pt x="12573" y="1009281"/>
                </a:lnTo>
                <a:close/>
              </a:path>
              <a:path w="33654" h="3708400">
                <a:moveTo>
                  <a:pt x="26797" y="685800"/>
                </a:moveTo>
                <a:lnTo>
                  <a:pt x="26289" y="685800"/>
                </a:lnTo>
                <a:lnTo>
                  <a:pt x="26797" y="694105"/>
                </a:lnTo>
                <a:lnTo>
                  <a:pt x="26797" y="685800"/>
                </a:lnTo>
                <a:close/>
              </a:path>
              <a:path w="33654" h="3708400">
                <a:moveTo>
                  <a:pt x="27914" y="40195"/>
                </a:moveTo>
                <a:lnTo>
                  <a:pt x="27178" y="37731"/>
                </a:lnTo>
                <a:lnTo>
                  <a:pt x="26670" y="37350"/>
                </a:lnTo>
                <a:lnTo>
                  <a:pt x="27178" y="41414"/>
                </a:lnTo>
                <a:lnTo>
                  <a:pt x="27559" y="43954"/>
                </a:lnTo>
                <a:lnTo>
                  <a:pt x="27559" y="51320"/>
                </a:lnTo>
                <a:lnTo>
                  <a:pt x="27914" y="40195"/>
                </a:lnTo>
                <a:close/>
              </a:path>
              <a:path w="33654" h="3708400">
                <a:moveTo>
                  <a:pt x="28067" y="35826"/>
                </a:moveTo>
                <a:lnTo>
                  <a:pt x="27914" y="40195"/>
                </a:lnTo>
                <a:lnTo>
                  <a:pt x="28067" y="40652"/>
                </a:lnTo>
                <a:lnTo>
                  <a:pt x="28067" y="35826"/>
                </a:lnTo>
                <a:close/>
              </a:path>
              <a:path w="33654" h="3708400">
                <a:moveTo>
                  <a:pt x="28702" y="88900"/>
                </a:moveTo>
                <a:lnTo>
                  <a:pt x="26758" y="76200"/>
                </a:lnTo>
                <a:lnTo>
                  <a:pt x="26035" y="63500"/>
                </a:lnTo>
                <a:lnTo>
                  <a:pt x="25298" y="50800"/>
                </a:lnTo>
                <a:lnTo>
                  <a:pt x="25514" y="38100"/>
                </a:lnTo>
                <a:lnTo>
                  <a:pt x="25793" y="12700"/>
                </a:lnTo>
                <a:lnTo>
                  <a:pt x="25971" y="12700"/>
                </a:lnTo>
                <a:lnTo>
                  <a:pt x="25692" y="0"/>
                </a:lnTo>
                <a:lnTo>
                  <a:pt x="24384" y="0"/>
                </a:lnTo>
                <a:lnTo>
                  <a:pt x="24409" y="12700"/>
                </a:lnTo>
                <a:lnTo>
                  <a:pt x="23520" y="25400"/>
                </a:lnTo>
                <a:lnTo>
                  <a:pt x="22199" y="38100"/>
                </a:lnTo>
                <a:lnTo>
                  <a:pt x="20955" y="50800"/>
                </a:lnTo>
                <a:lnTo>
                  <a:pt x="18415" y="38100"/>
                </a:lnTo>
                <a:lnTo>
                  <a:pt x="17018" y="50800"/>
                </a:lnTo>
                <a:lnTo>
                  <a:pt x="17614" y="63500"/>
                </a:lnTo>
                <a:lnTo>
                  <a:pt x="18732" y="76200"/>
                </a:lnTo>
                <a:lnTo>
                  <a:pt x="19431" y="76200"/>
                </a:lnTo>
                <a:lnTo>
                  <a:pt x="18923" y="63500"/>
                </a:lnTo>
                <a:lnTo>
                  <a:pt x="20955" y="63500"/>
                </a:lnTo>
                <a:lnTo>
                  <a:pt x="21361" y="76200"/>
                </a:lnTo>
                <a:lnTo>
                  <a:pt x="20777" y="101600"/>
                </a:lnTo>
                <a:lnTo>
                  <a:pt x="19646" y="114300"/>
                </a:lnTo>
                <a:lnTo>
                  <a:pt x="18415" y="127000"/>
                </a:lnTo>
                <a:lnTo>
                  <a:pt x="17703" y="114300"/>
                </a:lnTo>
                <a:lnTo>
                  <a:pt x="16891" y="127000"/>
                </a:lnTo>
                <a:lnTo>
                  <a:pt x="14605" y="127000"/>
                </a:lnTo>
                <a:lnTo>
                  <a:pt x="14605" y="114300"/>
                </a:lnTo>
                <a:lnTo>
                  <a:pt x="13589" y="114300"/>
                </a:lnTo>
                <a:lnTo>
                  <a:pt x="12573" y="127000"/>
                </a:lnTo>
                <a:lnTo>
                  <a:pt x="11684" y="127000"/>
                </a:lnTo>
                <a:lnTo>
                  <a:pt x="12814" y="165100"/>
                </a:lnTo>
                <a:lnTo>
                  <a:pt x="13144" y="203200"/>
                </a:lnTo>
                <a:lnTo>
                  <a:pt x="13462" y="228600"/>
                </a:lnTo>
                <a:lnTo>
                  <a:pt x="14605" y="254000"/>
                </a:lnTo>
                <a:lnTo>
                  <a:pt x="14516" y="241300"/>
                </a:lnTo>
                <a:lnTo>
                  <a:pt x="14897" y="228600"/>
                </a:lnTo>
                <a:lnTo>
                  <a:pt x="15494" y="228600"/>
                </a:lnTo>
                <a:lnTo>
                  <a:pt x="17018" y="241300"/>
                </a:lnTo>
                <a:lnTo>
                  <a:pt x="16573" y="228600"/>
                </a:lnTo>
                <a:lnTo>
                  <a:pt x="15684" y="215900"/>
                </a:lnTo>
                <a:lnTo>
                  <a:pt x="14973" y="203200"/>
                </a:lnTo>
                <a:lnTo>
                  <a:pt x="15113" y="190500"/>
                </a:lnTo>
                <a:lnTo>
                  <a:pt x="20256" y="190500"/>
                </a:lnTo>
                <a:lnTo>
                  <a:pt x="22352" y="203200"/>
                </a:lnTo>
                <a:lnTo>
                  <a:pt x="22834" y="215900"/>
                </a:lnTo>
                <a:lnTo>
                  <a:pt x="21094" y="241300"/>
                </a:lnTo>
                <a:lnTo>
                  <a:pt x="18897" y="254000"/>
                </a:lnTo>
                <a:lnTo>
                  <a:pt x="18034" y="279400"/>
                </a:lnTo>
                <a:lnTo>
                  <a:pt x="20421" y="279400"/>
                </a:lnTo>
                <a:lnTo>
                  <a:pt x="20447" y="292100"/>
                </a:lnTo>
                <a:lnTo>
                  <a:pt x="18529" y="317500"/>
                </a:lnTo>
                <a:lnTo>
                  <a:pt x="16014" y="342900"/>
                </a:lnTo>
                <a:lnTo>
                  <a:pt x="14719" y="348589"/>
                </a:lnTo>
                <a:lnTo>
                  <a:pt x="25374" y="348589"/>
                </a:lnTo>
                <a:lnTo>
                  <a:pt x="25120" y="342900"/>
                </a:lnTo>
                <a:lnTo>
                  <a:pt x="25247" y="317500"/>
                </a:lnTo>
                <a:lnTo>
                  <a:pt x="26022" y="292100"/>
                </a:lnTo>
                <a:lnTo>
                  <a:pt x="26289" y="266700"/>
                </a:lnTo>
                <a:lnTo>
                  <a:pt x="25781" y="266700"/>
                </a:lnTo>
                <a:lnTo>
                  <a:pt x="27305" y="241300"/>
                </a:lnTo>
                <a:lnTo>
                  <a:pt x="26568" y="241300"/>
                </a:lnTo>
                <a:lnTo>
                  <a:pt x="27546" y="228600"/>
                </a:lnTo>
                <a:lnTo>
                  <a:pt x="27686" y="215900"/>
                </a:lnTo>
                <a:lnTo>
                  <a:pt x="28168" y="215900"/>
                </a:lnTo>
                <a:lnTo>
                  <a:pt x="28143" y="203200"/>
                </a:lnTo>
                <a:lnTo>
                  <a:pt x="27660" y="190500"/>
                </a:lnTo>
                <a:lnTo>
                  <a:pt x="26797" y="177800"/>
                </a:lnTo>
                <a:lnTo>
                  <a:pt x="26797" y="165100"/>
                </a:lnTo>
                <a:lnTo>
                  <a:pt x="25781" y="165100"/>
                </a:lnTo>
                <a:lnTo>
                  <a:pt x="25781" y="203200"/>
                </a:lnTo>
                <a:lnTo>
                  <a:pt x="25273" y="203200"/>
                </a:lnTo>
                <a:lnTo>
                  <a:pt x="25273" y="190500"/>
                </a:lnTo>
                <a:lnTo>
                  <a:pt x="25781" y="203200"/>
                </a:lnTo>
                <a:lnTo>
                  <a:pt x="25781" y="165100"/>
                </a:lnTo>
                <a:lnTo>
                  <a:pt x="25273" y="165100"/>
                </a:lnTo>
                <a:lnTo>
                  <a:pt x="24765" y="177800"/>
                </a:lnTo>
                <a:lnTo>
                  <a:pt x="24765" y="190500"/>
                </a:lnTo>
                <a:lnTo>
                  <a:pt x="24384" y="177800"/>
                </a:lnTo>
                <a:lnTo>
                  <a:pt x="24765" y="165100"/>
                </a:lnTo>
                <a:lnTo>
                  <a:pt x="23253" y="165100"/>
                </a:lnTo>
                <a:lnTo>
                  <a:pt x="21844" y="152400"/>
                </a:lnTo>
                <a:lnTo>
                  <a:pt x="23368" y="139700"/>
                </a:lnTo>
                <a:lnTo>
                  <a:pt x="21463" y="139700"/>
                </a:lnTo>
                <a:lnTo>
                  <a:pt x="22542" y="114300"/>
                </a:lnTo>
                <a:lnTo>
                  <a:pt x="23355" y="101600"/>
                </a:lnTo>
                <a:lnTo>
                  <a:pt x="27305" y="101600"/>
                </a:lnTo>
                <a:lnTo>
                  <a:pt x="26797" y="88900"/>
                </a:lnTo>
                <a:lnTo>
                  <a:pt x="28702" y="88900"/>
                </a:lnTo>
                <a:close/>
              </a:path>
              <a:path w="33654" h="3708400">
                <a:moveTo>
                  <a:pt x="30518" y="2803982"/>
                </a:moveTo>
                <a:lnTo>
                  <a:pt x="30226" y="2794000"/>
                </a:lnTo>
                <a:lnTo>
                  <a:pt x="29718" y="2800350"/>
                </a:lnTo>
                <a:lnTo>
                  <a:pt x="30226" y="2806700"/>
                </a:lnTo>
                <a:lnTo>
                  <a:pt x="30518" y="2803982"/>
                </a:lnTo>
                <a:close/>
              </a:path>
              <a:path w="33654" h="3708400">
                <a:moveTo>
                  <a:pt x="31229" y="2730500"/>
                </a:moveTo>
                <a:lnTo>
                  <a:pt x="30607" y="2717800"/>
                </a:lnTo>
                <a:lnTo>
                  <a:pt x="30581" y="2730500"/>
                </a:lnTo>
                <a:lnTo>
                  <a:pt x="31229" y="2730500"/>
                </a:lnTo>
                <a:close/>
              </a:path>
              <a:path w="33654" h="3708400">
                <a:moveTo>
                  <a:pt x="33147" y="3619500"/>
                </a:moveTo>
                <a:lnTo>
                  <a:pt x="30568" y="3568700"/>
                </a:lnTo>
                <a:lnTo>
                  <a:pt x="29718" y="3517900"/>
                </a:lnTo>
                <a:lnTo>
                  <a:pt x="29883" y="3479800"/>
                </a:lnTo>
                <a:lnTo>
                  <a:pt x="30226" y="3441700"/>
                </a:lnTo>
                <a:lnTo>
                  <a:pt x="30353" y="3378200"/>
                </a:lnTo>
                <a:lnTo>
                  <a:pt x="29210" y="3327400"/>
                </a:lnTo>
                <a:lnTo>
                  <a:pt x="31115" y="3327400"/>
                </a:lnTo>
                <a:lnTo>
                  <a:pt x="30048" y="3314700"/>
                </a:lnTo>
                <a:lnTo>
                  <a:pt x="30581" y="3314700"/>
                </a:lnTo>
                <a:lnTo>
                  <a:pt x="31775" y="3302000"/>
                </a:lnTo>
                <a:lnTo>
                  <a:pt x="32639" y="3302000"/>
                </a:lnTo>
                <a:lnTo>
                  <a:pt x="30670" y="3289300"/>
                </a:lnTo>
                <a:lnTo>
                  <a:pt x="28702" y="3276600"/>
                </a:lnTo>
                <a:lnTo>
                  <a:pt x="30226" y="3263900"/>
                </a:lnTo>
                <a:lnTo>
                  <a:pt x="31115" y="3276600"/>
                </a:lnTo>
                <a:lnTo>
                  <a:pt x="32131" y="3276600"/>
                </a:lnTo>
                <a:lnTo>
                  <a:pt x="32029" y="3263900"/>
                </a:lnTo>
                <a:lnTo>
                  <a:pt x="31838" y="3238500"/>
                </a:lnTo>
                <a:lnTo>
                  <a:pt x="30899" y="3200400"/>
                </a:lnTo>
                <a:lnTo>
                  <a:pt x="30314" y="3162300"/>
                </a:lnTo>
                <a:lnTo>
                  <a:pt x="31115" y="3136900"/>
                </a:lnTo>
                <a:lnTo>
                  <a:pt x="27863" y="3136900"/>
                </a:lnTo>
                <a:lnTo>
                  <a:pt x="27305" y="3124200"/>
                </a:lnTo>
                <a:lnTo>
                  <a:pt x="29464" y="3124200"/>
                </a:lnTo>
                <a:lnTo>
                  <a:pt x="30238" y="3111500"/>
                </a:lnTo>
                <a:lnTo>
                  <a:pt x="30746" y="3086100"/>
                </a:lnTo>
                <a:lnTo>
                  <a:pt x="32131" y="3086100"/>
                </a:lnTo>
                <a:lnTo>
                  <a:pt x="29997" y="3073400"/>
                </a:lnTo>
                <a:lnTo>
                  <a:pt x="29159" y="3060700"/>
                </a:lnTo>
                <a:lnTo>
                  <a:pt x="27965" y="3035300"/>
                </a:lnTo>
                <a:lnTo>
                  <a:pt x="24765" y="3035300"/>
                </a:lnTo>
                <a:lnTo>
                  <a:pt x="25006" y="3022600"/>
                </a:lnTo>
                <a:lnTo>
                  <a:pt x="28194" y="3022600"/>
                </a:lnTo>
                <a:lnTo>
                  <a:pt x="27927" y="3009900"/>
                </a:lnTo>
                <a:lnTo>
                  <a:pt x="27990" y="2997200"/>
                </a:lnTo>
                <a:lnTo>
                  <a:pt x="28549" y="2984500"/>
                </a:lnTo>
                <a:lnTo>
                  <a:pt x="29718" y="2971800"/>
                </a:lnTo>
                <a:lnTo>
                  <a:pt x="29210" y="2946400"/>
                </a:lnTo>
                <a:lnTo>
                  <a:pt x="29222" y="2933700"/>
                </a:lnTo>
                <a:lnTo>
                  <a:pt x="29235" y="2908300"/>
                </a:lnTo>
                <a:lnTo>
                  <a:pt x="28841" y="2882900"/>
                </a:lnTo>
                <a:lnTo>
                  <a:pt x="28638" y="2870200"/>
                </a:lnTo>
                <a:lnTo>
                  <a:pt x="26289" y="2844800"/>
                </a:lnTo>
                <a:lnTo>
                  <a:pt x="28270" y="2844800"/>
                </a:lnTo>
                <a:lnTo>
                  <a:pt x="28511" y="2832100"/>
                </a:lnTo>
                <a:lnTo>
                  <a:pt x="32131" y="2832100"/>
                </a:lnTo>
                <a:lnTo>
                  <a:pt x="31623" y="2806700"/>
                </a:lnTo>
                <a:lnTo>
                  <a:pt x="32131" y="2806700"/>
                </a:lnTo>
                <a:lnTo>
                  <a:pt x="31623" y="2794000"/>
                </a:lnTo>
                <a:lnTo>
                  <a:pt x="30518" y="2803982"/>
                </a:lnTo>
                <a:lnTo>
                  <a:pt x="30607" y="2806700"/>
                </a:lnTo>
                <a:lnTo>
                  <a:pt x="30226" y="2806700"/>
                </a:lnTo>
                <a:lnTo>
                  <a:pt x="29210" y="2806700"/>
                </a:lnTo>
                <a:lnTo>
                  <a:pt x="29718" y="2800350"/>
                </a:lnTo>
                <a:lnTo>
                  <a:pt x="29210" y="2794000"/>
                </a:lnTo>
                <a:lnTo>
                  <a:pt x="29451" y="2781300"/>
                </a:lnTo>
                <a:lnTo>
                  <a:pt x="30099" y="2768600"/>
                </a:lnTo>
                <a:lnTo>
                  <a:pt x="32131" y="2755900"/>
                </a:lnTo>
                <a:lnTo>
                  <a:pt x="32131" y="2743200"/>
                </a:lnTo>
                <a:lnTo>
                  <a:pt x="31724" y="2743200"/>
                </a:lnTo>
                <a:lnTo>
                  <a:pt x="30734" y="2755900"/>
                </a:lnTo>
                <a:lnTo>
                  <a:pt x="29451" y="2755900"/>
                </a:lnTo>
                <a:lnTo>
                  <a:pt x="28194" y="2743200"/>
                </a:lnTo>
                <a:lnTo>
                  <a:pt x="29273" y="2743200"/>
                </a:lnTo>
                <a:lnTo>
                  <a:pt x="30543" y="2730500"/>
                </a:lnTo>
                <a:lnTo>
                  <a:pt x="28194" y="2730500"/>
                </a:lnTo>
                <a:lnTo>
                  <a:pt x="27686" y="2705100"/>
                </a:lnTo>
                <a:lnTo>
                  <a:pt x="31623" y="2705100"/>
                </a:lnTo>
                <a:lnTo>
                  <a:pt x="31064" y="2667000"/>
                </a:lnTo>
                <a:lnTo>
                  <a:pt x="30873" y="2654300"/>
                </a:lnTo>
                <a:lnTo>
                  <a:pt x="30594" y="2641600"/>
                </a:lnTo>
                <a:lnTo>
                  <a:pt x="29781" y="2603500"/>
                </a:lnTo>
                <a:lnTo>
                  <a:pt x="29324" y="2578100"/>
                </a:lnTo>
                <a:lnTo>
                  <a:pt x="28867" y="2552700"/>
                </a:lnTo>
                <a:lnTo>
                  <a:pt x="28829" y="2540000"/>
                </a:lnTo>
                <a:lnTo>
                  <a:pt x="28702" y="2489200"/>
                </a:lnTo>
                <a:lnTo>
                  <a:pt x="27089" y="2489200"/>
                </a:lnTo>
                <a:lnTo>
                  <a:pt x="26555" y="2463800"/>
                </a:lnTo>
                <a:lnTo>
                  <a:pt x="25742" y="2451100"/>
                </a:lnTo>
                <a:lnTo>
                  <a:pt x="23876" y="2451100"/>
                </a:lnTo>
                <a:lnTo>
                  <a:pt x="23126" y="2463800"/>
                </a:lnTo>
                <a:lnTo>
                  <a:pt x="22034" y="2451100"/>
                </a:lnTo>
                <a:lnTo>
                  <a:pt x="21120" y="2438400"/>
                </a:lnTo>
                <a:lnTo>
                  <a:pt x="22225" y="2438400"/>
                </a:lnTo>
                <a:lnTo>
                  <a:pt x="23761" y="2425700"/>
                </a:lnTo>
                <a:lnTo>
                  <a:pt x="25222" y="2425700"/>
                </a:lnTo>
                <a:lnTo>
                  <a:pt x="26289" y="2438400"/>
                </a:lnTo>
                <a:lnTo>
                  <a:pt x="27241" y="2425700"/>
                </a:lnTo>
                <a:lnTo>
                  <a:pt x="28194" y="2413000"/>
                </a:lnTo>
                <a:lnTo>
                  <a:pt x="31635" y="2387600"/>
                </a:lnTo>
                <a:lnTo>
                  <a:pt x="31254" y="2362200"/>
                </a:lnTo>
                <a:lnTo>
                  <a:pt x="29845" y="2324100"/>
                </a:lnTo>
                <a:lnTo>
                  <a:pt x="30226" y="2286000"/>
                </a:lnTo>
                <a:lnTo>
                  <a:pt x="29718" y="2298700"/>
                </a:lnTo>
                <a:lnTo>
                  <a:pt x="29210" y="2298700"/>
                </a:lnTo>
                <a:lnTo>
                  <a:pt x="29591" y="2273300"/>
                </a:lnTo>
                <a:lnTo>
                  <a:pt x="29781" y="2260600"/>
                </a:lnTo>
                <a:lnTo>
                  <a:pt x="28829" y="2235200"/>
                </a:lnTo>
                <a:lnTo>
                  <a:pt x="27673" y="2209800"/>
                </a:lnTo>
                <a:lnTo>
                  <a:pt x="27686" y="2197100"/>
                </a:lnTo>
                <a:lnTo>
                  <a:pt x="25273" y="2197100"/>
                </a:lnTo>
                <a:lnTo>
                  <a:pt x="27520" y="2171700"/>
                </a:lnTo>
                <a:lnTo>
                  <a:pt x="28524" y="2159000"/>
                </a:lnTo>
                <a:lnTo>
                  <a:pt x="28498" y="2146300"/>
                </a:lnTo>
                <a:lnTo>
                  <a:pt x="27686" y="2120900"/>
                </a:lnTo>
                <a:lnTo>
                  <a:pt x="25781" y="2120900"/>
                </a:lnTo>
                <a:lnTo>
                  <a:pt x="27190" y="2108200"/>
                </a:lnTo>
                <a:lnTo>
                  <a:pt x="28397" y="2095500"/>
                </a:lnTo>
                <a:lnTo>
                  <a:pt x="29146" y="2082800"/>
                </a:lnTo>
                <a:lnTo>
                  <a:pt x="29210" y="2070100"/>
                </a:lnTo>
                <a:lnTo>
                  <a:pt x="28194" y="2070100"/>
                </a:lnTo>
                <a:lnTo>
                  <a:pt x="28702" y="2032000"/>
                </a:lnTo>
                <a:lnTo>
                  <a:pt x="25920" y="2019300"/>
                </a:lnTo>
                <a:lnTo>
                  <a:pt x="27609" y="1968500"/>
                </a:lnTo>
                <a:lnTo>
                  <a:pt x="26187" y="1955800"/>
                </a:lnTo>
                <a:lnTo>
                  <a:pt x="24765" y="1943100"/>
                </a:lnTo>
                <a:lnTo>
                  <a:pt x="26035" y="1930400"/>
                </a:lnTo>
                <a:lnTo>
                  <a:pt x="26962" y="1917700"/>
                </a:lnTo>
                <a:lnTo>
                  <a:pt x="27774" y="1905000"/>
                </a:lnTo>
                <a:lnTo>
                  <a:pt x="28702" y="1892300"/>
                </a:lnTo>
                <a:lnTo>
                  <a:pt x="27305" y="1892300"/>
                </a:lnTo>
                <a:lnTo>
                  <a:pt x="28956" y="1866900"/>
                </a:lnTo>
                <a:lnTo>
                  <a:pt x="28409" y="1854200"/>
                </a:lnTo>
                <a:lnTo>
                  <a:pt x="27051" y="1841500"/>
                </a:lnTo>
                <a:lnTo>
                  <a:pt x="26289" y="1816100"/>
                </a:lnTo>
                <a:lnTo>
                  <a:pt x="30226" y="1816100"/>
                </a:lnTo>
                <a:lnTo>
                  <a:pt x="29210" y="1803400"/>
                </a:lnTo>
                <a:lnTo>
                  <a:pt x="29743" y="1790700"/>
                </a:lnTo>
                <a:lnTo>
                  <a:pt x="30264" y="1778000"/>
                </a:lnTo>
                <a:lnTo>
                  <a:pt x="31775" y="1765300"/>
                </a:lnTo>
                <a:lnTo>
                  <a:pt x="32131" y="1752600"/>
                </a:lnTo>
                <a:lnTo>
                  <a:pt x="31419" y="1739900"/>
                </a:lnTo>
                <a:lnTo>
                  <a:pt x="27305" y="1739900"/>
                </a:lnTo>
                <a:lnTo>
                  <a:pt x="28625" y="1727200"/>
                </a:lnTo>
                <a:lnTo>
                  <a:pt x="31711" y="1727200"/>
                </a:lnTo>
                <a:lnTo>
                  <a:pt x="31115" y="1701800"/>
                </a:lnTo>
                <a:lnTo>
                  <a:pt x="30607" y="1714500"/>
                </a:lnTo>
                <a:lnTo>
                  <a:pt x="30226" y="1714500"/>
                </a:lnTo>
                <a:lnTo>
                  <a:pt x="28295" y="1701800"/>
                </a:lnTo>
                <a:lnTo>
                  <a:pt x="25184" y="1689100"/>
                </a:lnTo>
                <a:lnTo>
                  <a:pt x="22631" y="1676400"/>
                </a:lnTo>
                <a:lnTo>
                  <a:pt x="22352" y="1663700"/>
                </a:lnTo>
                <a:lnTo>
                  <a:pt x="23876" y="1676400"/>
                </a:lnTo>
                <a:lnTo>
                  <a:pt x="23761" y="1651000"/>
                </a:lnTo>
                <a:lnTo>
                  <a:pt x="22009" y="1638300"/>
                </a:lnTo>
                <a:lnTo>
                  <a:pt x="20815" y="1625600"/>
                </a:lnTo>
                <a:lnTo>
                  <a:pt x="22352" y="1612900"/>
                </a:lnTo>
                <a:lnTo>
                  <a:pt x="24765" y="1612900"/>
                </a:lnTo>
                <a:lnTo>
                  <a:pt x="23482" y="1600200"/>
                </a:lnTo>
                <a:lnTo>
                  <a:pt x="23660" y="1587500"/>
                </a:lnTo>
                <a:lnTo>
                  <a:pt x="23914" y="1574800"/>
                </a:lnTo>
                <a:lnTo>
                  <a:pt x="22860" y="1562100"/>
                </a:lnTo>
                <a:lnTo>
                  <a:pt x="22352" y="1562100"/>
                </a:lnTo>
                <a:lnTo>
                  <a:pt x="22250" y="1549400"/>
                </a:lnTo>
                <a:lnTo>
                  <a:pt x="21818" y="1536700"/>
                </a:lnTo>
                <a:lnTo>
                  <a:pt x="22047" y="1524000"/>
                </a:lnTo>
                <a:lnTo>
                  <a:pt x="24384" y="1524000"/>
                </a:lnTo>
                <a:lnTo>
                  <a:pt x="24320" y="1498600"/>
                </a:lnTo>
                <a:lnTo>
                  <a:pt x="24168" y="1498600"/>
                </a:lnTo>
                <a:lnTo>
                  <a:pt x="23876" y="1485900"/>
                </a:lnTo>
                <a:lnTo>
                  <a:pt x="24384" y="1473200"/>
                </a:lnTo>
                <a:lnTo>
                  <a:pt x="24765" y="1460500"/>
                </a:lnTo>
                <a:lnTo>
                  <a:pt x="23876" y="1460500"/>
                </a:lnTo>
                <a:lnTo>
                  <a:pt x="25527" y="1447800"/>
                </a:lnTo>
                <a:lnTo>
                  <a:pt x="25793" y="1435100"/>
                </a:lnTo>
                <a:lnTo>
                  <a:pt x="25552" y="1422400"/>
                </a:lnTo>
                <a:lnTo>
                  <a:pt x="25311" y="1409700"/>
                </a:lnTo>
                <a:lnTo>
                  <a:pt x="24765" y="1397000"/>
                </a:lnTo>
                <a:lnTo>
                  <a:pt x="24511" y="1409700"/>
                </a:lnTo>
                <a:lnTo>
                  <a:pt x="21844" y="1409700"/>
                </a:lnTo>
                <a:lnTo>
                  <a:pt x="23329" y="1397000"/>
                </a:lnTo>
                <a:lnTo>
                  <a:pt x="24015" y="1384300"/>
                </a:lnTo>
                <a:lnTo>
                  <a:pt x="23850" y="1384300"/>
                </a:lnTo>
                <a:lnTo>
                  <a:pt x="22860" y="1371600"/>
                </a:lnTo>
                <a:lnTo>
                  <a:pt x="25806" y="1371600"/>
                </a:lnTo>
                <a:lnTo>
                  <a:pt x="28460" y="1358900"/>
                </a:lnTo>
                <a:lnTo>
                  <a:pt x="30378" y="1358900"/>
                </a:lnTo>
                <a:lnTo>
                  <a:pt x="31115" y="1333500"/>
                </a:lnTo>
                <a:lnTo>
                  <a:pt x="30607" y="1346200"/>
                </a:lnTo>
                <a:lnTo>
                  <a:pt x="28702" y="1346200"/>
                </a:lnTo>
                <a:lnTo>
                  <a:pt x="29718" y="1333500"/>
                </a:lnTo>
                <a:lnTo>
                  <a:pt x="28702" y="1333500"/>
                </a:lnTo>
                <a:lnTo>
                  <a:pt x="28194" y="1346200"/>
                </a:lnTo>
                <a:lnTo>
                  <a:pt x="26797" y="1333500"/>
                </a:lnTo>
                <a:lnTo>
                  <a:pt x="28486" y="1320800"/>
                </a:lnTo>
                <a:lnTo>
                  <a:pt x="28587" y="1308100"/>
                </a:lnTo>
                <a:lnTo>
                  <a:pt x="28130" y="1295400"/>
                </a:lnTo>
                <a:lnTo>
                  <a:pt x="28155" y="1282700"/>
                </a:lnTo>
                <a:lnTo>
                  <a:pt x="28194" y="1270000"/>
                </a:lnTo>
                <a:lnTo>
                  <a:pt x="27305" y="1282700"/>
                </a:lnTo>
                <a:lnTo>
                  <a:pt x="26289" y="1270000"/>
                </a:lnTo>
                <a:lnTo>
                  <a:pt x="24701" y="1244600"/>
                </a:lnTo>
                <a:lnTo>
                  <a:pt x="26797" y="1244600"/>
                </a:lnTo>
                <a:lnTo>
                  <a:pt x="25209" y="1193800"/>
                </a:lnTo>
                <a:lnTo>
                  <a:pt x="24765" y="1143000"/>
                </a:lnTo>
                <a:lnTo>
                  <a:pt x="24218" y="1104900"/>
                </a:lnTo>
                <a:lnTo>
                  <a:pt x="21920" y="1079500"/>
                </a:lnTo>
                <a:lnTo>
                  <a:pt x="22326" y="1066800"/>
                </a:lnTo>
                <a:lnTo>
                  <a:pt x="23012" y="1054100"/>
                </a:lnTo>
                <a:lnTo>
                  <a:pt x="21463" y="1054100"/>
                </a:lnTo>
                <a:lnTo>
                  <a:pt x="22288" y="1041400"/>
                </a:lnTo>
                <a:lnTo>
                  <a:pt x="23126" y="1028700"/>
                </a:lnTo>
                <a:lnTo>
                  <a:pt x="23825" y="1028700"/>
                </a:lnTo>
                <a:lnTo>
                  <a:pt x="24549" y="1016000"/>
                </a:lnTo>
                <a:lnTo>
                  <a:pt x="25412" y="1003300"/>
                </a:lnTo>
                <a:lnTo>
                  <a:pt x="26289" y="990600"/>
                </a:lnTo>
                <a:lnTo>
                  <a:pt x="24701" y="1003300"/>
                </a:lnTo>
                <a:lnTo>
                  <a:pt x="22250" y="1003300"/>
                </a:lnTo>
                <a:lnTo>
                  <a:pt x="20955" y="990600"/>
                </a:lnTo>
                <a:lnTo>
                  <a:pt x="24765" y="965200"/>
                </a:lnTo>
                <a:lnTo>
                  <a:pt x="21844" y="965200"/>
                </a:lnTo>
                <a:lnTo>
                  <a:pt x="22339" y="952500"/>
                </a:lnTo>
                <a:lnTo>
                  <a:pt x="22199" y="939800"/>
                </a:lnTo>
                <a:lnTo>
                  <a:pt x="20955" y="939800"/>
                </a:lnTo>
                <a:lnTo>
                  <a:pt x="23393" y="927100"/>
                </a:lnTo>
                <a:lnTo>
                  <a:pt x="24726" y="914400"/>
                </a:lnTo>
                <a:lnTo>
                  <a:pt x="25628" y="901700"/>
                </a:lnTo>
                <a:lnTo>
                  <a:pt x="26797" y="889000"/>
                </a:lnTo>
                <a:lnTo>
                  <a:pt x="24993" y="876300"/>
                </a:lnTo>
                <a:lnTo>
                  <a:pt x="25095" y="863600"/>
                </a:lnTo>
                <a:lnTo>
                  <a:pt x="25311" y="863600"/>
                </a:lnTo>
                <a:lnTo>
                  <a:pt x="23876" y="850900"/>
                </a:lnTo>
                <a:lnTo>
                  <a:pt x="24765" y="850900"/>
                </a:lnTo>
                <a:lnTo>
                  <a:pt x="25273" y="838200"/>
                </a:lnTo>
                <a:lnTo>
                  <a:pt x="27305" y="850900"/>
                </a:lnTo>
                <a:lnTo>
                  <a:pt x="29210" y="850900"/>
                </a:lnTo>
                <a:lnTo>
                  <a:pt x="28194" y="838200"/>
                </a:lnTo>
                <a:lnTo>
                  <a:pt x="25781" y="838200"/>
                </a:lnTo>
                <a:lnTo>
                  <a:pt x="26797" y="812800"/>
                </a:lnTo>
                <a:lnTo>
                  <a:pt x="26797" y="800100"/>
                </a:lnTo>
                <a:lnTo>
                  <a:pt x="25781" y="800100"/>
                </a:lnTo>
                <a:lnTo>
                  <a:pt x="26289" y="787400"/>
                </a:lnTo>
                <a:lnTo>
                  <a:pt x="25514" y="762000"/>
                </a:lnTo>
                <a:lnTo>
                  <a:pt x="26809" y="736600"/>
                </a:lnTo>
                <a:lnTo>
                  <a:pt x="27838" y="711200"/>
                </a:lnTo>
                <a:lnTo>
                  <a:pt x="26797" y="694105"/>
                </a:lnTo>
                <a:lnTo>
                  <a:pt x="26797" y="698500"/>
                </a:lnTo>
                <a:lnTo>
                  <a:pt x="25781" y="698500"/>
                </a:lnTo>
                <a:lnTo>
                  <a:pt x="25552" y="673100"/>
                </a:lnTo>
                <a:lnTo>
                  <a:pt x="25120" y="660400"/>
                </a:lnTo>
                <a:lnTo>
                  <a:pt x="24701" y="647700"/>
                </a:lnTo>
                <a:lnTo>
                  <a:pt x="24028" y="635000"/>
                </a:lnTo>
                <a:lnTo>
                  <a:pt x="24384" y="622300"/>
                </a:lnTo>
                <a:lnTo>
                  <a:pt x="26797" y="622300"/>
                </a:lnTo>
                <a:lnTo>
                  <a:pt x="27381" y="609600"/>
                </a:lnTo>
                <a:lnTo>
                  <a:pt x="27825" y="596900"/>
                </a:lnTo>
                <a:lnTo>
                  <a:pt x="28092" y="584200"/>
                </a:lnTo>
                <a:lnTo>
                  <a:pt x="28194" y="571500"/>
                </a:lnTo>
                <a:lnTo>
                  <a:pt x="30607" y="558800"/>
                </a:lnTo>
                <a:lnTo>
                  <a:pt x="30670" y="533400"/>
                </a:lnTo>
                <a:lnTo>
                  <a:pt x="30924" y="508000"/>
                </a:lnTo>
                <a:lnTo>
                  <a:pt x="30530" y="482600"/>
                </a:lnTo>
                <a:lnTo>
                  <a:pt x="28194" y="469900"/>
                </a:lnTo>
                <a:lnTo>
                  <a:pt x="28968" y="457200"/>
                </a:lnTo>
                <a:lnTo>
                  <a:pt x="28765" y="444500"/>
                </a:lnTo>
                <a:lnTo>
                  <a:pt x="28257" y="431800"/>
                </a:lnTo>
                <a:lnTo>
                  <a:pt x="28194" y="419100"/>
                </a:lnTo>
                <a:lnTo>
                  <a:pt x="26289" y="419100"/>
                </a:lnTo>
                <a:lnTo>
                  <a:pt x="26073" y="406400"/>
                </a:lnTo>
                <a:lnTo>
                  <a:pt x="26162" y="393700"/>
                </a:lnTo>
                <a:lnTo>
                  <a:pt x="26428" y="381000"/>
                </a:lnTo>
                <a:lnTo>
                  <a:pt x="26797" y="381000"/>
                </a:lnTo>
                <a:lnTo>
                  <a:pt x="25679" y="355600"/>
                </a:lnTo>
                <a:lnTo>
                  <a:pt x="13131" y="355600"/>
                </a:lnTo>
                <a:lnTo>
                  <a:pt x="10668" y="355600"/>
                </a:lnTo>
                <a:lnTo>
                  <a:pt x="10160" y="355600"/>
                </a:lnTo>
                <a:lnTo>
                  <a:pt x="11176" y="368300"/>
                </a:lnTo>
                <a:lnTo>
                  <a:pt x="12192" y="368300"/>
                </a:lnTo>
                <a:lnTo>
                  <a:pt x="12407" y="393700"/>
                </a:lnTo>
                <a:lnTo>
                  <a:pt x="12954" y="406400"/>
                </a:lnTo>
                <a:lnTo>
                  <a:pt x="13576" y="431800"/>
                </a:lnTo>
                <a:lnTo>
                  <a:pt x="14097" y="457200"/>
                </a:lnTo>
                <a:lnTo>
                  <a:pt x="16510" y="457200"/>
                </a:lnTo>
                <a:lnTo>
                  <a:pt x="15125" y="469900"/>
                </a:lnTo>
                <a:lnTo>
                  <a:pt x="12903" y="482600"/>
                </a:lnTo>
                <a:lnTo>
                  <a:pt x="10414" y="495300"/>
                </a:lnTo>
                <a:lnTo>
                  <a:pt x="8255" y="495300"/>
                </a:lnTo>
                <a:lnTo>
                  <a:pt x="8458" y="508000"/>
                </a:lnTo>
                <a:lnTo>
                  <a:pt x="8902" y="508000"/>
                </a:lnTo>
                <a:lnTo>
                  <a:pt x="9271" y="520700"/>
                </a:lnTo>
                <a:lnTo>
                  <a:pt x="9271" y="533400"/>
                </a:lnTo>
                <a:lnTo>
                  <a:pt x="7823" y="520700"/>
                </a:lnTo>
                <a:lnTo>
                  <a:pt x="7658" y="533400"/>
                </a:lnTo>
                <a:lnTo>
                  <a:pt x="6223" y="533400"/>
                </a:lnTo>
                <a:lnTo>
                  <a:pt x="6311" y="546100"/>
                </a:lnTo>
                <a:lnTo>
                  <a:pt x="8763" y="546100"/>
                </a:lnTo>
                <a:lnTo>
                  <a:pt x="8255" y="558800"/>
                </a:lnTo>
                <a:lnTo>
                  <a:pt x="10960" y="558800"/>
                </a:lnTo>
                <a:lnTo>
                  <a:pt x="13589" y="546100"/>
                </a:lnTo>
                <a:lnTo>
                  <a:pt x="16002" y="558800"/>
                </a:lnTo>
                <a:lnTo>
                  <a:pt x="17703" y="558800"/>
                </a:lnTo>
                <a:lnTo>
                  <a:pt x="19494" y="584200"/>
                </a:lnTo>
                <a:lnTo>
                  <a:pt x="20891" y="596900"/>
                </a:lnTo>
                <a:lnTo>
                  <a:pt x="21463" y="596900"/>
                </a:lnTo>
                <a:lnTo>
                  <a:pt x="17805" y="609600"/>
                </a:lnTo>
                <a:lnTo>
                  <a:pt x="12471" y="609600"/>
                </a:lnTo>
                <a:lnTo>
                  <a:pt x="6985" y="596900"/>
                </a:lnTo>
                <a:lnTo>
                  <a:pt x="889" y="596900"/>
                </a:lnTo>
                <a:lnTo>
                  <a:pt x="5334" y="609600"/>
                </a:lnTo>
                <a:lnTo>
                  <a:pt x="5334" y="622300"/>
                </a:lnTo>
                <a:lnTo>
                  <a:pt x="6413" y="635000"/>
                </a:lnTo>
                <a:lnTo>
                  <a:pt x="5575" y="647700"/>
                </a:lnTo>
                <a:lnTo>
                  <a:pt x="4368" y="660400"/>
                </a:lnTo>
                <a:lnTo>
                  <a:pt x="4318" y="673100"/>
                </a:lnTo>
                <a:lnTo>
                  <a:pt x="6223" y="660400"/>
                </a:lnTo>
                <a:lnTo>
                  <a:pt x="6350" y="660400"/>
                </a:lnTo>
                <a:lnTo>
                  <a:pt x="6096" y="673100"/>
                </a:lnTo>
                <a:lnTo>
                  <a:pt x="5537" y="685800"/>
                </a:lnTo>
                <a:lnTo>
                  <a:pt x="5842" y="685800"/>
                </a:lnTo>
                <a:lnTo>
                  <a:pt x="10668" y="673100"/>
                </a:lnTo>
                <a:lnTo>
                  <a:pt x="11684" y="685800"/>
                </a:lnTo>
                <a:lnTo>
                  <a:pt x="11150" y="711200"/>
                </a:lnTo>
                <a:lnTo>
                  <a:pt x="8915" y="723900"/>
                </a:lnTo>
                <a:lnTo>
                  <a:pt x="5969" y="736600"/>
                </a:lnTo>
                <a:lnTo>
                  <a:pt x="3302" y="749300"/>
                </a:lnTo>
                <a:lnTo>
                  <a:pt x="6223" y="698500"/>
                </a:lnTo>
                <a:lnTo>
                  <a:pt x="4762" y="698500"/>
                </a:lnTo>
                <a:lnTo>
                  <a:pt x="3683" y="711200"/>
                </a:lnTo>
                <a:lnTo>
                  <a:pt x="2400" y="723900"/>
                </a:lnTo>
                <a:lnTo>
                  <a:pt x="381" y="723900"/>
                </a:lnTo>
                <a:lnTo>
                  <a:pt x="1397" y="774700"/>
                </a:lnTo>
                <a:lnTo>
                  <a:pt x="1574" y="762000"/>
                </a:lnTo>
                <a:lnTo>
                  <a:pt x="2070" y="762000"/>
                </a:lnTo>
                <a:lnTo>
                  <a:pt x="2832" y="749300"/>
                </a:lnTo>
                <a:lnTo>
                  <a:pt x="3810" y="762000"/>
                </a:lnTo>
                <a:lnTo>
                  <a:pt x="4254" y="774700"/>
                </a:lnTo>
                <a:lnTo>
                  <a:pt x="5842" y="774700"/>
                </a:lnTo>
                <a:lnTo>
                  <a:pt x="9258" y="762000"/>
                </a:lnTo>
                <a:lnTo>
                  <a:pt x="13754" y="736600"/>
                </a:lnTo>
                <a:lnTo>
                  <a:pt x="18427" y="711200"/>
                </a:lnTo>
                <a:lnTo>
                  <a:pt x="22352" y="698500"/>
                </a:lnTo>
                <a:lnTo>
                  <a:pt x="20447" y="723900"/>
                </a:lnTo>
                <a:lnTo>
                  <a:pt x="22352" y="736600"/>
                </a:lnTo>
                <a:lnTo>
                  <a:pt x="19240" y="749300"/>
                </a:lnTo>
                <a:lnTo>
                  <a:pt x="14516" y="774700"/>
                </a:lnTo>
                <a:lnTo>
                  <a:pt x="9677" y="787400"/>
                </a:lnTo>
                <a:lnTo>
                  <a:pt x="6223" y="800100"/>
                </a:lnTo>
                <a:lnTo>
                  <a:pt x="7734" y="800100"/>
                </a:lnTo>
                <a:lnTo>
                  <a:pt x="10160" y="812800"/>
                </a:lnTo>
                <a:lnTo>
                  <a:pt x="12573" y="812800"/>
                </a:lnTo>
                <a:lnTo>
                  <a:pt x="14097" y="800100"/>
                </a:lnTo>
                <a:lnTo>
                  <a:pt x="13030" y="825500"/>
                </a:lnTo>
                <a:lnTo>
                  <a:pt x="10261" y="838200"/>
                </a:lnTo>
                <a:lnTo>
                  <a:pt x="7569" y="850900"/>
                </a:lnTo>
                <a:lnTo>
                  <a:pt x="6731" y="876300"/>
                </a:lnTo>
                <a:lnTo>
                  <a:pt x="5842" y="863600"/>
                </a:lnTo>
                <a:lnTo>
                  <a:pt x="5664" y="863600"/>
                </a:lnTo>
                <a:lnTo>
                  <a:pt x="5715" y="889000"/>
                </a:lnTo>
                <a:lnTo>
                  <a:pt x="5334" y="889000"/>
                </a:lnTo>
                <a:lnTo>
                  <a:pt x="6731" y="901700"/>
                </a:lnTo>
                <a:lnTo>
                  <a:pt x="11684" y="901700"/>
                </a:lnTo>
                <a:lnTo>
                  <a:pt x="6223" y="927100"/>
                </a:lnTo>
                <a:lnTo>
                  <a:pt x="12192" y="927100"/>
                </a:lnTo>
                <a:lnTo>
                  <a:pt x="11480" y="939800"/>
                </a:lnTo>
                <a:lnTo>
                  <a:pt x="6223" y="939800"/>
                </a:lnTo>
                <a:lnTo>
                  <a:pt x="7962" y="952500"/>
                </a:lnTo>
                <a:lnTo>
                  <a:pt x="8750" y="965200"/>
                </a:lnTo>
                <a:lnTo>
                  <a:pt x="9639" y="965200"/>
                </a:lnTo>
                <a:lnTo>
                  <a:pt x="11684" y="977900"/>
                </a:lnTo>
                <a:lnTo>
                  <a:pt x="11684" y="990600"/>
                </a:lnTo>
                <a:lnTo>
                  <a:pt x="20447" y="990600"/>
                </a:lnTo>
                <a:lnTo>
                  <a:pt x="6223" y="1054100"/>
                </a:lnTo>
                <a:lnTo>
                  <a:pt x="7239" y="1054100"/>
                </a:lnTo>
                <a:lnTo>
                  <a:pt x="11684" y="1041400"/>
                </a:lnTo>
                <a:lnTo>
                  <a:pt x="12192" y="1041400"/>
                </a:lnTo>
                <a:lnTo>
                  <a:pt x="9842" y="1054100"/>
                </a:lnTo>
                <a:lnTo>
                  <a:pt x="8547" y="1092200"/>
                </a:lnTo>
                <a:lnTo>
                  <a:pt x="8089" y="1117600"/>
                </a:lnTo>
                <a:lnTo>
                  <a:pt x="8255" y="1143000"/>
                </a:lnTo>
                <a:lnTo>
                  <a:pt x="9271" y="1143000"/>
                </a:lnTo>
                <a:lnTo>
                  <a:pt x="10045" y="1155700"/>
                </a:lnTo>
                <a:lnTo>
                  <a:pt x="10261" y="1168400"/>
                </a:lnTo>
                <a:lnTo>
                  <a:pt x="10668" y="1168400"/>
                </a:lnTo>
                <a:lnTo>
                  <a:pt x="10325" y="1172616"/>
                </a:lnTo>
                <a:lnTo>
                  <a:pt x="10668" y="1181100"/>
                </a:lnTo>
                <a:lnTo>
                  <a:pt x="8750" y="1193800"/>
                </a:lnTo>
                <a:lnTo>
                  <a:pt x="10668" y="1193800"/>
                </a:lnTo>
                <a:lnTo>
                  <a:pt x="10071" y="1206500"/>
                </a:lnTo>
                <a:lnTo>
                  <a:pt x="9728" y="1219200"/>
                </a:lnTo>
                <a:lnTo>
                  <a:pt x="8648" y="1231900"/>
                </a:lnTo>
                <a:lnTo>
                  <a:pt x="5842" y="1244600"/>
                </a:lnTo>
                <a:lnTo>
                  <a:pt x="7239" y="1244600"/>
                </a:lnTo>
                <a:lnTo>
                  <a:pt x="6223" y="1257300"/>
                </a:lnTo>
                <a:lnTo>
                  <a:pt x="8763" y="1257300"/>
                </a:lnTo>
                <a:lnTo>
                  <a:pt x="6223" y="1295400"/>
                </a:lnTo>
                <a:lnTo>
                  <a:pt x="8255" y="1295400"/>
                </a:lnTo>
                <a:lnTo>
                  <a:pt x="8255" y="1308100"/>
                </a:lnTo>
                <a:lnTo>
                  <a:pt x="8597" y="1282700"/>
                </a:lnTo>
                <a:lnTo>
                  <a:pt x="9664" y="1270000"/>
                </a:lnTo>
                <a:lnTo>
                  <a:pt x="10261" y="1257300"/>
                </a:lnTo>
                <a:lnTo>
                  <a:pt x="9271" y="1244600"/>
                </a:lnTo>
                <a:lnTo>
                  <a:pt x="12192" y="1244600"/>
                </a:lnTo>
                <a:lnTo>
                  <a:pt x="13589" y="1257300"/>
                </a:lnTo>
                <a:lnTo>
                  <a:pt x="16510" y="1244600"/>
                </a:lnTo>
                <a:lnTo>
                  <a:pt x="14795" y="1270000"/>
                </a:lnTo>
                <a:lnTo>
                  <a:pt x="12573" y="1291170"/>
                </a:lnTo>
                <a:lnTo>
                  <a:pt x="12573" y="1358900"/>
                </a:lnTo>
                <a:lnTo>
                  <a:pt x="12573" y="1371600"/>
                </a:lnTo>
                <a:lnTo>
                  <a:pt x="11684" y="1358900"/>
                </a:lnTo>
                <a:lnTo>
                  <a:pt x="11176" y="1358900"/>
                </a:lnTo>
                <a:lnTo>
                  <a:pt x="12192" y="1346200"/>
                </a:lnTo>
                <a:lnTo>
                  <a:pt x="12573" y="1358900"/>
                </a:lnTo>
                <a:lnTo>
                  <a:pt x="12573" y="1291170"/>
                </a:lnTo>
                <a:lnTo>
                  <a:pt x="12128" y="1295400"/>
                </a:lnTo>
                <a:lnTo>
                  <a:pt x="9080" y="1320800"/>
                </a:lnTo>
                <a:lnTo>
                  <a:pt x="6223" y="1333500"/>
                </a:lnTo>
                <a:lnTo>
                  <a:pt x="8763" y="1371600"/>
                </a:lnTo>
                <a:lnTo>
                  <a:pt x="7239" y="1384300"/>
                </a:lnTo>
                <a:lnTo>
                  <a:pt x="10160" y="1384300"/>
                </a:lnTo>
                <a:lnTo>
                  <a:pt x="9423" y="1394650"/>
                </a:lnTo>
                <a:lnTo>
                  <a:pt x="9144" y="1394472"/>
                </a:lnTo>
                <a:lnTo>
                  <a:pt x="8382" y="1393075"/>
                </a:lnTo>
                <a:lnTo>
                  <a:pt x="9144" y="1397393"/>
                </a:lnTo>
                <a:lnTo>
                  <a:pt x="9779" y="1397012"/>
                </a:lnTo>
                <a:lnTo>
                  <a:pt x="14097" y="1397000"/>
                </a:lnTo>
                <a:lnTo>
                  <a:pt x="16002" y="1384300"/>
                </a:lnTo>
                <a:lnTo>
                  <a:pt x="14097" y="1384300"/>
                </a:lnTo>
                <a:lnTo>
                  <a:pt x="15494" y="1371600"/>
                </a:lnTo>
                <a:lnTo>
                  <a:pt x="18923" y="1371600"/>
                </a:lnTo>
                <a:lnTo>
                  <a:pt x="18034" y="1384300"/>
                </a:lnTo>
                <a:lnTo>
                  <a:pt x="19431" y="1371600"/>
                </a:lnTo>
                <a:lnTo>
                  <a:pt x="20955" y="1371600"/>
                </a:lnTo>
                <a:lnTo>
                  <a:pt x="19431" y="1409700"/>
                </a:lnTo>
                <a:lnTo>
                  <a:pt x="18923" y="1397000"/>
                </a:lnTo>
                <a:lnTo>
                  <a:pt x="16510" y="1397000"/>
                </a:lnTo>
                <a:lnTo>
                  <a:pt x="14909" y="1409700"/>
                </a:lnTo>
                <a:lnTo>
                  <a:pt x="13081" y="1422400"/>
                </a:lnTo>
                <a:lnTo>
                  <a:pt x="11150" y="1422400"/>
                </a:lnTo>
                <a:lnTo>
                  <a:pt x="9271" y="1409700"/>
                </a:lnTo>
                <a:lnTo>
                  <a:pt x="11176" y="1435100"/>
                </a:lnTo>
                <a:lnTo>
                  <a:pt x="9309" y="1447800"/>
                </a:lnTo>
                <a:lnTo>
                  <a:pt x="8356" y="1460500"/>
                </a:lnTo>
                <a:lnTo>
                  <a:pt x="7581" y="1473200"/>
                </a:lnTo>
                <a:lnTo>
                  <a:pt x="6223" y="1485900"/>
                </a:lnTo>
                <a:lnTo>
                  <a:pt x="9271" y="1485900"/>
                </a:lnTo>
                <a:lnTo>
                  <a:pt x="8305" y="1511300"/>
                </a:lnTo>
                <a:lnTo>
                  <a:pt x="9766" y="1524000"/>
                </a:lnTo>
                <a:lnTo>
                  <a:pt x="11341" y="1536700"/>
                </a:lnTo>
                <a:lnTo>
                  <a:pt x="10668" y="1549400"/>
                </a:lnTo>
                <a:lnTo>
                  <a:pt x="9766" y="1562100"/>
                </a:lnTo>
                <a:lnTo>
                  <a:pt x="7620" y="1562100"/>
                </a:lnTo>
                <a:lnTo>
                  <a:pt x="6731" y="1574800"/>
                </a:lnTo>
                <a:lnTo>
                  <a:pt x="7747" y="1574800"/>
                </a:lnTo>
                <a:lnTo>
                  <a:pt x="5334" y="1587500"/>
                </a:lnTo>
                <a:lnTo>
                  <a:pt x="8255" y="1587500"/>
                </a:lnTo>
                <a:lnTo>
                  <a:pt x="6946" y="1612900"/>
                </a:lnTo>
                <a:lnTo>
                  <a:pt x="6134" y="1625600"/>
                </a:lnTo>
                <a:lnTo>
                  <a:pt x="5867" y="1638300"/>
                </a:lnTo>
                <a:lnTo>
                  <a:pt x="6223" y="1651000"/>
                </a:lnTo>
                <a:lnTo>
                  <a:pt x="5308" y="1663700"/>
                </a:lnTo>
                <a:lnTo>
                  <a:pt x="1905" y="1663700"/>
                </a:lnTo>
                <a:lnTo>
                  <a:pt x="6731" y="1676400"/>
                </a:lnTo>
                <a:lnTo>
                  <a:pt x="6731" y="1689100"/>
                </a:lnTo>
                <a:lnTo>
                  <a:pt x="5664" y="1701800"/>
                </a:lnTo>
                <a:lnTo>
                  <a:pt x="3683" y="1701800"/>
                </a:lnTo>
                <a:lnTo>
                  <a:pt x="2921" y="1714500"/>
                </a:lnTo>
                <a:lnTo>
                  <a:pt x="6223" y="1714500"/>
                </a:lnTo>
                <a:lnTo>
                  <a:pt x="6184" y="1727200"/>
                </a:lnTo>
                <a:lnTo>
                  <a:pt x="6692" y="1739900"/>
                </a:lnTo>
                <a:lnTo>
                  <a:pt x="7747" y="1739900"/>
                </a:lnTo>
                <a:lnTo>
                  <a:pt x="7162" y="1752600"/>
                </a:lnTo>
                <a:lnTo>
                  <a:pt x="6921" y="1752600"/>
                </a:lnTo>
                <a:lnTo>
                  <a:pt x="6959" y="1765300"/>
                </a:lnTo>
                <a:lnTo>
                  <a:pt x="7239" y="1765300"/>
                </a:lnTo>
                <a:lnTo>
                  <a:pt x="8255" y="1778000"/>
                </a:lnTo>
                <a:lnTo>
                  <a:pt x="9652" y="1778000"/>
                </a:lnTo>
                <a:lnTo>
                  <a:pt x="6731" y="1790700"/>
                </a:lnTo>
                <a:lnTo>
                  <a:pt x="5334" y="1778000"/>
                </a:lnTo>
                <a:lnTo>
                  <a:pt x="6565" y="1803400"/>
                </a:lnTo>
                <a:lnTo>
                  <a:pt x="5588" y="1816100"/>
                </a:lnTo>
                <a:lnTo>
                  <a:pt x="5080" y="1816100"/>
                </a:lnTo>
                <a:lnTo>
                  <a:pt x="7747" y="1828800"/>
                </a:lnTo>
                <a:lnTo>
                  <a:pt x="8013" y="1816100"/>
                </a:lnTo>
                <a:lnTo>
                  <a:pt x="8737" y="1816100"/>
                </a:lnTo>
                <a:lnTo>
                  <a:pt x="9829" y="1803400"/>
                </a:lnTo>
                <a:lnTo>
                  <a:pt x="11176" y="1803400"/>
                </a:lnTo>
                <a:lnTo>
                  <a:pt x="10223" y="1816100"/>
                </a:lnTo>
                <a:lnTo>
                  <a:pt x="10223" y="1816950"/>
                </a:lnTo>
                <a:lnTo>
                  <a:pt x="11176" y="1828800"/>
                </a:lnTo>
                <a:lnTo>
                  <a:pt x="10160" y="1828800"/>
                </a:lnTo>
                <a:lnTo>
                  <a:pt x="8763" y="1841500"/>
                </a:lnTo>
                <a:lnTo>
                  <a:pt x="7747" y="1854200"/>
                </a:lnTo>
                <a:lnTo>
                  <a:pt x="7239" y="1879600"/>
                </a:lnTo>
                <a:lnTo>
                  <a:pt x="8763" y="1879600"/>
                </a:lnTo>
                <a:lnTo>
                  <a:pt x="6731" y="1905000"/>
                </a:lnTo>
                <a:lnTo>
                  <a:pt x="8763" y="1905000"/>
                </a:lnTo>
                <a:lnTo>
                  <a:pt x="9271" y="1917700"/>
                </a:lnTo>
                <a:lnTo>
                  <a:pt x="8610" y="1930400"/>
                </a:lnTo>
                <a:lnTo>
                  <a:pt x="6540" y="1943100"/>
                </a:lnTo>
                <a:lnTo>
                  <a:pt x="4838" y="1955800"/>
                </a:lnTo>
                <a:lnTo>
                  <a:pt x="5334" y="1968500"/>
                </a:lnTo>
                <a:lnTo>
                  <a:pt x="5334" y="1955800"/>
                </a:lnTo>
                <a:lnTo>
                  <a:pt x="5842" y="1955800"/>
                </a:lnTo>
                <a:lnTo>
                  <a:pt x="7239" y="1968500"/>
                </a:lnTo>
                <a:lnTo>
                  <a:pt x="4152" y="1981200"/>
                </a:lnTo>
                <a:lnTo>
                  <a:pt x="2997" y="2032000"/>
                </a:lnTo>
                <a:lnTo>
                  <a:pt x="0" y="2044700"/>
                </a:lnTo>
                <a:lnTo>
                  <a:pt x="2400" y="2044700"/>
                </a:lnTo>
                <a:lnTo>
                  <a:pt x="3238" y="2032000"/>
                </a:lnTo>
                <a:lnTo>
                  <a:pt x="4826" y="2019300"/>
                </a:lnTo>
                <a:lnTo>
                  <a:pt x="6731" y="2044700"/>
                </a:lnTo>
                <a:lnTo>
                  <a:pt x="7239" y="2032000"/>
                </a:lnTo>
                <a:lnTo>
                  <a:pt x="6223" y="2032000"/>
                </a:lnTo>
                <a:lnTo>
                  <a:pt x="7239" y="2019300"/>
                </a:lnTo>
                <a:lnTo>
                  <a:pt x="8280" y="2032000"/>
                </a:lnTo>
                <a:lnTo>
                  <a:pt x="7645" y="2057400"/>
                </a:lnTo>
                <a:lnTo>
                  <a:pt x="6197" y="2070100"/>
                </a:lnTo>
                <a:lnTo>
                  <a:pt x="4826" y="2082800"/>
                </a:lnTo>
                <a:lnTo>
                  <a:pt x="8661" y="2082800"/>
                </a:lnTo>
                <a:lnTo>
                  <a:pt x="8763" y="2095500"/>
                </a:lnTo>
                <a:lnTo>
                  <a:pt x="7543" y="2108200"/>
                </a:lnTo>
                <a:lnTo>
                  <a:pt x="3302" y="2108200"/>
                </a:lnTo>
                <a:lnTo>
                  <a:pt x="6731" y="2133600"/>
                </a:lnTo>
                <a:lnTo>
                  <a:pt x="5422" y="2146300"/>
                </a:lnTo>
                <a:lnTo>
                  <a:pt x="5499" y="2171700"/>
                </a:lnTo>
                <a:lnTo>
                  <a:pt x="6311" y="2184400"/>
                </a:lnTo>
                <a:lnTo>
                  <a:pt x="7239" y="2197100"/>
                </a:lnTo>
                <a:lnTo>
                  <a:pt x="6731" y="2209800"/>
                </a:lnTo>
                <a:lnTo>
                  <a:pt x="6223" y="2209800"/>
                </a:lnTo>
                <a:lnTo>
                  <a:pt x="6362" y="2235200"/>
                </a:lnTo>
                <a:lnTo>
                  <a:pt x="5245" y="2247900"/>
                </a:lnTo>
                <a:lnTo>
                  <a:pt x="4025" y="2273300"/>
                </a:lnTo>
                <a:lnTo>
                  <a:pt x="3810" y="2286000"/>
                </a:lnTo>
                <a:lnTo>
                  <a:pt x="4826" y="2273300"/>
                </a:lnTo>
                <a:lnTo>
                  <a:pt x="6223" y="2298700"/>
                </a:lnTo>
                <a:lnTo>
                  <a:pt x="7239" y="2298700"/>
                </a:lnTo>
                <a:lnTo>
                  <a:pt x="6426" y="2311400"/>
                </a:lnTo>
                <a:lnTo>
                  <a:pt x="9652" y="2311400"/>
                </a:lnTo>
                <a:lnTo>
                  <a:pt x="9652" y="2324100"/>
                </a:lnTo>
                <a:lnTo>
                  <a:pt x="10668" y="2336800"/>
                </a:lnTo>
                <a:lnTo>
                  <a:pt x="7239" y="2374900"/>
                </a:lnTo>
                <a:lnTo>
                  <a:pt x="7239" y="2362200"/>
                </a:lnTo>
                <a:lnTo>
                  <a:pt x="6731" y="2362200"/>
                </a:lnTo>
                <a:lnTo>
                  <a:pt x="6451" y="2374900"/>
                </a:lnTo>
                <a:lnTo>
                  <a:pt x="6565" y="2387600"/>
                </a:lnTo>
                <a:lnTo>
                  <a:pt x="7239" y="2400300"/>
                </a:lnTo>
                <a:lnTo>
                  <a:pt x="9652" y="2400300"/>
                </a:lnTo>
                <a:lnTo>
                  <a:pt x="7239" y="2387600"/>
                </a:lnTo>
                <a:lnTo>
                  <a:pt x="9271" y="2374900"/>
                </a:lnTo>
                <a:lnTo>
                  <a:pt x="10668" y="2374900"/>
                </a:lnTo>
                <a:lnTo>
                  <a:pt x="10553" y="2387600"/>
                </a:lnTo>
                <a:lnTo>
                  <a:pt x="12573" y="2387600"/>
                </a:lnTo>
                <a:lnTo>
                  <a:pt x="12153" y="2400300"/>
                </a:lnTo>
                <a:lnTo>
                  <a:pt x="11125" y="2413000"/>
                </a:lnTo>
                <a:lnTo>
                  <a:pt x="8255" y="2413000"/>
                </a:lnTo>
                <a:lnTo>
                  <a:pt x="8864" y="2425700"/>
                </a:lnTo>
                <a:lnTo>
                  <a:pt x="9093" y="2438400"/>
                </a:lnTo>
                <a:lnTo>
                  <a:pt x="8763" y="2438400"/>
                </a:lnTo>
                <a:lnTo>
                  <a:pt x="7747" y="2451100"/>
                </a:lnTo>
                <a:lnTo>
                  <a:pt x="10160" y="2451100"/>
                </a:lnTo>
                <a:lnTo>
                  <a:pt x="9652" y="2476500"/>
                </a:lnTo>
                <a:lnTo>
                  <a:pt x="12573" y="2451100"/>
                </a:lnTo>
                <a:lnTo>
                  <a:pt x="12776" y="2476500"/>
                </a:lnTo>
                <a:lnTo>
                  <a:pt x="11341" y="2476500"/>
                </a:lnTo>
                <a:lnTo>
                  <a:pt x="9804" y="2489200"/>
                </a:lnTo>
                <a:lnTo>
                  <a:pt x="9652" y="2501900"/>
                </a:lnTo>
                <a:lnTo>
                  <a:pt x="12192" y="2501900"/>
                </a:lnTo>
                <a:lnTo>
                  <a:pt x="11023" y="2514600"/>
                </a:lnTo>
                <a:lnTo>
                  <a:pt x="9690" y="2514600"/>
                </a:lnTo>
                <a:lnTo>
                  <a:pt x="9093" y="2527300"/>
                </a:lnTo>
                <a:lnTo>
                  <a:pt x="10160" y="2540000"/>
                </a:lnTo>
                <a:lnTo>
                  <a:pt x="9017" y="2540000"/>
                </a:lnTo>
                <a:lnTo>
                  <a:pt x="7848" y="2527300"/>
                </a:lnTo>
                <a:lnTo>
                  <a:pt x="6845" y="2527300"/>
                </a:lnTo>
                <a:lnTo>
                  <a:pt x="6223" y="2540000"/>
                </a:lnTo>
                <a:lnTo>
                  <a:pt x="7264" y="2552700"/>
                </a:lnTo>
                <a:lnTo>
                  <a:pt x="8128" y="2552700"/>
                </a:lnTo>
                <a:lnTo>
                  <a:pt x="8788" y="2565400"/>
                </a:lnTo>
                <a:lnTo>
                  <a:pt x="9271" y="2578100"/>
                </a:lnTo>
                <a:lnTo>
                  <a:pt x="7366" y="2578100"/>
                </a:lnTo>
                <a:lnTo>
                  <a:pt x="6553" y="2565400"/>
                </a:lnTo>
                <a:lnTo>
                  <a:pt x="6223" y="2552700"/>
                </a:lnTo>
                <a:lnTo>
                  <a:pt x="7112" y="2590800"/>
                </a:lnTo>
                <a:lnTo>
                  <a:pt x="9702" y="2603500"/>
                </a:lnTo>
                <a:lnTo>
                  <a:pt x="11925" y="2616200"/>
                </a:lnTo>
                <a:lnTo>
                  <a:pt x="11684" y="2641600"/>
                </a:lnTo>
                <a:lnTo>
                  <a:pt x="10337" y="2628900"/>
                </a:lnTo>
                <a:lnTo>
                  <a:pt x="7708" y="2628900"/>
                </a:lnTo>
                <a:lnTo>
                  <a:pt x="7239" y="2616200"/>
                </a:lnTo>
                <a:lnTo>
                  <a:pt x="7137" y="2628900"/>
                </a:lnTo>
                <a:lnTo>
                  <a:pt x="8128" y="2641600"/>
                </a:lnTo>
                <a:lnTo>
                  <a:pt x="8915" y="2654300"/>
                </a:lnTo>
                <a:lnTo>
                  <a:pt x="8255" y="2667000"/>
                </a:lnTo>
                <a:lnTo>
                  <a:pt x="11176" y="2654300"/>
                </a:lnTo>
                <a:lnTo>
                  <a:pt x="11176" y="2667000"/>
                </a:lnTo>
                <a:lnTo>
                  <a:pt x="9652" y="2679700"/>
                </a:lnTo>
                <a:lnTo>
                  <a:pt x="12192" y="2667000"/>
                </a:lnTo>
                <a:lnTo>
                  <a:pt x="10744" y="2692400"/>
                </a:lnTo>
                <a:lnTo>
                  <a:pt x="10998" y="2705100"/>
                </a:lnTo>
                <a:lnTo>
                  <a:pt x="10985" y="2717800"/>
                </a:lnTo>
                <a:lnTo>
                  <a:pt x="8763" y="2730500"/>
                </a:lnTo>
                <a:lnTo>
                  <a:pt x="10553" y="2730500"/>
                </a:lnTo>
                <a:lnTo>
                  <a:pt x="9956" y="2743200"/>
                </a:lnTo>
                <a:lnTo>
                  <a:pt x="10160" y="2755900"/>
                </a:lnTo>
                <a:lnTo>
                  <a:pt x="11201" y="2745575"/>
                </a:lnTo>
                <a:lnTo>
                  <a:pt x="10668" y="2743200"/>
                </a:lnTo>
                <a:lnTo>
                  <a:pt x="11442" y="2743200"/>
                </a:lnTo>
                <a:lnTo>
                  <a:pt x="11747" y="2717800"/>
                </a:lnTo>
                <a:lnTo>
                  <a:pt x="12230" y="2705100"/>
                </a:lnTo>
                <a:lnTo>
                  <a:pt x="14389" y="2705100"/>
                </a:lnTo>
                <a:lnTo>
                  <a:pt x="14160" y="2717800"/>
                </a:lnTo>
                <a:lnTo>
                  <a:pt x="14020" y="2717800"/>
                </a:lnTo>
                <a:lnTo>
                  <a:pt x="14605" y="2730500"/>
                </a:lnTo>
                <a:lnTo>
                  <a:pt x="15113" y="2717800"/>
                </a:lnTo>
                <a:lnTo>
                  <a:pt x="16002" y="2705100"/>
                </a:lnTo>
                <a:lnTo>
                  <a:pt x="17018" y="2705100"/>
                </a:lnTo>
                <a:lnTo>
                  <a:pt x="17424" y="2730500"/>
                </a:lnTo>
                <a:lnTo>
                  <a:pt x="16395" y="2743200"/>
                </a:lnTo>
                <a:lnTo>
                  <a:pt x="14820" y="2755900"/>
                </a:lnTo>
                <a:lnTo>
                  <a:pt x="13589" y="2768600"/>
                </a:lnTo>
                <a:lnTo>
                  <a:pt x="14605" y="2743200"/>
                </a:lnTo>
                <a:lnTo>
                  <a:pt x="11442" y="2743200"/>
                </a:lnTo>
                <a:lnTo>
                  <a:pt x="11201" y="2745575"/>
                </a:lnTo>
                <a:lnTo>
                  <a:pt x="13589" y="2755900"/>
                </a:lnTo>
                <a:lnTo>
                  <a:pt x="10668" y="2768600"/>
                </a:lnTo>
                <a:lnTo>
                  <a:pt x="11544" y="2781300"/>
                </a:lnTo>
                <a:lnTo>
                  <a:pt x="11252" y="2781300"/>
                </a:lnTo>
                <a:lnTo>
                  <a:pt x="10782" y="2794000"/>
                </a:lnTo>
                <a:lnTo>
                  <a:pt x="11176" y="2806700"/>
                </a:lnTo>
                <a:lnTo>
                  <a:pt x="11684" y="2806700"/>
                </a:lnTo>
                <a:lnTo>
                  <a:pt x="11684" y="2794000"/>
                </a:lnTo>
                <a:lnTo>
                  <a:pt x="12674" y="2819400"/>
                </a:lnTo>
                <a:lnTo>
                  <a:pt x="17030" y="2844800"/>
                </a:lnTo>
                <a:lnTo>
                  <a:pt x="18034" y="2857500"/>
                </a:lnTo>
                <a:lnTo>
                  <a:pt x="17919" y="2870200"/>
                </a:lnTo>
                <a:lnTo>
                  <a:pt x="17170" y="2882900"/>
                </a:lnTo>
                <a:lnTo>
                  <a:pt x="14300" y="2882900"/>
                </a:lnTo>
                <a:lnTo>
                  <a:pt x="14249" y="2870200"/>
                </a:lnTo>
                <a:lnTo>
                  <a:pt x="13385" y="2857500"/>
                </a:lnTo>
                <a:lnTo>
                  <a:pt x="10668" y="2857500"/>
                </a:lnTo>
                <a:lnTo>
                  <a:pt x="12890" y="2870200"/>
                </a:lnTo>
                <a:lnTo>
                  <a:pt x="12382" y="2895600"/>
                </a:lnTo>
                <a:lnTo>
                  <a:pt x="11480" y="2921000"/>
                </a:lnTo>
                <a:lnTo>
                  <a:pt x="12573" y="2946400"/>
                </a:lnTo>
                <a:lnTo>
                  <a:pt x="14198" y="2933700"/>
                </a:lnTo>
                <a:lnTo>
                  <a:pt x="15430" y="2946400"/>
                </a:lnTo>
                <a:lnTo>
                  <a:pt x="16459" y="2946400"/>
                </a:lnTo>
                <a:lnTo>
                  <a:pt x="17526" y="2933700"/>
                </a:lnTo>
                <a:lnTo>
                  <a:pt x="17119" y="2946400"/>
                </a:lnTo>
                <a:lnTo>
                  <a:pt x="16586" y="2959100"/>
                </a:lnTo>
                <a:lnTo>
                  <a:pt x="15786" y="2959100"/>
                </a:lnTo>
                <a:lnTo>
                  <a:pt x="14605" y="2971800"/>
                </a:lnTo>
                <a:lnTo>
                  <a:pt x="16510" y="2971800"/>
                </a:lnTo>
                <a:lnTo>
                  <a:pt x="16002" y="2974695"/>
                </a:lnTo>
                <a:lnTo>
                  <a:pt x="16002" y="3441700"/>
                </a:lnTo>
                <a:lnTo>
                  <a:pt x="14262" y="3441700"/>
                </a:lnTo>
                <a:lnTo>
                  <a:pt x="13906" y="3429177"/>
                </a:lnTo>
                <a:lnTo>
                  <a:pt x="16002" y="3441700"/>
                </a:lnTo>
                <a:lnTo>
                  <a:pt x="16002" y="2974695"/>
                </a:lnTo>
                <a:lnTo>
                  <a:pt x="14274" y="2984500"/>
                </a:lnTo>
                <a:lnTo>
                  <a:pt x="13004" y="2997200"/>
                </a:lnTo>
                <a:lnTo>
                  <a:pt x="12039" y="2997200"/>
                </a:lnTo>
                <a:lnTo>
                  <a:pt x="10668" y="3022600"/>
                </a:lnTo>
                <a:lnTo>
                  <a:pt x="14605" y="3022600"/>
                </a:lnTo>
                <a:lnTo>
                  <a:pt x="14795" y="3035300"/>
                </a:lnTo>
                <a:lnTo>
                  <a:pt x="14605" y="3048000"/>
                </a:lnTo>
                <a:lnTo>
                  <a:pt x="14033" y="3048000"/>
                </a:lnTo>
                <a:lnTo>
                  <a:pt x="13081" y="3060700"/>
                </a:lnTo>
                <a:lnTo>
                  <a:pt x="13589" y="3060700"/>
                </a:lnTo>
                <a:lnTo>
                  <a:pt x="13500" y="3073400"/>
                </a:lnTo>
                <a:lnTo>
                  <a:pt x="14173" y="3098800"/>
                </a:lnTo>
                <a:lnTo>
                  <a:pt x="14668" y="3111500"/>
                </a:lnTo>
                <a:lnTo>
                  <a:pt x="14097" y="3124200"/>
                </a:lnTo>
                <a:lnTo>
                  <a:pt x="12573" y="3124200"/>
                </a:lnTo>
                <a:lnTo>
                  <a:pt x="11252" y="3162300"/>
                </a:lnTo>
                <a:lnTo>
                  <a:pt x="11188" y="3251200"/>
                </a:lnTo>
                <a:lnTo>
                  <a:pt x="10668" y="3289300"/>
                </a:lnTo>
                <a:lnTo>
                  <a:pt x="9652" y="3263900"/>
                </a:lnTo>
                <a:lnTo>
                  <a:pt x="9588" y="3276600"/>
                </a:lnTo>
                <a:lnTo>
                  <a:pt x="9118" y="3289300"/>
                </a:lnTo>
                <a:lnTo>
                  <a:pt x="8915" y="3302000"/>
                </a:lnTo>
                <a:lnTo>
                  <a:pt x="9652" y="3314700"/>
                </a:lnTo>
                <a:lnTo>
                  <a:pt x="10160" y="3314700"/>
                </a:lnTo>
                <a:lnTo>
                  <a:pt x="10160" y="3302000"/>
                </a:lnTo>
                <a:lnTo>
                  <a:pt x="11176" y="3302000"/>
                </a:lnTo>
                <a:lnTo>
                  <a:pt x="13081" y="3314700"/>
                </a:lnTo>
                <a:lnTo>
                  <a:pt x="13589" y="3327400"/>
                </a:lnTo>
                <a:lnTo>
                  <a:pt x="11684" y="3327400"/>
                </a:lnTo>
                <a:lnTo>
                  <a:pt x="13081" y="3340100"/>
                </a:lnTo>
                <a:lnTo>
                  <a:pt x="10820" y="3340100"/>
                </a:lnTo>
                <a:lnTo>
                  <a:pt x="10668" y="3352800"/>
                </a:lnTo>
                <a:lnTo>
                  <a:pt x="13068" y="3365500"/>
                </a:lnTo>
                <a:lnTo>
                  <a:pt x="13525" y="3390900"/>
                </a:lnTo>
                <a:lnTo>
                  <a:pt x="13843" y="3426599"/>
                </a:lnTo>
                <a:lnTo>
                  <a:pt x="13639" y="3416300"/>
                </a:lnTo>
                <a:lnTo>
                  <a:pt x="12192" y="3429000"/>
                </a:lnTo>
                <a:lnTo>
                  <a:pt x="13081" y="3429000"/>
                </a:lnTo>
                <a:lnTo>
                  <a:pt x="13589" y="3441700"/>
                </a:lnTo>
                <a:lnTo>
                  <a:pt x="11176" y="3441700"/>
                </a:lnTo>
                <a:lnTo>
                  <a:pt x="12280" y="3479800"/>
                </a:lnTo>
                <a:lnTo>
                  <a:pt x="13347" y="3505200"/>
                </a:lnTo>
                <a:lnTo>
                  <a:pt x="14046" y="3530600"/>
                </a:lnTo>
                <a:lnTo>
                  <a:pt x="14097" y="3568700"/>
                </a:lnTo>
                <a:lnTo>
                  <a:pt x="14605" y="3568700"/>
                </a:lnTo>
                <a:lnTo>
                  <a:pt x="15024" y="3581400"/>
                </a:lnTo>
                <a:lnTo>
                  <a:pt x="14300" y="3594100"/>
                </a:lnTo>
                <a:lnTo>
                  <a:pt x="13081" y="3594100"/>
                </a:lnTo>
                <a:lnTo>
                  <a:pt x="14097" y="3606800"/>
                </a:lnTo>
                <a:lnTo>
                  <a:pt x="14605" y="3594100"/>
                </a:lnTo>
                <a:lnTo>
                  <a:pt x="15494" y="3594100"/>
                </a:lnTo>
                <a:lnTo>
                  <a:pt x="13728" y="3619500"/>
                </a:lnTo>
                <a:lnTo>
                  <a:pt x="15214" y="3644900"/>
                </a:lnTo>
                <a:lnTo>
                  <a:pt x="16967" y="3657600"/>
                </a:lnTo>
                <a:lnTo>
                  <a:pt x="16002" y="3683000"/>
                </a:lnTo>
                <a:lnTo>
                  <a:pt x="19596" y="3683000"/>
                </a:lnTo>
                <a:lnTo>
                  <a:pt x="22987" y="3695700"/>
                </a:lnTo>
                <a:lnTo>
                  <a:pt x="26174" y="3708400"/>
                </a:lnTo>
                <a:lnTo>
                  <a:pt x="29210" y="3695700"/>
                </a:lnTo>
                <a:lnTo>
                  <a:pt x="28194" y="3708400"/>
                </a:lnTo>
                <a:lnTo>
                  <a:pt x="29692" y="3708400"/>
                </a:lnTo>
                <a:lnTo>
                  <a:pt x="29908" y="3695700"/>
                </a:lnTo>
                <a:lnTo>
                  <a:pt x="30111" y="3683000"/>
                </a:lnTo>
                <a:lnTo>
                  <a:pt x="31623" y="3670300"/>
                </a:lnTo>
                <a:lnTo>
                  <a:pt x="28194" y="3632200"/>
                </a:lnTo>
                <a:lnTo>
                  <a:pt x="29718" y="3632200"/>
                </a:lnTo>
                <a:lnTo>
                  <a:pt x="31115" y="3619500"/>
                </a:lnTo>
                <a:lnTo>
                  <a:pt x="31623" y="3632200"/>
                </a:lnTo>
                <a:lnTo>
                  <a:pt x="31711" y="3619500"/>
                </a:lnTo>
                <a:lnTo>
                  <a:pt x="33147" y="3619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4468240" y="2371217"/>
            <a:ext cx="1905" cy="12065"/>
          </a:xfrm>
          <a:custGeom>
            <a:avLst/>
            <a:gdLst/>
            <a:ahLst/>
            <a:cxnLst/>
            <a:rect l="l" t="t" r="r" b="b"/>
            <a:pathLst>
              <a:path w="1904" h="12064">
                <a:moveTo>
                  <a:pt x="508" y="0"/>
                </a:moveTo>
                <a:lnTo>
                  <a:pt x="0" y="2286"/>
                </a:lnTo>
                <a:lnTo>
                  <a:pt x="508" y="4953"/>
                </a:lnTo>
                <a:lnTo>
                  <a:pt x="0" y="7238"/>
                </a:lnTo>
                <a:lnTo>
                  <a:pt x="432" y="11888"/>
                </a:lnTo>
                <a:lnTo>
                  <a:pt x="888" y="11477"/>
                </a:lnTo>
                <a:lnTo>
                  <a:pt x="1250" y="7328"/>
                </a:lnTo>
                <a:lnTo>
                  <a:pt x="1397" y="762"/>
                </a:lnTo>
                <a:lnTo>
                  <a:pt x="5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4473194" y="2464561"/>
            <a:ext cx="3175" cy="36195"/>
          </a:xfrm>
          <a:custGeom>
            <a:avLst/>
            <a:gdLst/>
            <a:ahLst/>
            <a:cxnLst/>
            <a:rect l="l" t="t" r="r" b="b"/>
            <a:pathLst>
              <a:path w="3175" h="36194">
                <a:moveTo>
                  <a:pt x="2032" y="0"/>
                </a:moveTo>
                <a:lnTo>
                  <a:pt x="1397" y="1143"/>
                </a:lnTo>
                <a:lnTo>
                  <a:pt x="1397" y="5080"/>
                </a:lnTo>
                <a:lnTo>
                  <a:pt x="2032" y="0"/>
                </a:lnTo>
                <a:close/>
              </a:path>
              <a:path w="3175" h="36194">
                <a:moveTo>
                  <a:pt x="2730" y="20167"/>
                </a:moveTo>
                <a:lnTo>
                  <a:pt x="2260" y="15811"/>
                </a:lnTo>
                <a:lnTo>
                  <a:pt x="889" y="15748"/>
                </a:lnTo>
                <a:lnTo>
                  <a:pt x="889" y="13462"/>
                </a:lnTo>
                <a:lnTo>
                  <a:pt x="508" y="24638"/>
                </a:lnTo>
                <a:lnTo>
                  <a:pt x="0" y="34798"/>
                </a:lnTo>
                <a:lnTo>
                  <a:pt x="1905" y="35814"/>
                </a:lnTo>
                <a:lnTo>
                  <a:pt x="2527" y="27330"/>
                </a:lnTo>
                <a:lnTo>
                  <a:pt x="2730" y="201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4480433" y="2607310"/>
            <a:ext cx="3175" cy="16510"/>
          </a:xfrm>
          <a:custGeom>
            <a:avLst/>
            <a:gdLst/>
            <a:ahLst/>
            <a:cxnLst/>
            <a:rect l="l" t="t" r="r" b="b"/>
            <a:pathLst>
              <a:path w="3175" h="16510">
                <a:moveTo>
                  <a:pt x="0" y="1142"/>
                </a:moveTo>
                <a:lnTo>
                  <a:pt x="380" y="6223"/>
                </a:lnTo>
                <a:lnTo>
                  <a:pt x="422" y="16466"/>
                </a:lnTo>
                <a:lnTo>
                  <a:pt x="1666" y="11684"/>
                </a:lnTo>
                <a:lnTo>
                  <a:pt x="2627" y="2815"/>
                </a:lnTo>
                <a:lnTo>
                  <a:pt x="0" y="1142"/>
                </a:lnTo>
                <a:close/>
              </a:path>
              <a:path w="3175" h="16510">
                <a:moveTo>
                  <a:pt x="1904" y="0"/>
                </a:moveTo>
                <a:lnTo>
                  <a:pt x="2649" y="2615"/>
                </a:lnTo>
                <a:lnTo>
                  <a:pt x="2627" y="2815"/>
                </a:lnTo>
                <a:lnTo>
                  <a:pt x="2793" y="2920"/>
                </a:lnTo>
                <a:lnTo>
                  <a:pt x="19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4468240" y="2491104"/>
            <a:ext cx="3175" cy="10795"/>
          </a:xfrm>
          <a:custGeom>
            <a:avLst/>
            <a:gdLst/>
            <a:ahLst/>
            <a:cxnLst/>
            <a:rect l="l" t="t" r="r" b="b"/>
            <a:pathLst>
              <a:path w="3175" h="10794">
                <a:moveTo>
                  <a:pt x="0" y="0"/>
                </a:moveTo>
                <a:lnTo>
                  <a:pt x="508" y="10541"/>
                </a:lnTo>
                <a:lnTo>
                  <a:pt x="2794" y="431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4470273" y="2541777"/>
            <a:ext cx="1905" cy="37465"/>
          </a:xfrm>
          <a:custGeom>
            <a:avLst/>
            <a:gdLst/>
            <a:ahLst/>
            <a:cxnLst/>
            <a:rect l="l" t="t" r="r" b="b"/>
            <a:pathLst>
              <a:path w="1904" h="37464">
                <a:moveTo>
                  <a:pt x="762" y="0"/>
                </a:moveTo>
                <a:lnTo>
                  <a:pt x="0" y="3048"/>
                </a:lnTo>
                <a:lnTo>
                  <a:pt x="0" y="14224"/>
                </a:lnTo>
                <a:lnTo>
                  <a:pt x="762" y="9779"/>
                </a:lnTo>
                <a:lnTo>
                  <a:pt x="762" y="0"/>
                </a:lnTo>
                <a:close/>
              </a:path>
              <a:path w="1904" h="37464">
                <a:moveTo>
                  <a:pt x="1524" y="37084"/>
                </a:moveTo>
                <a:lnTo>
                  <a:pt x="508" y="14224"/>
                </a:lnTo>
                <a:lnTo>
                  <a:pt x="508" y="19177"/>
                </a:lnTo>
                <a:lnTo>
                  <a:pt x="0" y="18796"/>
                </a:lnTo>
                <a:lnTo>
                  <a:pt x="508" y="36703"/>
                </a:lnTo>
                <a:lnTo>
                  <a:pt x="1524" y="370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4469638" y="2763647"/>
            <a:ext cx="2540" cy="24130"/>
          </a:xfrm>
          <a:custGeom>
            <a:avLst/>
            <a:gdLst/>
            <a:ahLst/>
            <a:cxnLst/>
            <a:rect l="l" t="t" r="r" b="b"/>
            <a:pathLst>
              <a:path w="2539" h="24130">
                <a:moveTo>
                  <a:pt x="1015" y="0"/>
                </a:moveTo>
                <a:lnTo>
                  <a:pt x="1015" y="7492"/>
                </a:lnTo>
                <a:lnTo>
                  <a:pt x="0" y="11937"/>
                </a:lnTo>
                <a:lnTo>
                  <a:pt x="0" y="18923"/>
                </a:lnTo>
                <a:lnTo>
                  <a:pt x="508" y="24129"/>
                </a:lnTo>
                <a:lnTo>
                  <a:pt x="1524" y="22351"/>
                </a:lnTo>
                <a:lnTo>
                  <a:pt x="2159" y="3048"/>
                </a:lnTo>
                <a:lnTo>
                  <a:pt x="10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4461891" y="2708655"/>
            <a:ext cx="5080" cy="69850"/>
          </a:xfrm>
          <a:custGeom>
            <a:avLst/>
            <a:gdLst/>
            <a:ahLst/>
            <a:cxnLst/>
            <a:rect l="l" t="t" r="r" b="b"/>
            <a:pathLst>
              <a:path w="5079" h="69850">
                <a:moveTo>
                  <a:pt x="1397" y="56261"/>
                </a:moveTo>
                <a:lnTo>
                  <a:pt x="1117" y="48958"/>
                </a:lnTo>
                <a:lnTo>
                  <a:pt x="838" y="50482"/>
                </a:lnTo>
                <a:lnTo>
                  <a:pt x="482" y="55727"/>
                </a:lnTo>
                <a:lnTo>
                  <a:pt x="0" y="59563"/>
                </a:lnTo>
                <a:lnTo>
                  <a:pt x="152" y="69646"/>
                </a:lnTo>
                <a:lnTo>
                  <a:pt x="546" y="67779"/>
                </a:lnTo>
                <a:lnTo>
                  <a:pt x="1016" y="60985"/>
                </a:lnTo>
                <a:lnTo>
                  <a:pt x="1397" y="56261"/>
                </a:lnTo>
                <a:close/>
              </a:path>
              <a:path w="5079" h="69850">
                <a:moveTo>
                  <a:pt x="4953" y="8509"/>
                </a:moveTo>
                <a:lnTo>
                  <a:pt x="3937" y="5588"/>
                </a:lnTo>
                <a:lnTo>
                  <a:pt x="3429" y="5207"/>
                </a:lnTo>
                <a:lnTo>
                  <a:pt x="2921" y="0"/>
                </a:lnTo>
                <a:lnTo>
                  <a:pt x="1397" y="9271"/>
                </a:lnTo>
                <a:lnTo>
                  <a:pt x="4953" y="85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4468240" y="3049270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0" y="0"/>
                </a:moveTo>
                <a:lnTo>
                  <a:pt x="0" y="4317"/>
                </a:lnTo>
                <a:lnTo>
                  <a:pt x="4953" y="25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4456557" y="3282314"/>
            <a:ext cx="5715" cy="28575"/>
          </a:xfrm>
          <a:custGeom>
            <a:avLst/>
            <a:gdLst/>
            <a:ahLst/>
            <a:cxnLst/>
            <a:rect l="l" t="t" r="r" b="b"/>
            <a:pathLst>
              <a:path w="5714" h="28575">
                <a:moveTo>
                  <a:pt x="3937" y="11176"/>
                </a:moveTo>
                <a:lnTo>
                  <a:pt x="3327" y="10985"/>
                </a:lnTo>
                <a:lnTo>
                  <a:pt x="2501" y="127"/>
                </a:lnTo>
                <a:lnTo>
                  <a:pt x="1905" y="0"/>
                </a:lnTo>
                <a:lnTo>
                  <a:pt x="2095" y="9448"/>
                </a:lnTo>
                <a:lnTo>
                  <a:pt x="1143" y="12026"/>
                </a:lnTo>
                <a:lnTo>
                  <a:pt x="76" y="15100"/>
                </a:lnTo>
                <a:lnTo>
                  <a:pt x="0" y="26035"/>
                </a:lnTo>
                <a:lnTo>
                  <a:pt x="1917" y="28168"/>
                </a:lnTo>
                <a:lnTo>
                  <a:pt x="2870" y="25996"/>
                </a:lnTo>
                <a:lnTo>
                  <a:pt x="3365" y="20129"/>
                </a:lnTo>
                <a:lnTo>
                  <a:pt x="3937" y="11176"/>
                </a:lnTo>
                <a:close/>
              </a:path>
              <a:path w="5714" h="28575">
                <a:moveTo>
                  <a:pt x="5334" y="4191"/>
                </a:moveTo>
                <a:lnTo>
                  <a:pt x="3937" y="11049"/>
                </a:lnTo>
                <a:lnTo>
                  <a:pt x="4572" y="9906"/>
                </a:lnTo>
                <a:lnTo>
                  <a:pt x="4572" y="8128"/>
                </a:lnTo>
                <a:lnTo>
                  <a:pt x="5334" y="4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4485767" y="6166535"/>
            <a:ext cx="4445" cy="40640"/>
          </a:xfrm>
          <a:custGeom>
            <a:avLst/>
            <a:gdLst/>
            <a:ahLst/>
            <a:cxnLst/>
            <a:rect l="l" t="t" r="r" b="b"/>
            <a:pathLst>
              <a:path w="4445" h="40639">
                <a:moveTo>
                  <a:pt x="2794" y="31724"/>
                </a:moveTo>
                <a:lnTo>
                  <a:pt x="0" y="28422"/>
                </a:lnTo>
                <a:lnTo>
                  <a:pt x="508" y="30632"/>
                </a:lnTo>
                <a:lnTo>
                  <a:pt x="508" y="40170"/>
                </a:lnTo>
                <a:lnTo>
                  <a:pt x="2794" y="31724"/>
                </a:lnTo>
                <a:close/>
              </a:path>
              <a:path w="4445" h="40639">
                <a:moveTo>
                  <a:pt x="4318" y="14833"/>
                </a:moveTo>
                <a:lnTo>
                  <a:pt x="3175" y="0"/>
                </a:lnTo>
                <a:lnTo>
                  <a:pt x="2159" y="5321"/>
                </a:lnTo>
                <a:lnTo>
                  <a:pt x="4318" y="148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4455540" y="4197477"/>
            <a:ext cx="2540" cy="13335"/>
          </a:xfrm>
          <a:custGeom>
            <a:avLst/>
            <a:gdLst/>
            <a:ahLst/>
            <a:cxnLst/>
            <a:rect l="l" t="t" r="r" b="b"/>
            <a:pathLst>
              <a:path w="2539" h="13335">
                <a:moveTo>
                  <a:pt x="1016" y="0"/>
                </a:moveTo>
                <a:lnTo>
                  <a:pt x="0" y="1143"/>
                </a:lnTo>
                <a:lnTo>
                  <a:pt x="2159" y="12954"/>
                </a:lnTo>
                <a:lnTo>
                  <a:pt x="1650" y="6096"/>
                </a:lnTo>
                <a:lnTo>
                  <a:pt x="1650" y="2286"/>
                </a:lnTo>
                <a:lnTo>
                  <a:pt x="1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4459096" y="4394072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0"/>
                </a:moveTo>
                <a:lnTo>
                  <a:pt x="0" y="3301"/>
                </a:lnTo>
                <a:lnTo>
                  <a:pt x="2793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4455540" y="4541774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692" y="8528"/>
                </a:moveTo>
                <a:lnTo>
                  <a:pt x="0" y="14858"/>
                </a:lnTo>
                <a:lnTo>
                  <a:pt x="508" y="21589"/>
                </a:lnTo>
                <a:lnTo>
                  <a:pt x="1722" y="21109"/>
                </a:lnTo>
                <a:lnTo>
                  <a:pt x="1460" y="17081"/>
                </a:lnTo>
                <a:lnTo>
                  <a:pt x="722" y="9909"/>
                </a:lnTo>
                <a:lnTo>
                  <a:pt x="692" y="8528"/>
                </a:lnTo>
                <a:close/>
              </a:path>
              <a:path w="1904" h="21589">
                <a:moveTo>
                  <a:pt x="508" y="0"/>
                </a:moveTo>
                <a:lnTo>
                  <a:pt x="692" y="8528"/>
                </a:lnTo>
                <a:lnTo>
                  <a:pt x="888" y="6731"/>
                </a:lnTo>
                <a:lnTo>
                  <a:pt x="5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54"/>
          <p:cNvGrpSpPr>
            <a:grpSpLocks/>
          </p:cNvGrpSpPr>
          <p:nvPr/>
        </p:nvGrpSpPr>
        <p:grpSpPr bwMode="auto">
          <a:xfrm>
            <a:off x="6351" y="887413"/>
            <a:ext cx="8873067" cy="2851150"/>
            <a:chOff x="3" y="559"/>
            <a:chExt cx="4192" cy="1796"/>
          </a:xfrm>
        </p:grpSpPr>
        <p:sp>
          <p:nvSpPr>
            <p:cNvPr id="3" name="Line 2055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Line 2056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Line 2057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rc 2058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059"/>
          <p:cNvGrpSpPr>
            <a:grpSpLocks/>
          </p:cNvGrpSpPr>
          <p:nvPr/>
        </p:nvGrpSpPr>
        <p:grpSpPr bwMode="auto">
          <a:xfrm>
            <a:off x="3132667" y="3098800"/>
            <a:ext cx="8060267" cy="2876550"/>
            <a:chOff x="1480" y="1952"/>
            <a:chExt cx="3808" cy="1812"/>
          </a:xfrm>
        </p:grpSpPr>
        <p:sp>
          <p:nvSpPr>
            <p:cNvPr id="8" name="Line 2060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061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rc 2062"/>
            <p:cNvSpPr>
              <a:spLocks/>
            </p:cNvSpPr>
            <p:nvPr/>
          </p:nvSpPr>
          <p:spPr bwMode="ltGray">
            <a:xfrm rot="5400000">
              <a:off x="5097" y="3347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018284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88825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022074" y="1525523"/>
            <a:ext cx="69850" cy="12700"/>
          </a:xfrm>
          <a:custGeom>
            <a:avLst/>
            <a:gdLst/>
            <a:ahLst/>
            <a:cxnLst/>
            <a:rect l="l" t="t" r="r" b="b"/>
            <a:pathLst>
              <a:path w="69850" h="12700">
                <a:moveTo>
                  <a:pt x="19050" y="8001"/>
                </a:moveTo>
                <a:lnTo>
                  <a:pt x="15240" y="7366"/>
                </a:lnTo>
                <a:lnTo>
                  <a:pt x="10541" y="7366"/>
                </a:lnTo>
                <a:lnTo>
                  <a:pt x="0" y="8636"/>
                </a:lnTo>
                <a:lnTo>
                  <a:pt x="19050" y="8001"/>
                </a:lnTo>
                <a:close/>
              </a:path>
              <a:path w="69850" h="12700">
                <a:moveTo>
                  <a:pt x="37249" y="7327"/>
                </a:moveTo>
                <a:lnTo>
                  <a:pt x="19050" y="8255"/>
                </a:lnTo>
                <a:lnTo>
                  <a:pt x="24003" y="9271"/>
                </a:lnTo>
                <a:lnTo>
                  <a:pt x="24892" y="12319"/>
                </a:lnTo>
                <a:lnTo>
                  <a:pt x="37249" y="7327"/>
                </a:lnTo>
                <a:close/>
              </a:path>
              <a:path w="69850" h="12700">
                <a:moveTo>
                  <a:pt x="37465" y="7239"/>
                </a:moveTo>
                <a:lnTo>
                  <a:pt x="37249" y="7327"/>
                </a:lnTo>
                <a:lnTo>
                  <a:pt x="37388" y="7327"/>
                </a:lnTo>
                <a:close/>
              </a:path>
              <a:path w="69850" h="12700">
                <a:moveTo>
                  <a:pt x="58801" y="6223"/>
                </a:moveTo>
                <a:lnTo>
                  <a:pt x="37388" y="7327"/>
                </a:lnTo>
                <a:lnTo>
                  <a:pt x="36741" y="8089"/>
                </a:lnTo>
                <a:lnTo>
                  <a:pt x="40170" y="7874"/>
                </a:lnTo>
                <a:lnTo>
                  <a:pt x="47586" y="7099"/>
                </a:lnTo>
                <a:lnTo>
                  <a:pt x="58801" y="6223"/>
                </a:lnTo>
                <a:close/>
              </a:path>
              <a:path w="69850" h="12700">
                <a:moveTo>
                  <a:pt x="69850" y="2540"/>
                </a:moveTo>
                <a:lnTo>
                  <a:pt x="61201" y="1905"/>
                </a:lnTo>
                <a:lnTo>
                  <a:pt x="49542" y="1270"/>
                </a:lnTo>
                <a:lnTo>
                  <a:pt x="41427" y="647"/>
                </a:lnTo>
                <a:lnTo>
                  <a:pt x="43434" y="0"/>
                </a:lnTo>
                <a:lnTo>
                  <a:pt x="23507" y="812"/>
                </a:lnTo>
                <a:lnTo>
                  <a:pt x="17399" y="1905"/>
                </a:lnTo>
                <a:lnTo>
                  <a:pt x="22136" y="3289"/>
                </a:lnTo>
                <a:lnTo>
                  <a:pt x="34798" y="4953"/>
                </a:lnTo>
                <a:lnTo>
                  <a:pt x="69850" y="25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09349" y="1526793"/>
            <a:ext cx="65405" cy="7620"/>
          </a:xfrm>
          <a:custGeom>
            <a:avLst/>
            <a:gdLst/>
            <a:ahLst/>
            <a:cxnLst/>
            <a:rect l="l" t="t" r="r" b="b"/>
            <a:pathLst>
              <a:path w="65404" h="7619">
                <a:moveTo>
                  <a:pt x="39497" y="4953"/>
                </a:moveTo>
                <a:lnTo>
                  <a:pt x="0" y="7366"/>
                </a:lnTo>
                <a:lnTo>
                  <a:pt x="21094" y="7226"/>
                </a:lnTo>
                <a:lnTo>
                  <a:pt x="33464" y="6781"/>
                </a:lnTo>
                <a:lnTo>
                  <a:pt x="38963" y="6032"/>
                </a:lnTo>
                <a:lnTo>
                  <a:pt x="39497" y="4953"/>
                </a:lnTo>
                <a:close/>
              </a:path>
              <a:path w="65404" h="7619">
                <a:moveTo>
                  <a:pt x="65151" y="3302"/>
                </a:moveTo>
                <a:lnTo>
                  <a:pt x="40347" y="1943"/>
                </a:lnTo>
                <a:lnTo>
                  <a:pt x="29464" y="1092"/>
                </a:lnTo>
                <a:lnTo>
                  <a:pt x="24130" y="0"/>
                </a:lnTo>
                <a:lnTo>
                  <a:pt x="22225" y="762"/>
                </a:lnTo>
                <a:lnTo>
                  <a:pt x="36576" y="3302"/>
                </a:lnTo>
                <a:lnTo>
                  <a:pt x="39370" y="4953"/>
                </a:lnTo>
                <a:lnTo>
                  <a:pt x="39497" y="4953"/>
                </a:lnTo>
                <a:lnTo>
                  <a:pt x="65151" y="33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003023" y="1537842"/>
            <a:ext cx="78105" cy="3810"/>
          </a:xfrm>
          <a:custGeom>
            <a:avLst/>
            <a:gdLst/>
            <a:ahLst/>
            <a:cxnLst/>
            <a:rect l="l" t="t" r="r" b="b"/>
            <a:pathLst>
              <a:path w="78104" h="3809">
                <a:moveTo>
                  <a:pt x="77850" y="0"/>
                </a:moveTo>
                <a:lnTo>
                  <a:pt x="0" y="3683"/>
                </a:lnTo>
                <a:lnTo>
                  <a:pt x="13334" y="3683"/>
                </a:lnTo>
                <a:lnTo>
                  <a:pt x="77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664950" y="1523111"/>
            <a:ext cx="40005" cy="5080"/>
          </a:xfrm>
          <a:custGeom>
            <a:avLst/>
            <a:gdLst/>
            <a:ahLst/>
            <a:cxnLst/>
            <a:rect l="l" t="t" r="r" b="b"/>
            <a:pathLst>
              <a:path w="40004" h="5080">
                <a:moveTo>
                  <a:pt x="39624" y="0"/>
                </a:moveTo>
                <a:lnTo>
                  <a:pt x="0" y="4952"/>
                </a:lnTo>
                <a:lnTo>
                  <a:pt x="17906" y="3937"/>
                </a:lnTo>
                <a:lnTo>
                  <a:pt x="396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471275" y="1521840"/>
            <a:ext cx="114935" cy="7620"/>
          </a:xfrm>
          <a:custGeom>
            <a:avLst/>
            <a:gdLst/>
            <a:ahLst/>
            <a:cxnLst/>
            <a:rect l="l" t="t" r="r" b="b"/>
            <a:pathLst>
              <a:path w="114934" h="7619">
                <a:moveTo>
                  <a:pt x="34925" y="3683"/>
                </a:moveTo>
                <a:lnTo>
                  <a:pt x="26174" y="3924"/>
                </a:lnTo>
                <a:lnTo>
                  <a:pt x="17462" y="4622"/>
                </a:lnTo>
                <a:lnTo>
                  <a:pt x="8737" y="5778"/>
                </a:lnTo>
                <a:lnTo>
                  <a:pt x="0" y="7366"/>
                </a:lnTo>
                <a:lnTo>
                  <a:pt x="34925" y="3683"/>
                </a:lnTo>
                <a:close/>
              </a:path>
              <a:path w="114934" h="7619">
                <a:moveTo>
                  <a:pt x="114490" y="3289"/>
                </a:moveTo>
                <a:lnTo>
                  <a:pt x="107861" y="1905"/>
                </a:lnTo>
                <a:lnTo>
                  <a:pt x="101396" y="812"/>
                </a:lnTo>
                <a:lnTo>
                  <a:pt x="105410" y="0"/>
                </a:lnTo>
                <a:lnTo>
                  <a:pt x="86207" y="304"/>
                </a:lnTo>
                <a:lnTo>
                  <a:pt x="68059" y="1130"/>
                </a:lnTo>
                <a:lnTo>
                  <a:pt x="50965" y="2413"/>
                </a:lnTo>
                <a:lnTo>
                  <a:pt x="34925" y="4064"/>
                </a:lnTo>
                <a:lnTo>
                  <a:pt x="52108" y="3340"/>
                </a:lnTo>
                <a:lnTo>
                  <a:pt x="70142" y="3327"/>
                </a:lnTo>
                <a:lnTo>
                  <a:pt x="89585" y="3911"/>
                </a:lnTo>
                <a:lnTo>
                  <a:pt x="110998" y="4953"/>
                </a:lnTo>
                <a:lnTo>
                  <a:pt x="114490" y="3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710924" y="1529206"/>
            <a:ext cx="30480" cy="5080"/>
          </a:xfrm>
          <a:custGeom>
            <a:avLst/>
            <a:gdLst/>
            <a:ahLst/>
            <a:cxnLst/>
            <a:rect l="l" t="t" r="r" b="b"/>
            <a:pathLst>
              <a:path w="30479" h="5080">
                <a:moveTo>
                  <a:pt x="30226" y="4953"/>
                </a:moveTo>
                <a:lnTo>
                  <a:pt x="27368" y="3898"/>
                </a:lnTo>
                <a:lnTo>
                  <a:pt x="22199" y="2476"/>
                </a:lnTo>
                <a:lnTo>
                  <a:pt x="13487" y="1066"/>
                </a:lnTo>
                <a:lnTo>
                  <a:pt x="0" y="0"/>
                </a:lnTo>
                <a:lnTo>
                  <a:pt x="15011" y="4927"/>
                </a:lnTo>
                <a:lnTo>
                  <a:pt x="15875" y="4953"/>
                </a:lnTo>
                <a:lnTo>
                  <a:pt x="30226" y="49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868773" y="1537842"/>
            <a:ext cx="44450" cy="8890"/>
          </a:xfrm>
          <a:custGeom>
            <a:avLst/>
            <a:gdLst/>
            <a:ahLst/>
            <a:cxnLst/>
            <a:rect l="l" t="t" r="r" b="b"/>
            <a:pathLst>
              <a:path w="44450" h="8890">
                <a:moveTo>
                  <a:pt x="43826" y="0"/>
                </a:moveTo>
                <a:lnTo>
                  <a:pt x="5345" y="3984"/>
                </a:lnTo>
                <a:lnTo>
                  <a:pt x="0" y="6090"/>
                </a:lnTo>
                <a:lnTo>
                  <a:pt x="19061" y="8636"/>
                </a:lnTo>
                <a:lnTo>
                  <a:pt x="24770" y="6590"/>
                </a:lnTo>
                <a:lnTo>
                  <a:pt x="24253" y="4651"/>
                </a:lnTo>
                <a:lnTo>
                  <a:pt x="27330" y="2545"/>
                </a:lnTo>
                <a:lnTo>
                  <a:pt x="438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744325" y="1535429"/>
            <a:ext cx="65405" cy="5080"/>
          </a:xfrm>
          <a:custGeom>
            <a:avLst/>
            <a:gdLst/>
            <a:ahLst/>
            <a:cxnLst/>
            <a:rect l="l" t="t" r="r" b="b"/>
            <a:pathLst>
              <a:path w="65404" h="5080">
                <a:moveTo>
                  <a:pt x="20574" y="2413"/>
                </a:moveTo>
                <a:lnTo>
                  <a:pt x="4699" y="2413"/>
                </a:lnTo>
                <a:lnTo>
                  <a:pt x="0" y="4953"/>
                </a:lnTo>
                <a:lnTo>
                  <a:pt x="20574" y="2413"/>
                </a:lnTo>
                <a:close/>
              </a:path>
              <a:path w="65404" h="5080">
                <a:moveTo>
                  <a:pt x="65024" y="0"/>
                </a:moveTo>
                <a:lnTo>
                  <a:pt x="20574" y="2794"/>
                </a:lnTo>
                <a:lnTo>
                  <a:pt x="62230" y="3683"/>
                </a:lnTo>
                <a:lnTo>
                  <a:pt x="61341" y="2794"/>
                </a:lnTo>
                <a:lnTo>
                  <a:pt x="53721" y="889"/>
                </a:lnTo>
                <a:lnTo>
                  <a:pt x="650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482323" y="1531747"/>
            <a:ext cx="77470" cy="3810"/>
          </a:xfrm>
          <a:custGeom>
            <a:avLst/>
            <a:gdLst/>
            <a:ahLst/>
            <a:cxnLst/>
            <a:rect l="l" t="t" r="r" b="b"/>
            <a:pathLst>
              <a:path w="77470" h="3809">
                <a:moveTo>
                  <a:pt x="60071" y="0"/>
                </a:moveTo>
                <a:lnTo>
                  <a:pt x="46112" y="1027"/>
                </a:lnTo>
                <a:lnTo>
                  <a:pt x="31464" y="1555"/>
                </a:lnTo>
                <a:lnTo>
                  <a:pt x="16101" y="1750"/>
                </a:lnTo>
                <a:lnTo>
                  <a:pt x="0" y="1777"/>
                </a:lnTo>
                <a:lnTo>
                  <a:pt x="36242" y="3111"/>
                </a:lnTo>
                <a:lnTo>
                  <a:pt x="54417" y="3528"/>
                </a:lnTo>
                <a:lnTo>
                  <a:pt x="72390" y="3682"/>
                </a:lnTo>
                <a:lnTo>
                  <a:pt x="75305" y="2303"/>
                </a:lnTo>
                <a:lnTo>
                  <a:pt x="76946" y="1127"/>
                </a:lnTo>
                <a:lnTo>
                  <a:pt x="73229" y="307"/>
                </a:lnTo>
                <a:lnTo>
                  <a:pt x="600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1553825" y="1532889"/>
            <a:ext cx="78105" cy="3810"/>
          </a:xfrm>
          <a:custGeom>
            <a:avLst/>
            <a:gdLst/>
            <a:ahLst/>
            <a:cxnLst/>
            <a:rect l="l" t="t" r="r" b="b"/>
            <a:pathLst>
              <a:path w="78104" h="3809">
                <a:moveTo>
                  <a:pt x="44450" y="1270"/>
                </a:moveTo>
                <a:lnTo>
                  <a:pt x="34353" y="1473"/>
                </a:lnTo>
                <a:lnTo>
                  <a:pt x="13068" y="2349"/>
                </a:lnTo>
                <a:lnTo>
                  <a:pt x="0" y="2540"/>
                </a:lnTo>
                <a:lnTo>
                  <a:pt x="0" y="3683"/>
                </a:lnTo>
                <a:lnTo>
                  <a:pt x="5715" y="3683"/>
                </a:lnTo>
                <a:lnTo>
                  <a:pt x="17856" y="3492"/>
                </a:lnTo>
                <a:lnTo>
                  <a:pt x="27889" y="2959"/>
                </a:lnTo>
                <a:lnTo>
                  <a:pt x="36512" y="2184"/>
                </a:lnTo>
                <a:lnTo>
                  <a:pt x="44450" y="1270"/>
                </a:lnTo>
                <a:close/>
              </a:path>
              <a:path w="78104" h="3809">
                <a:moveTo>
                  <a:pt x="77724" y="0"/>
                </a:moveTo>
                <a:lnTo>
                  <a:pt x="73025" y="1270"/>
                </a:lnTo>
                <a:lnTo>
                  <a:pt x="77724" y="1270"/>
                </a:lnTo>
                <a:lnTo>
                  <a:pt x="777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1409426" y="1529853"/>
            <a:ext cx="31750" cy="1905"/>
          </a:xfrm>
          <a:custGeom>
            <a:avLst/>
            <a:gdLst/>
            <a:ahLst/>
            <a:cxnLst/>
            <a:rect l="l" t="t" r="r" b="b"/>
            <a:pathLst>
              <a:path w="31750" h="1905">
                <a:moveTo>
                  <a:pt x="4780" y="0"/>
                </a:moveTo>
                <a:lnTo>
                  <a:pt x="31623" y="1893"/>
                </a:lnTo>
                <a:lnTo>
                  <a:pt x="23056" y="1135"/>
                </a:lnTo>
                <a:lnTo>
                  <a:pt x="13287" y="400"/>
                </a:lnTo>
                <a:lnTo>
                  <a:pt x="47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1598275" y="1531747"/>
            <a:ext cx="28575" cy="2540"/>
          </a:xfrm>
          <a:custGeom>
            <a:avLst/>
            <a:gdLst/>
            <a:ahLst/>
            <a:cxnLst/>
            <a:rect l="l" t="t" r="r" b="b"/>
            <a:pathLst>
              <a:path w="28575" h="2540">
                <a:moveTo>
                  <a:pt x="22986" y="0"/>
                </a:moveTo>
                <a:lnTo>
                  <a:pt x="13843" y="762"/>
                </a:lnTo>
                <a:lnTo>
                  <a:pt x="7366" y="1650"/>
                </a:lnTo>
                <a:lnTo>
                  <a:pt x="0" y="2412"/>
                </a:lnTo>
                <a:lnTo>
                  <a:pt x="7590" y="2293"/>
                </a:lnTo>
                <a:lnTo>
                  <a:pt x="22056" y="1770"/>
                </a:lnTo>
                <a:lnTo>
                  <a:pt x="28575" y="1650"/>
                </a:lnTo>
                <a:lnTo>
                  <a:pt x="26670" y="762"/>
                </a:lnTo>
                <a:lnTo>
                  <a:pt x="24892" y="762"/>
                </a:lnTo>
                <a:lnTo>
                  <a:pt x="2298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1150346" y="1529206"/>
            <a:ext cx="332105" cy="28575"/>
          </a:xfrm>
          <a:custGeom>
            <a:avLst/>
            <a:gdLst/>
            <a:ahLst/>
            <a:cxnLst/>
            <a:rect l="l" t="t" r="r" b="b"/>
            <a:pathLst>
              <a:path w="332104" h="28575">
                <a:moveTo>
                  <a:pt x="154965" y="22263"/>
                </a:moveTo>
                <a:lnTo>
                  <a:pt x="154152" y="16662"/>
                </a:lnTo>
                <a:lnTo>
                  <a:pt x="139230" y="10414"/>
                </a:lnTo>
                <a:lnTo>
                  <a:pt x="115443" y="4953"/>
                </a:lnTo>
                <a:lnTo>
                  <a:pt x="114198" y="6159"/>
                </a:lnTo>
                <a:lnTo>
                  <a:pt x="109308" y="7277"/>
                </a:lnTo>
                <a:lnTo>
                  <a:pt x="96761" y="8534"/>
                </a:lnTo>
                <a:lnTo>
                  <a:pt x="72517" y="10160"/>
                </a:lnTo>
                <a:lnTo>
                  <a:pt x="92405" y="11633"/>
                </a:lnTo>
                <a:lnTo>
                  <a:pt x="119659" y="13322"/>
                </a:lnTo>
                <a:lnTo>
                  <a:pt x="137629" y="15189"/>
                </a:lnTo>
                <a:lnTo>
                  <a:pt x="129667" y="17145"/>
                </a:lnTo>
                <a:lnTo>
                  <a:pt x="98933" y="17678"/>
                </a:lnTo>
                <a:lnTo>
                  <a:pt x="83197" y="17106"/>
                </a:lnTo>
                <a:lnTo>
                  <a:pt x="72809" y="15887"/>
                </a:lnTo>
                <a:lnTo>
                  <a:pt x="58166" y="14478"/>
                </a:lnTo>
                <a:lnTo>
                  <a:pt x="56591" y="17348"/>
                </a:lnTo>
                <a:lnTo>
                  <a:pt x="6921" y="22809"/>
                </a:lnTo>
                <a:lnTo>
                  <a:pt x="0" y="26670"/>
                </a:lnTo>
                <a:lnTo>
                  <a:pt x="47625" y="24892"/>
                </a:lnTo>
                <a:lnTo>
                  <a:pt x="45732" y="25679"/>
                </a:lnTo>
                <a:lnTo>
                  <a:pt x="41605" y="26606"/>
                </a:lnTo>
                <a:lnTo>
                  <a:pt x="39776" y="27546"/>
                </a:lnTo>
                <a:lnTo>
                  <a:pt x="44831" y="28321"/>
                </a:lnTo>
                <a:lnTo>
                  <a:pt x="54546" y="25882"/>
                </a:lnTo>
                <a:lnTo>
                  <a:pt x="76276" y="24155"/>
                </a:lnTo>
                <a:lnTo>
                  <a:pt x="105168" y="23876"/>
                </a:lnTo>
                <a:lnTo>
                  <a:pt x="136398" y="25781"/>
                </a:lnTo>
                <a:lnTo>
                  <a:pt x="154965" y="22263"/>
                </a:lnTo>
                <a:close/>
              </a:path>
              <a:path w="332104" h="28575">
                <a:moveTo>
                  <a:pt x="211455" y="4953"/>
                </a:moveTo>
                <a:lnTo>
                  <a:pt x="197358" y="4330"/>
                </a:lnTo>
                <a:lnTo>
                  <a:pt x="183997" y="3429"/>
                </a:lnTo>
                <a:lnTo>
                  <a:pt x="169570" y="2070"/>
                </a:lnTo>
                <a:lnTo>
                  <a:pt x="152273" y="0"/>
                </a:lnTo>
                <a:lnTo>
                  <a:pt x="134823" y="1231"/>
                </a:lnTo>
                <a:lnTo>
                  <a:pt x="124180" y="2387"/>
                </a:lnTo>
                <a:lnTo>
                  <a:pt x="118567" y="3403"/>
                </a:lnTo>
                <a:lnTo>
                  <a:pt x="116205" y="4191"/>
                </a:lnTo>
                <a:lnTo>
                  <a:pt x="199898" y="4953"/>
                </a:lnTo>
                <a:lnTo>
                  <a:pt x="211455" y="4953"/>
                </a:lnTo>
                <a:close/>
              </a:path>
              <a:path w="332104" h="28575">
                <a:moveTo>
                  <a:pt x="290868" y="3454"/>
                </a:moveTo>
                <a:lnTo>
                  <a:pt x="211455" y="5080"/>
                </a:lnTo>
                <a:lnTo>
                  <a:pt x="287401" y="5080"/>
                </a:lnTo>
                <a:lnTo>
                  <a:pt x="277329" y="4635"/>
                </a:lnTo>
                <a:lnTo>
                  <a:pt x="277914" y="4305"/>
                </a:lnTo>
                <a:lnTo>
                  <a:pt x="284200" y="3962"/>
                </a:lnTo>
                <a:lnTo>
                  <a:pt x="290868" y="3454"/>
                </a:lnTo>
                <a:close/>
              </a:path>
              <a:path w="332104" h="28575">
                <a:moveTo>
                  <a:pt x="291211" y="3429"/>
                </a:moveTo>
                <a:lnTo>
                  <a:pt x="290868" y="3454"/>
                </a:lnTo>
                <a:lnTo>
                  <a:pt x="291185" y="3454"/>
                </a:lnTo>
                <a:close/>
              </a:path>
              <a:path w="332104" h="28575">
                <a:moveTo>
                  <a:pt x="332105" y="4318"/>
                </a:moveTo>
                <a:lnTo>
                  <a:pt x="320992" y="4165"/>
                </a:lnTo>
                <a:lnTo>
                  <a:pt x="310451" y="3771"/>
                </a:lnTo>
                <a:lnTo>
                  <a:pt x="304825" y="3454"/>
                </a:lnTo>
                <a:lnTo>
                  <a:pt x="290322" y="2540"/>
                </a:lnTo>
                <a:lnTo>
                  <a:pt x="292100" y="3429"/>
                </a:lnTo>
                <a:lnTo>
                  <a:pt x="291185" y="3454"/>
                </a:lnTo>
                <a:lnTo>
                  <a:pt x="290322" y="4318"/>
                </a:lnTo>
                <a:lnTo>
                  <a:pt x="289306" y="4318"/>
                </a:lnTo>
                <a:lnTo>
                  <a:pt x="287401" y="5080"/>
                </a:lnTo>
                <a:lnTo>
                  <a:pt x="273697" y="7493"/>
                </a:lnTo>
                <a:lnTo>
                  <a:pt x="258343" y="9664"/>
                </a:lnTo>
                <a:lnTo>
                  <a:pt x="250266" y="11963"/>
                </a:lnTo>
                <a:lnTo>
                  <a:pt x="257937" y="14859"/>
                </a:lnTo>
                <a:lnTo>
                  <a:pt x="285178" y="14287"/>
                </a:lnTo>
                <a:lnTo>
                  <a:pt x="298221" y="12865"/>
                </a:lnTo>
                <a:lnTo>
                  <a:pt x="307505" y="11112"/>
                </a:lnTo>
                <a:lnTo>
                  <a:pt x="322097" y="9664"/>
                </a:lnTo>
                <a:lnTo>
                  <a:pt x="323469" y="9525"/>
                </a:lnTo>
                <a:lnTo>
                  <a:pt x="294360" y="9664"/>
                </a:lnTo>
                <a:lnTo>
                  <a:pt x="292912" y="9118"/>
                </a:lnTo>
                <a:lnTo>
                  <a:pt x="302501" y="8064"/>
                </a:lnTo>
                <a:lnTo>
                  <a:pt x="306539" y="6654"/>
                </a:lnTo>
                <a:lnTo>
                  <a:pt x="288417" y="5080"/>
                </a:lnTo>
                <a:lnTo>
                  <a:pt x="299618" y="4965"/>
                </a:lnTo>
                <a:lnTo>
                  <a:pt x="321398" y="4445"/>
                </a:lnTo>
                <a:lnTo>
                  <a:pt x="332105" y="43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770741" y="1542795"/>
            <a:ext cx="92075" cy="11430"/>
          </a:xfrm>
          <a:custGeom>
            <a:avLst/>
            <a:gdLst/>
            <a:ahLst/>
            <a:cxnLst/>
            <a:rect l="l" t="t" r="r" b="b"/>
            <a:pathLst>
              <a:path w="92075" h="11430">
                <a:moveTo>
                  <a:pt x="70993" y="9779"/>
                </a:moveTo>
                <a:lnTo>
                  <a:pt x="65786" y="11049"/>
                </a:lnTo>
                <a:lnTo>
                  <a:pt x="70993" y="11049"/>
                </a:lnTo>
                <a:lnTo>
                  <a:pt x="70993" y="9779"/>
                </a:lnTo>
                <a:close/>
              </a:path>
              <a:path w="92075" h="11430">
                <a:moveTo>
                  <a:pt x="91516" y="6946"/>
                </a:moveTo>
                <a:lnTo>
                  <a:pt x="75057" y="5715"/>
                </a:lnTo>
                <a:lnTo>
                  <a:pt x="69342" y="6604"/>
                </a:lnTo>
                <a:lnTo>
                  <a:pt x="43853" y="4991"/>
                </a:lnTo>
                <a:lnTo>
                  <a:pt x="20193" y="2971"/>
                </a:lnTo>
                <a:lnTo>
                  <a:pt x="3759" y="1130"/>
                </a:lnTo>
                <a:lnTo>
                  <a:pt x="0" y="0"/>
                </a:lnTo>
                <a:lnTo>
                  <a:pt x="7264" y="2349"/>
                </a:lnTo>
                <a:lnTo>
                  <a:pt x="15519" y="4508"/>
                </a:lnTo>
                <a:lnTo>
                  <a:pt x="26098" y="6680"/>
                </a:lnTo>
                <a:lnTo>
                  <a:pt x="40386" y="9017"/>
                </a:lnTo>
                <a:lnTo>
                  <a:pt x="50304" y="7632"/>
                </a:lnTo>
                <a:lnTo>
                  <a:pt x="58293" y="7200"/>
                </a:lnTo>
                <a:lnTo>
                  <a:pt x="70231" y="7366"/>
                </a:lnTo>
                <a:lnTo>
                  <a:pt x="77152" y="8013"/>
                </a:lnTo>
                <a:lnTo>
                  <a:pt x="76492" y="8623"/>
                </a:lnTo>
                <a:lnTo>
                  <a:pt x="72961" y="9207"/>
                </a:lnTo>
                <a:lnTo>
                  <a:pt x="71247" y="9779"/>
                </a:lnTo>
                <a:lnTo>
                  <a:pt x="81851" y="9055"/>
                </a:lnTo>
                <a:lnTo>
                  <a:pt x="91198" y="8089"/>
                </a:lnTo>
                <a:lnTo>
                  <a:pt x="91516" y="694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1555348" y="1544066"/>
            <a:ext cx="66675" cy="5080"/>
          </a:xfrm>
          <a:custGeom>
            <a:avLst/>
            <a:gdLst/>
            <a:ahLst/>
            <a:cxnLst/>
            <a:rect l="l" t="t" r="r" b="b"/>
            <a:pathLst>
              <a:path w="66675" h="5080">
                <a:moveTo>
                  <a:pt x="66167" y="0"/>
                </a:moveTo>
                <a:lnTo>
                  <a:pt x="0" y="1650"/>
                </a:lnTo>
                <a:lnTo>
                  <a:pt x="34035" y="4825"/>
                </a:lnTo>
                <a:lnTo>
                  <a:pt x="32130" y="3175"/>
                </a:lnTo>
                <a:lnTo>
                  <a:pt x="52701" y="2911"/>
                </a:lnTo>
                <a:lnTo>
                  <a:pt x="61531" y="2206"/>
                </a:lnTo>
                <a:lnTo>
                  <a:pt x="64170" y="1192"/>
                </a:lnTo>
                <a:lnTo>
                  <a:pt x="6616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1223625" y="1528063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38100" y="0"/>
                </a:moveTo>
                <a:lnTo>
                  <a:pt x="0" y="6096"/>
                </a:lnTo>
                <a:lnTo>
                  <a:pt x="29464" y="4318"/>
                </a:lnTo>
                <a:lnTo>
                  <a:pt x="381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1145901" y="1529207"/>
            <a:ext cx="22225" cy="2540"/>
          </a:xfrm>
          <a:custGeom>
            <a:avLst/>
            <a:gdLst/>
            <a:ahLst/>
            <a:cxnLst/>
            <a:rect l="l" t="t" r="r" b="b"/>
            <a:pathLst>
              <a:path w="22225" h="2540">
                <a:moveTo>
                  <a:pt x="22225" y="0"/>
                </a:moveTo>
                <a:lnTo>
                  <a:pt x="0" y="1904"/>
                </a:lnTo>
                <a:lnTo>
                  <a:pt x="19430" y="2539"/>
                </a:lnTo>
                <a:lnTo>
                  <a:pt x="222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6197600" y="1566163"/>
            <a:ext cx="20955" cy="1270"/>
          </a:xfrm>
          <a:custGeom>
            <a:avLst/>
            <a:gdLst/>
            <a:ahLst/>
            <a:cxnLst/>
            <a:rect l="l" t="t" r="r" b="b"/>
            <a:pathLst>
              <a:path w="20954" h="1269">
                <a:moveTo>
                  <a:pt x="20574" y="0"/>
                </a:moveTo>
                <a:lnTo>
                  <a:pt x="9778" y="0"/>
                </a:lnTo>
                <a:lnTo>
                  <a:pt x="0" y="1270"/>
                </a:lnTo>
                <a:lnTo>
                  <a:pt x="205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6356350" y="1564894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69">
                <a:moveTo>
                  <a:pt x="9525" y="0"/>
                </a:moveTo>
                <a:lnTo>
                  <a:pt x="2794" y="634"/>
                </a:lnTo>
                <a:lnTo>
                  <a:pt x="0" y="1269"/>
                </a:lnTo>
                <a:lnTo>
                  <a:pt x="5714" y="1269"/>
                </a:lnTo>
                <a:lnTo>
                  <a:pt x="95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954134" y="1523920"/>
            <a:ext cx="58419" cy="5715"/>
          </a:xfrm>
          <a:custGeom>
            <a:avLst/>
            <a:gdLst/>
            <a:ahLst/>
            <a:cxnLst/>
            <a:rect l="l" t="t" r="r" b="b"/>
            <a:pathLst>
              <a:path w="58420" h="5715">
                <a:moveTo>
                  <a:pt x="3317" y="0"/>
                </a:moveTo>
                <a:lnTo>
                  <a:pt x="0" y="1222"/>
                </a:lnTo>
                <a:lnTo>
                  <a:pt x="8509" y="4524"/>
                </a:lnTo>
                <a:lnTo>
                  <a:pt x="23213" y="4161"/>
                </a:lnTo>
                <a:lnTo>
                  <a:pt x="36131" y="4286"/>
                </a:lnTo>
                <a:lnTo>
                  <a:pt x="47621" y="4720"/>
                </a:lnTo>
                <a:lnTo>
                  <a:pt x="58039" y="5286"/>
                </a:lnTo>
                <a:lnTo>
                  <a:pt x="36004" y="2794"/>
                </a:lnTo>
                <a:lnTo>
                  <a:pt x="16541" y="777"/>
                </a:lnTo>
                <a:lnTo>
                  <a:pt x="33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78776" y="1546478"/>
            <a:ext cx="87630" cy="18415"/>
          </a:xfrm>
          <a:custGeom>
            <a:avLst/>
            <a:gdLst/>
            <a:ahLst/>
            <a:cxnLst/>
            <a:rect l="l" t="t" r="r" b="b"/>
            <a:pathLst>
              <a:path w="87629" h="18415">
                <a:moveTo>
                  <a:pt x="38100" y="18415"/>
                </a:moveTo>
                <a:lnTo>
                  <a:pt x="0" y="16002"/>
                </a:lnTo>
                <a:lnTo>
                  <a:pt x="7112" y="16598"/>
                </a:lnTo>
                <a:lnTo>
                  <a:pt x="15760" y="17208"/>
                </a:lnTo>
                <a:lnTo>
                  <a:pt x="26047" y="17830"/>
                </a:lnTo>
                <a:lnTo>
                  <a:pt x="38100" y="18415"/>
                </a:lnTo>
                <a:close/>
              </a:path>
              <a:path w="87629" h="18415">
                <a:moveTo>
                  <a:pt x="87249" y="0"/>
                </a:moveTo>
                <a:lnTo>
                  <a:pt x="58674" y="2794"/>
                </a:lnTo>
                <a:lnTo>
                  <a:pt x="67564" y="3683"/>
                </a:lnTo>
                <a:lnTo>
                  <a:pt x="872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410200" y="1568577"/>
            <a:ext cx="24130" cy="3810"/>
          </a:xfrm>
          <a:custGeom>
            <a:avLst/>
            <a:gdLst/>
            <a:ahLst/>
            <a:cxnLst/>
            <a:rect l="l" t="t" r="r" b="b"/>
            <a:pathLst>
              <a:path w="24129" h="3809">
                <a:moveTo>
                  <a:pt x="23113" y="0"/>
                </a:moveTo>
                <a:lnTo>
                  <a:pt x="0" y="3810"/>
                </a:lnTo>
                <a:lnTo>
                  <a:pt x="18577" y="3536"/>
                </a:lnTo>
                <a:lnTo>
                  <a:pt x="24129" y="2762"/>
                </a:lnTo>
                <a:lnTo>
                  <a:pt x="23395" y="1559"/>
                </a:lnTo>
                <a:lnTo>
                  <a:pt x="231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0206101" y="1530477"/>
            <a:ext cx="62230" cy="3810"/>
          </a:xfrm>
          <a:custGeom>
            <a:avLst/>
            <a:gdLst/>
            <a:ahLst/>
            <a:cxnLst/>
            <a:rect l="l" t="t" r="r" b="b"/>
            <a:pathLst>
              <a:path w="62229" h="3809">
                <a:moveTo>
                  <a:pt x="0" y="0"/>
                </a:moveTo>
                <a:lnTo>
                  <a:pt x="21397" y="1430"/>
                </a:lnTo>
                <a:lnTo>
                  <a:pt x="39449" y="2778"/>
                </a:lnTo>
                <a:lnTo>
                  <a:pt x="53238" y="3339"/>
                </a:lnTo>
                <a:lnTo>
                  <a:pt x="61849" y="2412"/>
                </a:lnTo>
                <a:lnTo>
                  <a:pt x="44130" y="1339"/>
                </a:lnTo>
                <a:lnTo>
                  <a:pt x="28019" y="587"/>
                </a:lnTo>
                <a:lnTo>
                  <a:pt x="13360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6257925" y="1525524"/>
            <a:ext cx="19050" cy="2540"/>
          </a:xfrm>
          <a:custGeom>
            <a:avLst/>
            <a:gdLst/>
            <a:ahLst/>
            <a:cxnLst/>
            <a:rect l="l" t="t" r="r" b="b"/>
            <a:pathLst>
              <a:path w="19050" h="2540">
                <a:moveTo>
                  <a:pt x="16383" y="0"/>
                </a:moveTo>
                <a:lnTo>
                  <a:pt x="4572" y="1270"/>
                </a:lnTo>
                <a:lnTo>
                  <a:pt x="0" y="2539"/>
                </a:lnTo>
                <a:lnTo>
                  <a:pt x="11811" y="2539"/>
                </a:lnTo>
                <a:lnTo>
                  <a:pt x="19050" y="1270"/>
                </a:lnTo>
                <a:lnTo>
                  <a:pt x="163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0134600" y="1529064"/>
            <a:ext cx="71755" cy="3175"/>
          </a:xfrm>
          <a:custGeom>
            <a:avLst/>
            <a:gdLst/>
            <a:ahLst/>
            <a:cxnLst/>
            <a:rect l="l" t="t" r="r" b="b"/>
            <a:pathLst>
              <a:path w="71754" h="3175">
                <a:moveTo>
                  <a:pt x="36401" y="0"/>
                </a:moveTo>
                <a:lnTo>
                  <a:pt x="18099" y="291"/>
                </a:lnTo>
                <a:lnTo>
                  <a:pt x="0" y="1666"/>
                </a:lnTo>
                <a:lnTo>
                  <a:pt x="12319" y="2682"/>
                </a:lnTo>
                <a:lnTo>
                  <a:pt x="26136" y="1970"/>
                </a:lnTo>
                <a:lnTo>
                  <a:pt x="40465" y="1460"/>
                </a:lnTo>
                <a:lnTo>
                  <a:pt x="55485" y="1307"/>
                </a:lnTo>
                <a:lnTo>
                  <a:pt x="71374" y="1666"/>
                </a:lnTo>
                <a:lnTo>
                  <a:pt x="54346" y="541"/>
                </a:lnTo>
                <a:lnTo>
                  <a:pt x="364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582926" y="1560067"/>
            <a:ext cx="8255" cy="1270"/>
          </a:xfrm>
          <a:custGeom>
            <a:avLst/>
            <a:gdLst/>
            <a:ahLst/>
            <a:cxnLst/>
            <a:rect l="l" t="t" r="r" b="b"/>
            <a:pathLst>
              <a:path w="8255" h="1269">
                <a:moveTo>
                  <a:pt x="888" y="0"/>
                </a:moveTo>
                <a:lnTo>
                  <a:pt x="0" y="1143"/>
                </a:lnTo>
                <a:lnTo>
                  <a:pt x="7874" y="1143"/>
                </a:lnTo>
                <a:lnTo>
                  <a:pt x="8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62125" y="1522158"/>
            <a:ext cx="34925" cy="1270"/>
          </a:xfrm>
          <a:custGeom>
            <a:avLst/>
            <a:gdLst/>
            <a:ahLst/>
            <a:cxnLst/>
            <a:rect l="l" t="t" r="r" b="b"/>
            <a:pathLst>
              <a:path w="34925" h="1269">
                <a:moveTo>
                  <a:pt x="21843" y="0"/>
                </a:moveTo>
                <a:lnTo>
                  <a:pt x="12279" y="238"/>
                </a:lnTo>
                <a:lnTo>
                  <a:pt x="0" y="952"/>
                </a:lnTo>
                <a:lnTo>
                  <a:pt x="34925" y="952"/>
                </a:lnTo>
                <a:lnTo>
                  <a:pt x="29217" y="238"/>
                </a:lnTo>
                <a:lnTo>
                  <a:pt x="218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0812526" y="1529941"/>
            <a:ext cx="8890" cy="635"/>
          </a:xfrm>
          <a:custGeom>
            <a:avLst/>
            <a:gdLst/>
            <a:ahLst/>
            <a:cxnLst/>
            <a:rect l="l" t="t" r="r" b="b"/>
            <a:pathLst>
              <a:path w="8890" h="634">
                <a:moveTo>
                  <a:pt x="3857" y="0"/>
                </a:moveTo>
                <a:lnTo>
                  <a:pt x="0" y="535"/>
                </a:lnTo>
                <a:lnTo>
                  <a:pt x="8429" y="357"/>
                </a:lnTo>
                <a:lnTo>
                  <a:pt x="8191" y="59"/>
                </a:lnTo>
                <a:lnTo>
                  <a:pt x="38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0896600" y="154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3936" y="0"/>
                </a:moveTo>
                <a:lnTo>
                  <a:pt x="1016" y="762"/>
                </a:lnTo>
                <a:lnTo>
                  <a:pt x="0" y="1650"/>
                </a:lnTo>
                <a:lnTo>
                  <a:pt x="2031" y="762"/>
                </a:lnTo>
                <a:lnTo>
                  <a:pt x="393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9947275" y="1553844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3809" y="0"/>
                </a:moveTo>
                <a:lnTo>
                  <a:pt x="889" y="0"/>
                </a:lnTo>
                <a:lnTo>
                  <a:pt x="0" y="0"/>
                </a:lnTo>
                <a:lnTo>
                  <a:pt x="469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0787126" y="1529206"/>
            <a:ext cx="68580" cy="2540"/>
          </a:xfrm>
          <a:custGeom>
            <a:avLst/>
            <a:gdLst/>
            <a:ahLst/>
            <a:cxnLst/>
            <a:rect l="l" t="t" r="r" b="b"/>
            <a:pathLst>
              <a:path w="68579" h="2540">
                <a:moveTo>
                  <a:pt x="30099" y="2540"/>
                </a:moveTo>
                <a:lnTo>
                  <a:pt x="27178" y="1270"/>
                </a:lnTo>
                <a:lnTo>
                  <a:pt x="26162" y="1270"/>
                </a:lnTo>
                <a:lnTo>
                  <a:pt x="25273" y="1270"/>
                </a:lnTo>
                <a:lnTo>
                  <a:pt x="0" y="1270"/>
                </a:lnTo>
                <a:lnTo>
                  <a:pt x="7823" y="1295"/>
                </a:lnTo>
                <a:lnTo>
                  <a:pt x="15379" y="1435"/>
                </a:lnTo>
                <a:lnTo>
                  <a:pt x="22758" y="1816"/>
                </a:lnTo>
                <a:lnTo>
                  <a:pt x="30099" y="2540"/>
                </a:lnTo>
                <a:close/>
              </a:path>
              <a:path w="68579" h="2540">
                <a:moveTo>
                  <a:pt x="68199" y="1270"/>
                </a:moveTo>
                <a:lnTo>
                  <a:pt x="66294" y="0"/>
                </a:lnTo>
                <a:lnTo>
                  <a:pt x="49149" y="1270"/>
                </a:lnTo>
                <a:lnTo>
                  <a:pt x="68199" y="12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4099988" y="1552575"/>
            <a:ext cx="13335" cy="1905"/>
          </a:xfrm>
          <a:custGeom>
            <a:avLst/>
            <a:gdLst/>
            <a:ahLst/>
            <a:cxnLst/>
            <a:rect l="l" t="t" r="r" b="b"/>
            <a:pathLst>
              <a:path w="13335" h="1905">
                <a:moveTo>
                  <a:pt x="13160" y="0"/>
                </a:moveTo>
                <a:lnTo>
                  <a:pt x="9604" y="0"/>
                </a:lnTo>
                <a:lnTo>
                  <a:pt x="1105" y="1250"/>
                </a:lnTo>
                <a:lnTo>
                  <a:pt x="0" y="1428"/>
                </a:lnTo>
                <a:lnTo>
                  <a:pt x="4585" y="892"/>
                </a:lnTo>
                <a:lnTo>
                  <a:pt x="131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572641" y="1520570"/>
            <a:ext cx="9552940" cy="58419"/>
          </a:xfrm>
          <a:custGeom>
            <a:avLst/>
            <a:gdLst/>
            <a:ahLst/>
            <a:cxnLst/>
            <a:rect l="l" t="t" r="r" b="b"/>
            <a:pathLst>
              <a:path w="9552940" h="58419">
                <a:moveTo>
                  <a:pt x="2094064" y="6743"/>
                </a:moveTo>
                <a:lnTo>
                  <a:pt x="2076780" y="6604"/>
                </a:lnTo>
                <a:lnTo>
                  <a:pt x="2009368" y="6743"/>
                </a:lnTo>
                <a:lnTo>
                  <a:pt x="2094064" y="6743"/>
                </a:lnTo>
                <a:close/>
              </a:path>
              <a:path w="9552940" h="58419">
                <a:moveTo>
                  <a:pt x="3866134" y="48006"/>
                </a:moveTo>
                <a:lnTo>
                  <a:pt x="3864229" y="46863"/>
                </a:lnTo>
                <a:lnTo>
                  <a:pt x="3862324" y="48006"/>
                </a:lnTo>
                <a:lnTo>
                  <a:pt x="3866134" y="48006"/>
                </a:lnTo>
                <a:close/>
              </a:path>
              <a:path w="9552940" h="58419">
                <a:moveTo>
                  <a:pt x="6547815" y="40005"/>
                </a:moveTo>
                <a:lnTo>
                  <a:pt x="6534861" y="40005"/>
                </a:lnTo>
                <a:lnTo>
                  <a:pt x="6531788" y="39598"/>
                </a:lnTo>
                <a:lnTo>
                  <a:pt x="6527216" y="39484"/>
                </a:lnTo>
                <a:lnTo>
                  <a:pt x="6523482" y="40906"/>
                </a:lnTo>
                <a:lnTo>
                  <a:pt x="6547815" y="40005"/>
                </a:lnTo>
                <a:close/>
              </a:path>
              <a:path w="9552940" h="58419">
                <a:moveTo>
                  <a:pt x="6609715" y="14605"/>
                </a:moveTo>
                <a:lnTo>
                  <a:pt x="6465697" y="13716"/>
                </a:lnTo>
                <a:lnTo>
                  <a:pt x="6404178" y="12700"/>
                </a:lnTo>
                <a:lnTo>
                  <a:pt x="6347079" y="10934"/>
                </a:lnTo>
                <a:lnTo>
                  <a:pt x="6348222" y="14605"/>
                </a:lnTo>
                <a:lnTo>
                  <a:pt x="6609715" y="14605"/>
                </a:lnTo>
                <a:close/>
              </a:path>
              <a:path w="9552940" h="58419">
                <a:moveTo>
                  <a:pt x="6955409" y="46990"/>
                </a:moveTo>
                <a:lnTo>
                  <a:pt x="6933184" y="35814"/>
                </a:lnTo>
                <a:lnTo>
                  <a:pt x="6888734" y="50546"/>
                </a:lnTo>
                <a:lnTo>
                  <a:pt x="6908381" y="47688"/>
                </a:lnTo>
                <a:lnTo>
                  <a:pt x="6924967" y="46532"/>
                </a:lnTo>
                <a:lnTo>
                  <a:pt x="6940105" y="46494"/>
                </a:lnTo>
                <a:lnTo>
                  <a:pt x="6955409" y="46990"/>
                </a:lnTo>
                <a:close/>
              </a:path>
              <a:path w="9552940" h="58419">
                <a:moveTo>
                  <a:pt x="8125460" y="49276"/>
                </a:moveTo>
                <a:lnTo>
                  <a:pt x="8112252" y="48514"/>
                </a:lnTo>
                <a:lnTo>
                  <a:pt x="8105648" y="47625"/>
                </a:lnTo>
                <a:lnTo>
                  <a:pt x="8100949" y="46863"/>
                </a:lnTo>
                <a:lnTo>
                  <a:pt x="8101609" y="47459"/>
                </a:lnTo>
                <a:lnTo>
                  <a:pt x="8105432" y="48069"/>
                </a:lnTo>
                <a:lnTo>
                  <a:pt x="8113141" y="48691"/>
                </a:lnTo>
                <a:lnTo>
                  <a:pt x="8125460" y="49276"/>
                </a:lnTo>
                <a:close/>
              </a:path>
              <a:path w="9552940" h="58419">
                <a:moveTo>
                  <a:pt x="9272270" y="11938"/>
                </a:moveTo>
                <a:lnTo>
                  <a:pt x="9269349" y="11938"/>
                </a:lnTo>
                <a:lnTo>
                  <a:pt x="9269349" y="12700"/>
                </a:lnTo>
                <a:lnTo>
                  <a:pt x="9272270" y="11938"/>
                </a:lnTo>
                <a:close/>
              </a:path>
              <a:path w="9552940" h="58419">
                <a:moveTo>
                  <a:pt x="9429750" y="11176"/>
                </a:moveTo>
                <a:lnTo>
                  <a:pt x="9428734" y="10287"/>
                </a:lnTo>
                <a:lnTo>
                  <a:pt x="9422359" y="8890"/>
                </a:lnTo>
                <a:lnTo>
                  <a:pt x="9393809" y="9525"/>
                </a:lnTo>
                <a:lnTo>
                  <a:pt x="9405937" y="9664"/>
                </a:lnTo>
                <a:lnTo>
                  <a:pt x="9414967" y="10020"/>
                </a:lnTo>
                <a:lnTo>
                  <a:pt x="9422397" y="10553"/>
                </a:lnTo>
                <a:lnTo>
                  <a:pt x="9429750" y="11176"/>
                </a:lnTo>
                <a:close/>
              </a:path>
              <a:path w="9552940" h="58419">
                <a:moveTo>
                  <a:pt x="9433433" y="8636"/>
                </a:moveTo>
                <a:lnTo>
                  <a:pt x="9421241" y="8636"/>
                </a:lnTo>
                <a:lnTo>
                  <a:pt x="9422359" y="8890"/>
                </a:lnTo>
                <a:lnTo>
                  <a:pt x="9433433" y="8636"/>
                </a:lnTo>
                <a:close/>
              </a:path>
              <a:path w="9552940" h="58419">
                <a:moveTo>
                  <a:pt x="9552559" y="15240"/>
                </a:moveTo>
                <a:lnTo>
                  <a:pt x="9539973" y="13220"/>
                </a:lnTo>
                <a:lnTo>
                  <a:pt x="9532849" y="12954"/>
                </a:lnTo>
                <a:lnTo>
                  <a:pt x="9523425" y="12458"/>
                </a:lnTo>
                <a:lnTo>
                  <a:pt x="9503918" y="9283"/>
                </a:lnTo>
                <a:lnTo>
                  <a:pt x="9502534" y="12331"/>
                </a:lnTo>
                <a:lnTo>
                  <a:pt x="9473832" y="13093"/>
                </a:lnTo>
                <a:lnTo>
                  <a:pt x="9437599" y="13220"/>
                </a:lnTo>
                <a:lnTo>
                  <a:pt x="9413672" y="13982"/>
                </a:lnTo>
                <a:lnTo>
                  <a:pt x="9421876" y="16891"/>
                </a:lnTo>
                <a:lnTo>
                  <a:pt x="9395333" y="13589"/>
                </a:lnTo>
                <a:lnTo>
                  <a:pt x="9341104" y="11049"/>
                </a:lnTo>
                <a:lnTo>
                  <a:pt x="9334894" y="10414"/>
                </a:lnTo>
                <a:lnTo>
                  <a:pt x="9307576" y="7632"/>
                </a:lnTo>
                <a:lnTo>
                  <a:pt x="9309951" y="8890"/>
                </a:lnTo>
                <a:lnTo>
                  <a:pt x="9311107" y="9918"/>
                </a:lnTo>
                <a:lnTo>
                  <a:pt x="9304045" y="10414"/>
                </a:lnTo>
                <a:lnTo>
                  <a:pt x="9281795" y="10172"/>
                </a:lnTo>
                <a:lnTo>
                  <a:pt x="9275064" y="11938"/>
                </a:lnTo>
                <a:lnTo>
                  <a:pt x="9272270" y="11938"/>
                </a:lnTo>
                <a:lnTo>
                  <a:pt x="9282684" y="12700"/>
                </a:lnTo>
                <a:lnTo>
                  <a:pt x="9291320" y="13589"/>
                </a:lnTo>
                <a:lnTo>
                  <a:pt x="9294114" y="14351"/>
                </a:lnTo>
                <a:lnTo>
                  <a:pt x="9270378" y="16891"/>
                </a:lnTo>
                <a:lnTo>
                  <a:pt x="9237675" y="18415"/>
                </a:lnTo>
                <a:lnTo>
                  <a:pt x="9204617" y="19304"/>
                </a:lnTo>
                <a:lnTo>
                  <a:pt x="9179814" y="20332"/>
                </a:lnTo>
                <a:lnTo>
                  <a:pt x="9170492" y="19812"/>
                </a:lnTo>
                <a:lnTo>
                  <a:pt x="9171686" y="19570"/>
                </a:lnTo>
                <a:lnTo>
                  <a:pt x="9174061" y="19050"/>
                </a:lnTo>
                <a:lnTo>
                  <a:pt x="9179776" y="18161"/>
                </a:lnTo>
                <a:lnTo>
                  <a:pt x="9176893" y="16891"/>
                </a:lnTo>
                <a:lnTo>
                  <a:pt x="9141587" y="19570"/>
                </a:lnTo>
                <a:lnTo>
                  <a:pt x="9132938" y="17653"/>
                </a:lnTo>
                <a:lnTo>
                  <a:pt x="9130640" y="17157"/>
                </a:lnTo>
                <a:lnTo>
                  <a:pt x="9122740" y="16129"/>
                </a:lnTo>
                <a:lnTo>
                  <a:pt x="9120772" y="15875"/>
                </a:lnTo>
                <a:lnTo>
                  <a:pt x="9118803" y="15633"/>
                </a:lnTo>
                <a:lnTo>
                  <a:pt x="9113863" y="14986"/>
                </a:lnTo>
                <a:lnTo>
                  <a:pt x="9109037" y="12954"/>
                </a:lnTo>
                <a:lnTo>
                  <a:pt x="9127731" y="11430"/>
                </a:lnTo>
                <a:lnTo>
                  <a:pt x="9133967" y="10934"/>
                </a:lnTo>
                <a:lnTo>
                  <a:pt x="9106281" y="10934"/>
                </a:lnTo>
                <a:lnTo>
                  <a:pt x="9106281" y="14351"/>
                </a:lnTo>
                <a:lnTo>
                  <a:pt x="9099677" y="15240"/>
                </a:lnTo>
                <a:lnTo>
                  <a:pt x="9087764" y="15633"/>
                </a:lnTo>
                <a:lnTo>
                  <a:pt x="9078925" y="15506"/>
                </a:lnTo>
                <a:lnTo>
                  <a:pt x="9072575" y="15113"/>
                </a:lnTo>
                <a:lnTo>
                  <a:pt x="9068181" y="14351"/>
                </a:lnTo>
                <a:lnTo>
                  <a:pt x="9090114" y="14351"/>
                </a:lnTo>
                <a:lnTo>
                  <a:pt x="9098216" y="14109"/>
                </a:lnTo>
                <a:lnTo>
                  <a:pt x="9099525" y="13982"/>
                </a:lnTo>
                <a:lnTo>
                  <a:pt x="9103487" y="13589"/>
                </a:lnTo>
                <a:lnTo>
                  <a:pt x="9105392" y="13589"/>
                </a:lnTo>
                <a:lnTo>
                  <a:pt x="9106281" y="14351"/>
                </a:lnTo>
                <a:lnTo>
                  <a:pt x="9106281" y="10934"/>
                </a:lnTo>
                <a:lnTo>
                  <a:pt x="9079611" y="10934"/>
                </a:lnTo>
                <a:lnTo>
                  <a:pt x="9053462" y="9398"/>
                </a:lnTo>
                <a:lnTo>
                  <a:pt x="9036685" y="8940"/>
                </a:lnTo>
                <a:lnTo>
                  <a:pt x="9036685" y="13589"/>
                </a:lnTo>
                <a:lnTo>
                  <a:pt x="9035796" y="13589"/>
                </a:lnTo>
                <a:lnTo>
                  <a:pt x="9032494" y="13436"/>
                </a:lnTo>
                <a:lnTo>
                  <a:pt x="9023413" y="13093"/>
                </a:lnTo>
                <a:lnTo>
                  <a:pt x="9016949" y="12700"/>
                </a:lnTo>
                <a:lnTo>
                  <a:pt x="9032494" y="13436"/>
                </a:lnTo>
                <a:lnTo>
                  <a:pt x="9036685" y="13589"/>
                </a:lnTo>
                <a:lnTo>
                  <a:pt x="9036685" y="8940"/>
                </a:lnTo>
                <a:lnTo>
                  <a:pt x="9025522" y="8636"/>
                </a:lnTo>
                <a:lnTo>
                  <a:pt x="8998648" y="8521"/>
                </a:lnTo>
                <a:lnTo>
                  <a:pt x="8975725" y="9283"/>
                </a:lnTo>
                <a:lnTo>
                  <a:pt x="8954922" y="9525"/>
                </a:lnTo>
                <a:lnTo>
                  <a:pt x="8936012" y="10668"/>
                </a:lnTo>
                <a:lnTo>
                  <a:pt x="8926233" y="11430"/>
                </a:lnTo>
                <a:lnTo>
                  <a:pt x="8932799" y="10172"/>
                </a:lnTo>
                <a:lnTo>
                  <a:pt x="8846947" y="12700"/>
                </a:lnTo>
                <a:lnTo>
                  <a:pt x="8846058" y="11938"/>
                </a:lnTo>
                <a:lnTo>
                  <a:pt x="8794547" y="12065"/>
                </a:lnTo>
                <a:lnTo>
                  <a:pt x="8687537" y="13982"/>
                </a:lnTo>
                <a:lnTo>
                  <a:pt x="8631745" y="13589"/>
                </a:lnTo>
                <a:lnTo>
                  <a:pt x="8601646" y="12192"/>
                </a:lnTo>
                <a:lnTo>
                  <a:pt x="8574278" y="10934"/>
                </a:lnTo>
                <a:lnTo>
                  <a:pt x="8552523" y="11696"/>
                </a:lnTo>
                <a:lnTo>
                  <a:pt x="8528901" y="12065"/>
                </a:lnTo>
                <a:lnTo>
                  <a:pt x="8501507" y="12192"/>
                </a:lnTo>
                <a:lnTo>
                  <a:pt x="8468487" y="11938"/>
                </a:lnTo>
                <a:lnTo>
                  <a:pt x="8459851" y="8394"/>
                </a:lnTo>
                <a:lnTo>
                  <a:pt x="8426691" y="8394"/>
                </a:lnTo>
                <a:lnTo>
                  <a:pt x="8388769" y="7493"/>
                </a:lnTo>
                <a:lnTo>
                  <a:pt x="8354923" y="7112"/>
                </a:lnTo>
                <a:lnTo>
                  <a:pt x="8333994" y="8394"/>
                </a:lnTo>
                <a:lnTo>
                  <a:pt x="8299590" y="4953"/>
                </a:lnTo>
                <a:lnTo>
                  <a:pt x="8277504" y="4457"/>
                </a:lnTo>
                <a:lnTo>
                  <a:pt x="8249894" y="3822"/>
                </a:lnTo>
                <a:lnTo>
                  <a:pt x="8137792" y="4457"/>
                </a:lnTo>
                <a:lnTo>
                  <a:pt x="8091932" y="4191"/>
                </a:lnTo>
                <a:lnTo>
                  <a:pt x="8089011" y="8394"/>
                </a:lnTo>
                <a:lnTo>
                  <a:pt x="8056105" y="8636"/>
                </a:lnTo>
                <a:lnTo>
                  <a:pt x="7946898" y="10934"/>
                </a:lnTo>
                <a:lnTo>
                  <a:pt x="7950708" y="15240"/>
                </a:lnTo>
                <a:lnTo>
                  <a:pt x="7910360" y="15875"/>
                </a:lnTo>
                <a:lnTo>
                  <a:pt x="7818107" y="13347"/>
                </a:lnTo>
                <a:lnTo>
                  <a:pt x="7809255" y="13093"/>
                </a:lnTo>
                <a:lnTo>
                  <a:pt x="7753350" y="12700"/>
                </a:lnTo>
                <a:lnTo>
                  <a:pt x="7759852" y="11811"/>
                </a:lnTo>
                <a:lnTo>
                  <a:pt x="7769593" y="11303"/>
                </a:lnTo>
                <a:lnTo>
                  <a:pt x="7780769" y="11430"/>
                </a:lnTo>
                <a:lnTo>
                  <a:pt x="7791577" y="11938"/>
                </a:lnTo>
                <a:lnTo>
                  <a:pt x="7779118" y="11303"/>
                </a:lnTo>
                <a:lnTo>
                  <a:pt x="7736764" y="9156"/>
                </a:lnTo>
                <a:lnTo>
                  <a:pt x="7680858" y="9918"/>
                </a:lnTo>
                <a:lnTo>
                  <a:pt x="7625296" y="12065"/>
                </a:lnTo>
                <a:lnTo>
                  <a:pt x="7571473" y="13347"/>
                </a:lnTo>
                <a:lnTo>
                  <a:pt x="7548448" y="12700"/>
                </a:lnTo>
                <a:lnTo>
                  <a:pt x="7543838" y="12573"/>
                </a:lnTo>
                <a:lnTo>
                  <a:pt x="7520813" y="11938"/>
                </a:lnTo>
                <a:lnTo>
                  <a:pt x="7493965" y="12573"/>
                </a:lnTo>
                <a:lnTo>
                  <a:pt x="7482573" y="12331"/>
                </a:lnTo>
                <a:lnTo>
                  <a:pt x="7472172" y="11938"/>
                </a:lnTo>
                <a:lnTo>
                  <a:pt x="7474966" y="11938"/>
                </a:lnTo>
                <a:lnTo>
                  <a:pt x="7476871" y="10934"/>
                </a:lnTo>
                <a:lnTo>
                  <a:pt x="7468362" y="10934"/>
                </a:lnTo>
                <a:lnTo>
                  <a:pt x="7440676" y="9283"/>
                </a:lnTo>
                <a:lnTo>
                  <a:pt x="7448296" y="10172"/>
                </a:lnTo>
                <a:lnTo>
                  <a:pt x="7456932" y="10934"/>
                </a:lnTo>
                <a:lnTo>
                  <a:pt x="7463536" y="10934"/>
                </a:lnTo>
                <a:lnTo>
                  <a:pt x="7450633" y="11176"/>
                </a:lnTo>
                <a:lnTo>
                  <a:pt x="7401560" y="12700"/>
                </a:lnTo>
                <a:lnTo>
                  <a:pt x="7391146" y="8394"/>
                </a:lnTo>
                <a:lnTo>
                  <a:pt x="7386320" y="8394"/>
                </a:lnTo>
                <a:lnTo>
                  <a:pt x="7374014" y="8128"/>
                </a:lnTo>
                <a:lnTo>
                  <a:pt x="7370089" y="9156"/>
                </a:lnTo>
                <a:lnTo>
                  <a:pt x="7372591" y="11176"/>
                </a:lnTo>
                <a:lnTo>
                  <a:pt x="7379589" y="13589"/>
                </a:lnTo>
                <a:lnTo>
                  <a:pt x="7371207" y="14224"/>
                </a:lnTo>
                <a:lnTo>
                  <a:pt x="7349109" y="16129"/>
                </a:lnTo>
                <a:lnTo>
                  <a:pt x="7335088" y="14109"/>
                </a:lnTo>
                <a:lnTo>
                  <a:pt x="7331583" y="13589"/>
                </a:lnTo>
                <a:lnTo>
                  <a:pt x="7308761" y="13982"/>
                </a:lnTo>
                <a:lnTo>
                  <a:pt x="7284682" y="14109"/>
                </a:lnTo>
                <a:lnTo>
                  <a:pt x="7263384" y="10934"/>
                </a:lnTo>
                <a:lnTo>
                  <a:pt x="7237997" y="12954"/>
                </a:lnTo>
                <a:lnTo>
                  <a:pt x="7197064" y="14605"/>
                </a:lnTo>
                <a:lnTo>
                  <a:pt x="7156882" y="16891"/>
                </a:lnTo>
                <a:lnTo>
                  <a:pt x="7133717" y="21221"/>
                </a:lnTo>
                <a:lnTo>
                  <a:pt x="7132701" y="19570"/>
                </a:lnTo>
                <a:lnTo>
                  <a:pt x="7138416" y="19570"/>
                </a:lnTo>
                <a:lnTo>
                  <a:pt x="7100151" y="18681"/>
                </a:lnTo>
                <a:lnTo>
                  <a:pt x="7081685" y="18808"/>
                </a:lnTo>
                <a:lnTo>
                  <a:pt x="7063994" y="19570"/>
                </a:lnTo>
                <a:lnTo>
                  <a:pt x="7052564" y="14351"/>
                </a:lnTo>
                <a:lnTo>
                  <a:pt x="6996303" y="21221"/>
                </a:lnTo>
                <a:lnTo>
                  <a:pt x="6987934" y="20332"/>
                </a:lnTo>
                <a:lnTo>
                  <a:pt x="6974789" y="18923"/>
                </a:lnTo>
                <a:lnTo>
                  <a:pt x="6963473" y="16891"/>
                </a:lnTo>
                <a:lnTo>
                  <a:pt x="6965010" y="14744"/>
                </a:lnTo>
                <a:lnTo>
                  <a:pt x="6982079" y="11938"/>
                </a:lnTo>
                <a:lnTo>
                  <a:pt x="6935419" y="14871"/>
                </a:lnTo>
                <a:lnTo>
                  <a:pt x="6883933" y="17399"/>
                </a:lnTo>
                <a:lnTo>
                  <a:pt x="6844792" y="20332"/>
                </a:lnTo>
                <a:lnTo>
                  <a:pt x="6845490" y="19697"/>
                </a:lnTo>
                <a:lnTo>
                  <a:pt x="6845630" y="19570"/>
                </a:lnTo>
                <a:lnTo>
                  <a:pt x="6848602" y="16891"/>
                </a:lnTo>
                <a:lnTo>
                  <a:pt x="6827202" y="17526"/>
                </a:lnTo>
                <a:lnTo>
                  <a:pt x="6804126" y="18808"/>
                </a:lnTo>
                <a:lnTo>
                  <a:pt x="6783032" y="19570"/>
                </a:lnTo>
                <a:lnTo>
                  <a:pt x="6767576" y="18681"/>
                </a:lnTo>
                <a:lnTo>
                  <a:pt x="6755295" y="17780"/>
                </a:lnTo>
                <a:lnTo>
                  <a:pt x="6739509" y="16637"/>
                </a:lnTo>
                <a:lnTo>
                  <a:pt x="6698742" y="15506"/>
                </a:lnTo>
                <a:lnTo>
                  <a:pt x="6348222" y="14605"/>
                </a:lnTo>
                <a:lnTo>
                  <a:pt x="6343358" y="14351"/>
                </a:lnTo>
                <a:lnTo>
                  <a:pt x="6292189" y="11696"/>
                </a:lnTo>
                <a:lnTo>
                  <a:pt x="6274562" y="14351"/>
                </a:lnTo>
                <a:lnTo>
                  <a:pt x="6259931" y="11176"/>
                </a:lnTo>
                <a:lnTo>
                  <a:pt x="6259741" y="10934"/>
                </a:lnTo>
                <a:lnTo>
                  <a:pt x="6258890" y="9779"/>
                </a:lnTo>
                <a:lnTo>
                  <a:pt x="6267031" y="8636"/>
                </a:lnTo>
                <a:lnTo>
                  <a:pt x="6268847" y="8394"/>
                </a:lnTo>
                <a:lnTo>
                  <a:pt x="6219952" y="8636"/>
                </a:lnTo>
                <a:lnTo>
                  <a:pt x="6180188" y="7874"/>
                </a:lnTo>
                <a:lnTo>
                  <a:pt x="6144717" y="8001"/>
                </a:lnTo>
                <a:lnTo>
                  <a:pt x="6108700" y="10934"/>
                </a:lnTo>
                <a:lnTo>
                  <a:pt x="6107315" y="9398"/>
                </a:lnTo>
                <a:lnTo>
                  <a:pt x="6112129" y="8128"/>
                </a:lnTo>
                <a:lnTo>
                  <a:pt x="6117120" y="7112"/>
                </a:lnTo>
                <a:lnTo>
                  <a:pt x="6116320" y="5842"/>
                </a:lnTo>
                <a:lnTo>
                  <a:pt x="6101791" y="6743"/>
                </a:lnTo>
                <a:lnTo>
                  <a:pt x="6093003" y="6997"/>
                </a:lnTo>
                <a:lnTo>
                  <a:pt x="6085840" y="6743"/>
                </a:lnTo>
                <a:lnTo>
                  <a:pt x="6084430" y="5588"/>
                </a:lnTo>
                <a:lnTo>
                  <a:pt x="6089612" y="4699"/>
                </a:lnTo>
                <a:lnTo>
                  <a:pt x="6107684" y="3302"/>
                </a:lnTo>
                <a:lnTo>
                  <a:pt x="6068695" y="4533"/>
                </a:lnTo>
                <a:lnTo>
                  <a:pt x="6068695" y="36576"/>
                </a:lnTo>
                <a:lnTo>
                  <a:pt x="6059932" y="37465"/>
                </a:lnTo>
                <a:lnTo>
                  <a:pt x="6049581" y="37465"/>
                </a:lnTo>
                <a:lnTo>
                  <a:pt x="6037796" y="36830"/>
                </a:lnTo>
                <a:lnTo>
                  <a:pt x="6024753" y="35687"/>
                </a:lnTo>
                <a:lnTo>
                  <a:pt x="6034951" y="35814"/>
                </a:lnTo>
                <a:lnTo>
                  <a:pt x="6045619" y="35814"/>
                </a:lnTo>
                <a:lnTo>
                  <a:pt x="6056846" y="36068"/>
                </a:lnTo>
                <a:lnTo>
                  <a:pt x="6068695" y="36576"/>
                </a:lnTo>
                <a:lnTo>
                  <a:pt x="6068695" y="4533"/>
                </a:lnTo>
                <a:lnTo>
                  <a:pt x="6063450" y="4699"/>
                </a:lnTo>
                <a:lnTo>
                  <a:pt x="6038151" y="8001"/>
                </a:lnTo>
                <a:lnTo>
                  <a:pt x="6025705" y="12700"/>
                </a:lnTo>
                <a:lnTo>
                  <a:pt x="6020054" y="17780"/>
                </a:lnTo>
                <a:lnTo>
                  <a:pt x="5994539" y="16129"/>
                </a:lnTo>
                <a:lnTo>
                  <a:pt x="5973635" y="15875"/>
                </a:lnTo>
                <a:lnTo>
                  <a:pt x="5954712" y="17018"/>
                </a:lnTo>
                <a:lnTo>
                  <a:pt x="5935218" y="19570"/>
                </a:lnTo>
                <a:lnTo>
                  <a:pt x="5925172" y="17653"/>
                </a:lnTo>
                <a:lnTo>
                  <a:pt x="5919228" y="16129"/>
                </a:lnTo>
                <a:lnTo>
                  <a:pt x="5918733" y="16002"/>
                </a:lnTo>
                <a:lnTo>
                  <a:pt x="5923394" y="14871"/>
                </a:lnTo>
                <a:lnTo>
                  <a:pt x="5946648" y="14351"/>
                </a:lnTo>
                <a:lnTo>
                  <a:pt x="5856605" y="12827"/>
                </a:lnTo>
                <a:lnTo>
                  <a:pt x="5806986" y="13347"/>
                </a:lnTo>
                <a:lnTo>
                  <a:pt x="5784469" y="16129"/>
                </a:lnTo>
                <a:lnTo>
                  <a:pt x="5774969" y="15367"/>
                </a:lnTo>
                <a:lnTo>
                  <a:pt x="5761888" y="15240"/>
                </a:lnTo>
                <a:lnTo>
                  <a:pt x="5749137" y="15633"/>
                </a:lnTo>
                <a:lnTo>
                  <a:pt x="5740654" y="16129"/>
                </a:lnTo>
                <a:lnTo>
                  <a:pt x="5679287" y="15367"/>
                </a:lnTo>
                <a:lnTo>
                  <a:pt x="5653900" y="15367"/>
                </a:lnTo>
                <a:lnTo>
                  <a:pt x="5618607" y="15240"/>
                </a:lnTo>
                <a:lnTo>
                  <a:pt x="5634863" y="16129"/>
                </a:lnTo>
                <a:lnTo>
                  <a:pt x="5617019" y="19304"/>
                </a:lnTo>
                <a:lnTo>
                  <a:pt x="5596585" y="19697"/>
                </a:lnTo>
                <a:lnTo>
                  <a:pt x="5571693" y="18923"/>
                </a:lnTo>
                <a:lnTo>
                  <a:pt x="5540502" y="18681"/>
                </a:lnTo>
                <a:lnTo>
                  <a:pt x="5541391" y="17780"/>
                </a:lnTo>
                <a:lnTo>
                  <a:pt x="5512701" y="16764"/>
                </a:lnTo>
                <a:lnTo>
                  <a:pt x="5494782" y="16129"/>
                </a:lnTo>
                <a:lnTo>
                  <a:pt x="5472442" y="16129"/>
                </a:lnTo>
                <a:lnTo>
                  <a:pt x="5458333" y="16764"/>
                </a:lnTo>
                <a:lnTo>
                  <a:pt x="5436451" y="16637"/>
                </a:lnTo>
                <a:lnTo>
                  <a:pt x="5390769" y="14351"/>
                </a:lnTo>
                <a:lnTo>
                  <a:pt x="5396484" y="18681"/>
                </a:lnTo>
                <a:lnTo>
                  <a:pt x="5376469" y="21463"/>
                </a:lnTo>
                <a:lnTo>
                  <a:pt x="5371973" y="21221"/>
                </a:lnTo>
                <a:lnTo>
                  <a:pt x="5327789" y="18681"/>
                </a:lnTo>
                <a:lnTo>
                  <a:pt x="5290413" y="16395"/>
                </a:lnTo>
                <a:lnTo>
                  <a:pt x="5242052" y="16129"/>
                </a:lnTo>
                <a:lnTo>
                  <a:pt x="5263896" y="18681"/>
                </a:lnTo>
                <a:lnTo>
                  <a:pt x="5234749" y="18288"/>
                </a:lnTo>
                <a:lnTo>
                  <a:pt x="5204472" y="14351"/>
                </a:lnTo>
                <a:lnTo>
                  <a:pt x="5200561" y="13843"/>
                </a:lnTo>
                <a:lnTo>
                  <a:pt x="5188636" y="11938"/>
                </a:lnTo>
                <a:lnTo>
                  <a:pt x="5177498" y="10172"/>
                </a:lnTo>
                <a:lnTo>
                  <a:pt x="5166360" y="8394"/>
                </a:lnTo>
                <a:lnTo>
                  <a:pt x="5137150" y="4953"/>
                </a:lnTo>
                <a:lnTo>
                  <a:pt x="5135880" y="4584"/>
                </a:lnTo>
                <a:lnTo>
                  <a:pt x="5141315" y="4191"/>
                </a:lnTo>
                <a:lnTo>
                  <a:pt x="5150167" y="3937"/>
                </a:lnTo>
                <a:lnTo>
                  <a:pt x="5159121" y="3302"/>
                </a:lnTo>
                <a:lnTo>
                  <a:pt x="5123688" y="2286"/>
                </a:lnTo>
                <a:lnTo>
                  <a:pt x="5112931" y="3429"/>
                </a:lnTo>
                <a:lnTo>
                  <a:pt x="5112143" y="5842"/>
                </a:lnTo>
                <a:lnTo>
                  <a:pt x="5106657" y="8394"/>
                </a:lnTo>
                <a:lnTo>
                  <a:pt x="5081778" y="10172"/>
                </a:lnTo>
                <a:lnTo>
                  <a:pt x="5078285" y="7493"/>
                </a:lnTo>
                <a:lnTo>
                  <a:pt x="5078603" y="6743"/>
                </a:lnTo>
                <a:lnTo>
                  <a:pt x="5079339" y="4953"/>
                </a:lnTo>
                <a:lnTo>
                  <a:pt x="5074463" y="2806"/>
                </a:lnTo>
                <a:lnTo>
                  <a:pt x="5053203" y="1651"/>
                </a:lnTo>
                <a:lnTo>
                  <a:pt x="5023078" y="2286"/>
                </a:lnTo>
                <a:lnTo>
                  <a:pt x="5002657" y="3390"/>
                </a:lnTo>
                <a:lnTo>
                  <a:pt x="5002657" y="45097"/>
                </a:lnTo>
                <a:lnTo>
                  <a:pt x="4990604" y="45974"/>
                </a:lnTo>
                <a:lnTo>
                  <a:pt x="4976330" y="46863"/>
                </a:lnTo>
                <a:lnTo>
                  <a:pt x="4962576" y="47117"/>
                </a:lnTo>
                <a:lnTo>
                  <a:pt x="4954727" y="46355"/>
                </a:lnTo>
                <a:lnTo>
                  <a:pt x="4952111" y="46101"/>
                </a:lnTo>
                <a:lnTo>
                  <a:pt x="4963642" y="43561"/>
                </a:lnTo>
                <a:lnTo>
                  <a:pt x="4974907" y="43053"/>
                </a:lnTo>
                <a:lnTo>
                  <a:pt x="4987391" y="43815"/>
                </a:lnTo>
                <a:lnTo>
                  <a:pt x="5002657" y="45097"/>
                </a:lnTo>
                <a:lnTo>
                  <a:pt x="5002657" y="3390"/>
                </a:lnTo>
                <a:lnTo>
                  <a:pt x="4973612" y="4953"/>
                </a:lnTo>
                <a:lnTo>
                  <a:pt x="4916983" y="6743"/>
                </a:lnTo>
                <a:lnTo>
                  <a:pt x="4865370" y="4953"/>
                </a:lnTo>
                <a:lnTo>
                  <a:pt x="4874679" y="6997"/>
                </a:lnTo>
                <a:lnTo>
                  <a:pt x="4879886" y="8763"/>
                </a:lnTo>
                <a:lnTo>
                  <a:pt x="4876889" y="10541"/>
                </a:lnTo>
                <a:lnTo>
                  <a:pt x="4861560" y="11938"/>
                </a:lnTo>
                <a:lnTo>
                  <a:pt x="4821517" y="10541"/>
                </a:lnTo>
                <a:lnTo>
                  <a:pt x="4814303" y="10172"/>
                </a:lnTo>
                <a:lnTo>
                  <a:pt x="4775860" y="8128"/>
                </a:lnTo>
                <a:lnTo>
                  <a:pt x="4731105" y="7239"/>
                </a:lnTo>
                <a:lnTo>
                  <a:pt x="4693793" y="10172"/>
                </a:lnTo>
                <a:lnTo>
                  <a:pt x="4688078" y="9283"/>
                </a:lnTo>
                <a:lnTo>
                  <a:pt x="4685157" y="8394"/>
                </a:lnTo>
                <a:lnTo>
                  <a:pt x="4685157" y="7632"/>
                </a:lnTo>
                <a:lnTo>
                  <a:pt x="4651946" y="9283"/>
                </a:lnTo>
                <a:lnTo>
                  <a:pt x="4573638" y="12331"/>
                </a:lnTo>
                <a:lnTo>
                  <a:pt x="4547870" y="14351"/>
                </a:lnTo>
                <a:lnTo>
                  <a:pt x="4541964" y="13589"/>
                </a:lnTo>
                <a:lnTo>
                  <a:pt x="4535068" y="12700"/>
                </a:lnTo>
                <a:lnTo>
                  <a:pt x="4532122" y="12331"/>
                </a:lnTo>
                <a:lnTo>
                  <a:pt x="4512437" y="9779"/>
                </a:lnTo>
                <a:lnTo>
                  <a:pt x="4456100" y="10045"/>
                </a:lnTo>
                <a:lnTo>
                  <a:pt x="4395457" y="12065"/>
                </a:lnTo>
                <a:lnTo>
                  <a:pt x="4347095" y="12331"/>
                </a:lnTo>
                <a:lnTo>
                  <a:pt x="4330801" y="8394"/>
                </a:lnTo>
                <a:lnTo>
                  <a:pt x="4327652" y="7632"/>
                </a:lnTo>
                <a:lnTo>
                  <a:pt x="4218051" y="8394"/>
                </a:lnTo>
                <a:lnTo>
                  <a:pt x="4220845" y="6743"/>
                </a:lnTo>
                <a:lnTo>
                  <a:pt x="4176344" y="6870"/>
                </a:lnTo>
                <a:lnTo>
                  <a:pt x="4144467" y="8128"/>
                </a:lnTo>
                <a:lnTo>
                  <a:pt x="4120985" y="10287"/>
                </a:lnTo>
                <a:lnTo>
                  <a:pt x="4101719" y="12700"/>
                </a:lnTo>
                <a:lnTo>
                  <a:pt x="4094276" y="11569"/>
                </a:lnTo>
                <a:lnTo>
                  <a:pt x="4093819" y="10668"/>
                </a:lnTo>
                <a:lnTo>
                  <a:pt x="4096588" y="10045"/>
                </a:lnTo>
                <a:lnTo>
                  <a:pt x="4098798" y="9283"/>
                </a:lnTo>
                <a:lnTo>
                  <a:pt x="4036847" y="8001"/>
                </a:lnTo>
                <a:lnTo>
                  <a:pt x="3993565" y="8001"/>
                </a:lnTo>
                <a:lnTo>
                  <a:pt x="3953345" y="9779"/>
                </a:lnTo>
                <a:lnTo>
                  <a:pt x="3900551" y="13589"/>
                </a:lnTo>
                <a:lnTo>
                  <a:pt x="3892664" y="9652"/>
                </a:lnTo>
                <a:lnTo>
                  <a:pt x="3891915" y="9283"/>
                </a:lnTo>
                <a:lnTo>
                  <a:pt x="3866565" y="9652"/>
                </a:lnTo>
                <a:lnTo>
                  <a:pt x="3771900" y="6743"/>
                </a:lnTo>
                <a:lnTo>
                  <a:pt x="3767620" y="6604"/>
                </a:lnTo>
                <a:lnTo>
                  <a:pt x="3705923" y="5588"/>
                </a:lnTo>
                <a:lnTo>
                  <a:pt x="3645065" y="6718"/>
                </a:lnTo>
                <a:lnTo>
                  <a:pt x="3644011" y="6743"/>
                </a:lnTo>
                <a:lnTo>
                  <a:pt x="3645065" y="6718"/>
                </a:lnTo>
                <a:lnTo>
                  <a:pt x="3646386" y="6108"/>
                </a:lnTo>
                <a:lnTo>
                  <a:pt x="3646932" y="5842"/>
                </a:lnTo>
                <a:lnTo>
                  <a:pt x="3654552" y="4953"/>
                </a:lnTo>
                <a:lnTo>
                  <a:pt x="3595293" y="6108"/>
                </a:lnTo>
                <a:lnTo>
                  <a:pt x="3417481" y="2286"/>
                </a:lnTo>
                <a:lnTo>
                  <a:pt x="3373107" y="3568"/>
                </a:lnTo>
                <a:lnTo>
                  <a:pt x="3343656" y="8394"/>
                </a:lnTo>
                <a:lnTo>
                  <a:pt x="3268345" y="11938"/>
                </a:lnTo>
                <a:lnTo>
                  <a:pt x="3304146" y="13347"/>
                </a:lnTo>
                <a:lnTo>
                  <a:pt x="3307473" y="15240"/>
                </a:lnTo>
                <a:lnTo>
                  <a:pt x="3295485" y="17399"/>
                </a:lnTo>
                <a:lnTo>
                  <a:pt x="3285312" y="19443"/>
                </a:lnTo>
                <a:lnTo>
                  <a:pt x="3294126" y="21221"/>
                </a:lnTo>
                <a:lnTo>
                  <a:pt x="3263442" y="20955"/>
                </a:lnTo>
                <a:lnTo>
                  <a:pt x="3236595" y="19304"/>
                </a:lnTo>
                <a:lnTo>
                  <a:pt x="3225647" y="17399"/>
                </a:lnTo>
                <a:lnTo>
                  <a:pt x="3242691" y="16129"/>
                </a:lnTo>
                <a:lnTo>
                  <a:pt x="3250311" y="16891"/>
                </a:lnTo>
                <a:lnTo>
                  <a:pt x="3248215" y="16129"/>
                </a:lnTo>
                <a:lnTo>
                  <a:pt x="3197009" y="11303"/>
                </a:lnTo>
                <a:lnTo>
                  <a:pt x="3152521" y="10414"/>
                </a:lnTo>
                <a:lnTo>
                  <a:pt x="3144520" y="9283"/>
                </a:lnTo>
                <a:lnTo>
                  <a:pt x="3133852" y="7759"/>
                </a:lnTo>
                <a:lnTo>
                  <a:pt x="3132963" y="7632"/>
                </a:lnTo>
                <a:lnTo>
                  <a:pt x="3081337" y="7759"/>
                </a:lnTo>
                <a:lnTo>
                  <a:pt x="2580894" y="2413"/>
                </a:lnTo>
                <a:lnTo>
                  <a:pt x="2601849" y="9283"/>
                </a:lnTo>
                <a:lnTo>
                  <a:pt x="2539873" y="8394"/>
                </a:lnTo>
                <a:lnTo>
                  <a:pt x="2530335" y="6997"/>
                </a:lnTo>
                <a:lnTo>
                  <a:pt x="2528366" y="5461"/>
                </a:lnTo>
                <a:lnTo>
                  <a:pt x="2537650" y="4318"/>
                </a:lnTo>
                <a:lnTo>
                  <a:pt x="2561844" y="4191"/>
                </a:lnTo>
                <a:lnTo>
                  <a:pt x="2540571" y="3175"/>
                </a:lnTo>
                <a:lnTo>
                  <a:pt x="2515997" y="4457"/>
                </a:lnTo>
                <a:lnTo>
                  <a:pt x="2495512" y="6604"/>
                </a:lnTo>
                <a:lnTo>
                  <a:pt x="2486533" y="8394"/>
                </a:lnTo>
                <a:lnTo>
                  <a:pt x="2456573" y="6743"/>
                </a:lnTo>
                <a:lnTo>
                  <a:pt x="2459418" y="4953"/>
                </a:lnTo>
                <a:lnTo>
                  <a:pt x="2477998" y="3302"/>
                </a:lnTo>
                <a:lnTo>
                  <a:pt x="2495270" y="2044"/>
                </a:lnTo>
                <a:lnTo>
                  <a:pt x="2494153" y="1651"/>
                </a:lnTo>
                <a:lnTo>
                  <a:pt x="2465578" y="1651"/>
                </a:lnTo>
                <a:lnTo>
                  <a:pt x="2432443" y="5219"/>
                </a:lnTo>
                <a:lnTo>
                  <a:pt x="2412479" y="6350"/>
                </a:lnTo>
                <a:lnTo>
                  <a:pt x="2380742" y="6743"/>
                </a:lnTo>
                <a:lnTo>
                  <a:pt x="2368385" y="5715"/>
                </a:lnTo>
                <a:lnTo>
                  <a:pt x="2363762" y="5346"/>
                </a:lnTo>
                <a:lnTo>
                  <a:pt x="2359025" y="4191"/>
                </a:lnTo>
                <a:lnTo>
                  <a:pt x="2357971" y="3937"/>
                </a:lnTo>
                <a:lnTo>
                  <a:pt x="2355977" y="2946"/>
                </a:lnTo>
                <a:lnTo>
                  <a:pt x="2355977" y="4953"/>
                </a:lnTo>
                <a:lnTo>
                  <a:pt x="2341270" y="5715"/>
                </a:lnTo>
                <a:lnTo>
                  <a:pt x="2336508" y="5588"/>
                </a:lnTo>
                <a:lnTo>
                  <a:pt x="2338362" y="4953"/>
                </a:lnTo>
                <a:lnTo>
                  <a:pt x="2343531" y="4191"/>
                </a:lnTo>
                <a:lnTo>
                  <a:pt x="2355977" y="4953"/>
                </a:lnTo>
                <a:lnTo>
                  <a:pt x="2355977" y="2946"/>
                </a:lnTo>
                <a:lnTo>
                  <a:pt x="2350262" y="2413"/>
                </a:lnTo>
                <a:lnTo>
                  <a:pt x="2351151" y="2413"/>
                </a:lnTo>
                <a:lnTo>
                  <a:pt x="2346325" y="1651"/>
                </a:lnTo>
                <a:lnTo>
                  <a:pt x="2330196" y="2413"/>
                </a:lnTo>
                <a:lnTo>
                  <a:pt x="2251964" y="1651"/>
                </a:lnTo>
                <a:lnTo>
                  <a:pt x="2283460" y="6743"/>
                </a:lnTo>
                <a:lnTo>
                  <a:pt x="2258085" y="8001"/>
                </a:lnTo>
                <a:lnTo>
                  <a:pt x="2238413" y="8394"/>
                </a:lnTo>
                <a:lnTo>
                  <a:pt x="2231961" y="9283"/>
                </a:lnTo>
                <a:lnTo>
                  <a:pt x="2246249" y="11938"/>
                </a:lnTo>
                <a:lnTo>
                  <a:pt x="2209127" y="8890"/>
                </a:lnTo>
                <a:lnTo>
                  <a:pt x="2206028" y="8636"/>
                </a:lnTo>
                <a:lnTo>
                  <a:pt x="2145931" y="7112"/>
                </a:lnTo>
                <a:lnTo>
                  <a:pt x="2009368" y="6743"/>
                </a:lnTo>
                <a:lnTo>
                  <a:pt x="1954504" y="6604"/>
                </a:lnTo>
                <a:lnTo>
                  <a:pt x="1923034" y="5842"/>
                </a:lnTo>
                <a:lnTo>
                  <a:pt x="1886521" y="7874"/>
                </a:lnTo>
                <a:lnTo>
                  <a:pt x="1849145" y="8763"/>
                </a:lnTo>
                <a:lnTo>
                  <a:pt x="1809623" y="8890"/>
                </a:lnTo>
                <a:lnTo>
                  <a:pt x="1766697" y="8394"/>
                </a:lnTo>
                <a:lnTo>
                  <a:pt x="1776056" y="10287"/>
                </a:lnTo>
                <a:lnTo>
                  <a:pt x="1778025" y="12458"/>
                </a:lnTo>
                <a:lnTo>
                  <a:pt x="1767649" y="14109"/>
                </a:lnTo>
                <a:lnTo>
                  <a:pt x="1740014" y="14351"/>
                </a:lnTo>
                <a:lnTo>
                  <a:pt x="1734032" y="10172"/>
                </a:lnTo>
                <a:lnTo>
                  <a:pt x="1732229" y="8890"/>
                </a:lnTo>
                <a:lnTo>
                  <a:pt x="1694434" y="6743"/>
                </a:lnTo>
                <a:lnTo>
                  <a:pt x="1645577" y="5346"/>
                </a:lnTo>
                <a:lnTo>
                  <a:pt x="1604645" y="1651"/>
                </a:lnTo>
                <a:lnTo>
                  <a:pt x="1604276" y="3695"/>
                </a:lnTo>
                <a:lnTo>
                  <a:pt x="1573364" y="4699"/>
                </a:lnTo>
                <a:lnTo>
                  <a:pt x="1533956" y="5346"/>
                </a:lnTo>
                <a:lnTo>
                  <a:pt x="1508074" y="6870"/>
                </a:lnTo>
                <a:lnTo>
                  <a:pt x="1517777" y="10172"/>
                </a:lnTo>
                <a:lnTo>
                  <a:pt x="1498777" y="9156"/>
                </a:lnTo>
                <a:lnTo>
                  <a:pt x="1497698" y="8394"/>
                </a:lnTo>
                <a:lnTo>
                  <a:pt x="1496631" y="7632"/>
                </a:lnTo>
                <a:lnTo>
                  <a:pt x="1496275" y="7366"/>
                </a:lnTo>
                <a:lnTo>
                  <a:pt x="1495729" y="5346"/>
                </a:lnTo>
                <a:lnTo>
                  <a:pt x="1492453" y="4826"/>
                </a:lnTo>
                <a:lnTo>
                  <a:pt x="1482598" y="3302"/>
                </a:lnTo>
                <a:lnTo>
                  <a:pt x="1437982" y="4584"/>
                </a:lnTo>
                <a:lnTo>
                  <a:pt x="1391031" y="4826"/>
                </a:lnTo>
                <a:lnTo>
                  <a:pt x="1186929" y="1651"/>
                </a:lnTo>
                <a:lnTo>
                  <a:pt x="1133602" y="1651"/>
                </a:lnTo>
                <a:lnTo>
                  <a:pt x="1135354" y="2933"/>
                </a:lnTo>
                <a:lnTo>
                  <a:pt x="1139075" y="4318"/>
                </a:lnTo>
                <a:lnTo>
                  <a:pt x="1138148" y="5842"/>
                </a:lnTo>
                <a:lnTo>
                  <a:pt x="1125982" y="7632"/>
                </a:lnTo>
                <a:lnTo>
                  <a:pt x="1117320" y="6743"/>
                </a:lnTo>
                <a:lnTo>
                  <a:pt x="1102474" y="5219"/>
                </a:lnTo>
                <a:lnTo>
                  <a:pt x="1059180" y="762"/>
                </a:lnTo>
                <a:lnTo>
                  <a:pt x="1044448" y="2286"/>
                </a:lnTo>
                <a:lnTo>
                  <a:pt x="1032852" y="4318"/>
                </a:lnTo>
                <a:lnTo>
                  <a:pt x="1017485" y="5219"/>
                </a:lnTo>
                <a:lnTo>
                  <a:pt x="991489" y="3302"/>
                </a:lnTo>
                <a:lnTo>
                  <a:pt x="996594" y="4584"/>
                </a:lnTo>
                <a:lnTo>
                  <a:pt x="999998" y="5715"/>
                </a:lnTo>
                <a:lnTo>
                  <a:pt x="998918" y="6477"/>
                </a:lnTo>
                <a:lnTo>
                  <a:pt x="990600" y="6743"/>
                </a:lnTo>
                <a:lnTo>
                  <a:pt x="953604" y="5981"/>
                </a:lnTo>
                <a:lnTo>
                  <a:pt x="891717" y="4953"/>
                </a:lnTo>
                <a:lnTo>
                  <a:pt x="841971" y="4699"/>
                </a:lnTo>
                <a:lnTo>
                  <a:pt x="792048" y="4699"/>
                </a:lnTo>
                <a:lnTo>
                  <a:pt x="540804" y="5981"/>
                </a:lnTo>
                <a:lnTo>
                  <a:pt x="389712" y="4953"/>
                </a:lnTo>
                <a:lnTo>
                  <a:pt x="339458" y="3822"/>
                </a:lnTo>
                <a:lnTo>
                  <a:pt x="289293" y="2171"/>
                </a:lnTo>
                <a:lnTo>
                  <a:pt x="239268" y="0"/>
                </a:lnTo>
                <a:lnTo>
                  <a:pt x="254736" y="1016"/>
                </a:lnTo>
                <a:lnTo>
                  <a:pt x="254279" y="1778"/>
                </a:lnTo>
                <a:lnTo>
                  <a:pt x="242722" y="2286"/>
                </a:lnTo>
                <a:lnTo>
                  <a:pt x="224917" y="2413"/>
                </a:lnTo>
                <a:lnTo>
                  <a:pt x="231686" y="3429"/>
                </a:lnTo>
                <a:lnTo>
                  <a:pt x="231038" y="4826"/>
                </a:lnTo>
                <a:lnTo>
                  <a:pt x="228053" y="6604"/>
                </a:lnTo>
                <a:lnTo>
                  <a:pt x="227838" y="8394"/>
                </a:lnTo>
                <a:lnTo>
                  <a:pt x="198818" y="6743"/>
                </a:lnTo>
                <a:lnTo>
                  <a:pt x="122936" y="2413"/>
                </a:lnTo>
                <a:lnTo>
                  <a:pt x="97294" y="5080"/>
                </a:lnTo>
                <a:lnTo>
                  <a:pt x="21348" y="5842"/>
                </a:lnTo>
                <a:lnTo>
                  <a:pt x="0" y="8394"/>
                </a:lnTo>
                <a:lnTo>
                  <a:pt x="33274" y="6743"/>
                </a:lnTo>
                <a:lnTo>
                  <a:pt x="24358" y="12065"/>
                </a:lnTo>
                <a:lnTo>
                  <a:pt x="47002" y="17653"/>
                </a:lnTo>
                <a:lnTo>
                  <a:pt x="76606" y="23634"/>
                </a:lnTo>
                <a:lnTo>
                  <a:pt x="88646" y="29718"/>
                </a:lnTo>
                <a:lnTo>
                  <a:pt x="131064" y="28206"/>
                </a:lnTo>
                <a:lnTo>
                  <a:pt x="182181" y="31242"/>
                </a:lnTo>
                <a:lnTo>
                  <a:pt x="239191" y="33794"/>
                </a:lnTo>
                <a:lnTo>
                  <a:pt x="299339" y="30619"/>
                </a:lnTo>
                <a:lnTo>
                  <a:pt x="304761" y="31750"/>
                </a:lnTo>
                <a:lnTo>
                  <a:pt x="299720" y="32766"/>
                </a:lnTo>
                <a:lnTo>
                  <a:pt x="293052" y="33794"/>
                </a:lnTo>
                <a:lnTo>
                  <a:pt x="293624" y="34925"/>
                </a:lnTo>
                <a:lnTo>
                  <a:pt x="309803" y="32893"/>
                </a:lnTo>
                <a:lnTo>
                  <a:pt x="329272" y="31750"/>
                </a:lnTo>
                <a:lnTo>
                  <a:pt x="353555" y="31508"/>
                </a:lnTo>
                <a:lnTo>
                  <a:pt x="384175" y="32270"/>
                </a:lnTo>
                <a:lnTo>
                  <a:pt x="379476" y="33159"/>
                </a:lnTo>
                <a:lnTo>
                  <a:pt x="489724" y="33528"/>
                </a:lnTo>
                <a:lnTo>
                  <a:pt x="708406" y="38227"/>
                </a:lnTo>
                <a:lnTo>
                  <a:pt x="696976" y="34163"/>
                </a:lnTo>
                <a:lnTo>
                  <a:pt x="729564" y="35318"/>
                </a:lnTo>
                <a:lnTo>
                  <a:pt x="749300" y="36576"/>
                </a:lnTo>
                <a:lnTo>
                  <a:pt x="751459" y="34163"/>
                </a:lnTo>
                <a:lnTo>
                  <a:pt x="751573" y="34036"/>
                </a:lnTo>
                <a:lnTo>
                  <a:pt x="694931" y="32893"/>
                </a:lnTo>
                <a:lnTo>
                  <a:pt x="694994" y="31508"/>
                </a:lnTo>
                <a:lnTo>
                  <a:pt x="695032" y="30619"/>
                </a:lnTo>
                <a:lnTo>
                  <a:pt x="695071" y="29718"/>
                </a:lnTo>
                <a:lnTo>
                  <a:pt x="733780" y="33159"/>
                </a:lnTo>
                <a:lnTo>
                  <a:pt x="791667" y="34036"/>
                </a:lnTo>
                <a:lnTo>
                  <a:pt x="854862" y="34290"/>
                </a:lnTo>
                <a:lnTo>
                  <a:pt x="909574" y="35445"/>
                </a:lnTo>
                <a:lnTo>
                  <a:pt x="941959" y="39116"/>
                </a:lnTo>
                <a:lnTo>
                  <a:pt x="960551" y="38862"/>
                </a:lnTo>
                <a:lnTo>
                  <a:pt x="958608" y="37465"/>
                </a:lnTo>
                <a:lnTo>
                  <a:pt x="956691" y="35814"/>
                </a:lnTo>
                <a:lnTo>
                  <a:pt x="975360" y="34925"/>
                </a:lnTo>
                <a:lnTo>
                  <a:pt x="988695" y="37465"/>
                </a:lnTo>
                <a:lnTo>
                  <a:pt x="997483" y="34925"/>
                </a:lnTo>
                <a:lnTo>
                  <a:pt x="1035875" y="36703"/>
                </a:lnTo>
                <a:lnTo>
                  <a:pt x="1048766" y="40005"/>
                </a:lnTo>
                <a:lnTo>
                  <a:pt x="1025931" y="40767"/>
                </a:lnTo>
                <a:lnTo>
                  <a:pt x="1019175" y="40906"/>
                </a:lnTo>
                <a:lnTo>
                  <a:pt x="1054150" y="42164"/>
                </a:lnTo>
                <a:lnTo>
                  <a:pt x="1093177" y="41922"/>
                </a:lnTo>
                <a:lnTo>
                  <a:pt x="1127391" y="41033"/>
                </a:lnTo>
                <a:lnTo>
                  <a:pt x="1147953" y="40906"/>
                </a:lnTo>
                <a:lnTo>
                  <a:pt x="1101217" y="39116"/>
                </a:lnTo>
                <a:lnTo>
                  <a:pt x="1151394" y="38493"/>
                </a:lnTo>
                <a:lnTo>
                  <a:pt x="1280706" y="38417"/>
                </a:lnTo>
                <a:lnTo>
                  <a:pt x="1310919" y="38493"/>
                </a:lnTo>
                <a:lnTo>
                  <a:pt x="1364691" y="38493"/>
                </a:lnTo>
                <a:lnTo>
                  <a:pt x="1382318" y="38354"/>
                </a:lnTo>
                <a:lnTo>
                  <a:pt x="1468831" y="37338"/>
                </a:lnTo>
                <a:lnTo>
                  <a:pt x="1517777" y="35687"/>
                </a:lnTo>
                <a:lnTo>
                  <a:pt x="1512049" y="34163"/>
                </a:lnTo>
                <a:lnTo>
                  <a:pt x="1508252" y="33159"/>
                </a:lnTo>
                <a:lnTo>
                  <a:pt x="1562633" y="32143"/>
                </a:lnTo>
                <a:lnTo>
                  <a:pt x="1631264" y="34163"/>
                </a:lnTo>
                <a:lnTo>
                  <a:pt x="1690370" y="34163"/>
                </a:lnTo>
                <a:lnTo>
                  <a:pt x="1686560" y="34925"/>
                </a:lnTo>
                <a:lnTo>
                  <a:pt x="1704047" y="33401"/>
                </a:lnTo>
                <a:lnTo>
                  <a:pt x="1723301" y="32397"/>
                </a:lnTo>
                <a:lnTo>
                  <a:pt x="1737080" y="32143"/>
                </a:lnTo>
                <a:lnTo>
                  <a:pt x="1743976" y="32004"/>
                </a:lnTo>
                <a:lnTo>
                  <a:pt x="1765681" y="32270"/>
                </a:lnTo>
                <a:lnTo>
                  <a:pt x="1761642" y="33794"/>
                </a:lnTo>
                <a:lnTo>
                  <a:pt x="1776222" y="35445"/>
                </a:lnTo>
                <a:lnTo>
                  <a:pt x="1789353" y="37338"/>
                </a:lnTo>
                <a:lnTo>
                  <a:pt x="1781048" y="39116"/>
                </a:lnTo>
                <a:lnTo>
                  <a:pt x="1833981" y="36830"/>
                </a:lnTo>
                <a:lnTo>
                  <a:pt x="1854288" y="35052"/>
                </a:lnTo>
                <a:lnTo>
                  <a:pt x="1867979" y="32893"/>
                </a:lnTo>
                <a:lnTo>
                  <a:pt x="1875447" y="32004"/>
                </a:lnTo>
                <a:lnTo>
                  <a:pt x="1894649" y="29718"/>
                </a:lnTo>
                <a:lnTo>
                  <a:pt x="1901063" y="28968"/>
                </a:lnTo>
                <a:lnTo>
                  <a:pt x="1917319" y="32270"/>
                </a:lnTo>
                <a:lnTo>
                  <a:pt x="1931657" y="30226"/>
                </a:lnTo>
                <a:lnTo>
                  <a:pt x="1943747" y="28968"/>
                </a:lnTo>
                <a:lnTo>
                  <a:pt x="1944954" y="28829"/>
                </a:lnTo>
                <a:lnTo>
                  <a:pt x="1958543" y="28206"/>
                </a:lnTo>
                <a:lnTo>
                  <a:pt x="1963978" y="27940"/>
                </a:lnTo>
                <a:lnTo>
                  <a:pt x="1995551" y="27178"/>
                </a:lnTo>
                <a:lnTo>
                  <a:pt x="1981441" y="29095"/>
                </a:lnTo>
                <a:lnTo>
                  <a:pt x="1989632" y="30861"/>
                </a:lnTo>
                <a:lnTo>
                  <a:pt x="1996973" y="33032"/>
                </a:lnTo>
                <a:lnTo>
                  <a:pt x="1980311" y="35687"/>
                </a:lnTo>
                <a:lnTo>
                  <a:pt x="2053894" y="37731"/>
                </a:lnTo>
                <a:lnTo>
                  <a:pt x="2156396" y="35318"/>
                </a:lnTo>
                <a:lnTo>
                  <a:pt x="2195703" y="39116"/>
                </a:lnTo>
                <a:lnTo>
                  <a:pt x="2201634" y="35318"/>
                </a:lnTo>
                <a:lnTo>
                  <a:pt x="2203018" y="34417"/>
                </a:lnTo>
                <a:lnTo>
                  <a:pt x="2170976" y="32893"/>
                </a:lnTo>
                <a:lnTo>
                  <a:pt x="2134641" y="32766"/>
                </a:lnTo>
                <a:lnTo>
                  <a:pt x="2129028" y="32270"/>
                </a:lnTo>
                <a:lnTo>
                  <a:pt x="2126030" y="29857"/>
                </a:lnTo>
                <a:lnTo>
                  <a:pt x="2145309" y="27813"/>
                </a:lnTo>
                <a:lnTo>
                  <a:pt x="2160397" y="27178"/>
                </a:lnTo>
                <a:lnTo>
                  <a:pt x="2175497" y="26543"/>
                </a:lnTo>
                <a:lnTo>
                  <a:pt x="2208860" y="26543"/>
                </a:lnTo>
                <a:lnTo>
                  <a:pt x="2230907" y="28067"/>
                </a:lnTo>
                <a:lnTo>
                  <a:pt x="2259711" y="31877"/>
                </a:lnTo>
                <a:lnTo>
                  <a:pt x="2298700" y="35814"/>
                </a:lnTo>
                <a:lnTo>
                  <a:pt x="2354961" y="37465"/>
                </a:lnTo>
                <a:lnTo>
                  <a:pt x="2345436" y="37465"/>
                </a:lnTo>
                <a:lnTo>
                  <a:pt x="2345436" y="38227"/>
                </a:lnTo>
                <a:lnTo>
                  <a:pt x="2335911" y="38227"/>
                </a:lnTo>
                <a:lnTo>
                  <a:pt x="2360917" y="38989"/>
                </a:lnTo>
                <a:lnTo>
                  <a:pt x="2386457" y="38100"/>
                </a:lnTo>
                <a:lnTo>
                  <a:pt x="2413419" y="37592"/>
                </a:lnTo>
                <a:lnTo>
                  <a:pt x="2442718" y="39116"/>
                </a:lnTo>
                <a:lnTo>
                  <a:pt x="2455380" y="37592"/>
                </a:lnTo>
                <a:lnTo>
                  <a:pt x="2460650" y="36969"/>
                </a:lnTo>
                <a:lnTo>
                  <a:pt x="2478341" y="36449"/>
                </a:lnTo>
                <a:lnTo>
                  <a:pt x="2492972" y="35572"/>
                </a:lnTo>
                <a:lnTo>
                  <a:pt x="2496693" y="34163"/>
                </a:lnTo>
                <a:lnTo>
                  <a:pt x="2501773" y="32270"/>
                </a:lnTo>
                <a:lnTo>
                  <a:pt x="2420747" y="34163"/>
                </a:lnTo>
                <a:lnTo>
                  <a:pt x="2492248" y="29222"/>
                </a:lnTo>
                <a:lnTo>
                  <a:pt x="2534970" y="27305"/>
                </a:lnTo>
                <a:lnTo>
                  <a:pt x="2586609" y="28067"/>
                </a:lnTo>
                <a:lnTo>
                  <a:pt x="2579471" y="29337"/>
                </a:lnTo>
                <a:lnTo>
                  <a:pt x="2568156" y="30619"/>
                </a:lnTo>
                <a:lnTo>
                  <a:pt x="2554884" y="31623"/>
                </a:lnTo>
                <a:lnTo>
                  <a:pt x="2541905" y="32270"/>
                </a:lnTo>
                <a:lnTo>
                  <a:pt x="2558605" y="33401"/>
                </a:lnTo>
                <a:lnTo>
                  <a:pt x="2591295" y="32766"/>
                </a:lnTo>
                <a:lnTo>
                  <a:pt x="2608580" y="33159"/>
                </a:lnTo>
                <a:lnTo>
                  <a:pt x="2589466" y="36449"/>
                </a:lnTo>
                <a:lnTo>
                  <a:pt x="2550261" y="37338"/>
                </a:lnTo>
                <a:lnTo>
                  <a:pt x="2503043" y="37858"/>
                </a:lnTo>
                <a:lnTo>
                  <a:pt x="2459863" y="40005"/>
                </a:lnTo>
                <a:lnTo>
                  <a:pt x="2484145" y="40513"/>
                </a:lnTo>
                <a:lnTo>
                  <a:pt x="2512441" y="39382"/>
                </a:lnTo>
                <a:lnTo>
                  <a:pt x="2531580" y="39382"/>
                </a:lnTo>
                <a:lnTo>
                  <a:pt x="2528443" y="42557"/>
                </a:lnTo>
                <a:lnTo>
                  <a:pt x="2553055" y="39382"/>
                </a:lnTo>
                <a:lnTo>
                  <a:pt x="2557983" y="38747"/>
                </a:lnTo>
                <a:lnTo>
                  <a:pt x="2598318" y="38696"/>
                </a:lnTo>
                <a:lnTo>
                  <a:pt x="2632786" y="39116"/>
                </a:lnTo>
                <a:lnTo>
                  <a:pt x="2641485" y="38620"/>
                </a:lnTo>
                <a:lnTo>
                  <a:pt x="2676271" y="36576"/>
                </a:lnTo>
                <a:lnTo>
                  <a:pt x="2672461" y="40906"/>
                </a:lnTo>
                <a:lnTo>
                  <a:pt x="2683103" y="40005"/>
                </a:lnTo>
                <a:lnTo>
                  <a:pt x="2692971" y="39243"/>
                </a:lnTo>
                <a:lnTo>
                  <a:pt x="2705989" y="38620"/>
                </a:lnTo>
                <a:lnTo>
                  <a:pt x="2719197" y="38227"/>
                </a:lnTo>
                <a:lnTo>
                  <a:pt x="2687701" y="43446"/>
                </a:lnTo>
                <a:lnTo>
                  <a:pt x="2723553" y="42291"/>
                </a:lnTo>
                <a:lnTo>
                  <a:pt x="2793123" y="45339"/>
                </a:lnTo>
                <a:lnTo>
                  <a:pt x="2827909" y="45097"/>
                </a:lnTo>
                <a:lnTo>
                  <a:pt x="2782786" y="44323"/>
                </a:lnTo>
                <a:lnTo>
                  <a:pt x="2775305" y="42291"/>
                </a:lnTo>
                <a:lnTo>
                  <a:pt x="2778379" y="39751"/>
                </a:lnTo>
                <a:lnTo>
                  <a:pt x="2769400" y="38227"/>
                </a:lnTo>
                <a:lnTo>
                  <a:pt x="2764917" y="37465"/>
                </a:lnTo>
                <a:lnTo>
                  <a:pt x="2812758" y="36576"/>
                </a:lnTo>
                <a:lnTo>
                  <a:pt x="2841815" y="37973"/>
                </a:lnTo>
                <a:lnTo>
                  <a:pt x="2855899" y="40005"/>
                </a:lnTo>
                <a:lnTo>
                  <a:pt x="2883497" y="44081"/>
                </a:lnTo>
                <a:lnTo>
                  <a:pt x="2916110" y="46494"/>
                </a:lnTo>
                <a:lnTo>
                  <a:pt x="2969895" y="46863"/>
                </a:lnTo>
                <a:lnTo>
                  <a:pt x="2952013" y="46355"/>
                </a:lnTo>
                <a:lnTo>
                  <a:pt x="2932404" y="44970"/>
                </a:lnTo>
                <a:lnTo>
                  <a:pt x="2921546" y="43319"/>
                </a:lnTo>
                <a:lnTo>
                  <a:pt x="2929890" y="41668"/>
                </a:lnTo>
                <a:lnTo>
                  <a:pt x="2950260" y="42557"/>
                </a:lnTo>
                <a:lnTo>
                  <a:pt x="2971165" y="43688"/>
                </a:lnTo>
                <a:lnTo>
                  <a:pt x="2990253" y="45097"/>
                </a:lnTo>
                <a:lnTo>
                  <a:pt x="3005201" y="46863"/>
                </a:lnTo>
                <a:lnTo>
                  <a:pt x="3038538" y="46101"/>
                </a:lnTo>
                <a:lnTo>
                  <a:pt x="3041675" y="44843"/>
                </a:lnTo>
                <a:lnTo>
                  <a:pt x="3030601" y="43319"/>
                </a:lnTo>
                <a:lnTo>
                  <a:pt x="3021355" y="41668"/>
                </a:lnTo>
                <a:lnTo>
                  <a:pt x="3029966" y="40005"/>
                </a:lnTo>
                <a:lnTo>
                  <a:pt x="3050349" y="41922"/>
                </a:lnTo>
                <a:lnTo>
                  <a:pt x="3068282" y="40906"/>
                </a:lnTo>
                <a:lnTo>
                  <a:pt x="3075863" y="40005"/>
                </a:lnTo>
                <a:lnTo>
                  <a:pt x="3087789" y="38620"/>
                </a:lnTo>
                <a:lnTo>
                  <a:pt x="3112897" y="36576"/>
                </a:lnTo>
                <a:lnTo>
                  <a:pt x="3112897" y="40906"/>
                </a:lnTo>
                <a:lnTo>
                  <a:pt x="3156051" y="41033"/>
                </a:lnTo>
                <a:lnTo>
                  <a:pt x="3172993" y="39243"/>
                </a:lnTo>
                <a:lnTo>
                  <a:pt x="3180270" y="36830"/>
                </a:lnTo>
                <a:lnTo>
                  <a:pt x="3182455" y="36576"/>
                </a:lnTo>
                <a:lnTo>
                  <a:pt x="3194469" y="35179"/>
                </a:lnTo>
                <a:lnTo>
                  <a:pt x="3232150" y="35687"/>
                </a:lnTo>
                <a:lnTo>
                  <a:pt x="3194050" y="40906"/>
                </a:lnTo>
                <a:lnTo>
                  <a:pt x="3241675" y="40005"/>
                </a:lnTo>
                <a:lnTo>
                  <a:pt x="3231134" y="44208"/>
                </a:lnTo>
                <a:lnTo>
                  <a:pt x="3264789" y="42557"/>
                </a:lnTo>
                <a:lnTo>
                  <a:pt x="3291586" y="41922"/>
                </a:lnTo>
                <a:lnTo>
                  <a:pt x="3318179" y="42418"/>
                </a:lnTo>
                <a:lnTo>
                  <a:pt x="3351276" y="43446"/>
                </a:lnTo>
                <a:lnTo>
                  <a:pt x="3349206" y="41922"/>
                </a:lnTo>
                <a:lnTo>
                  <a:pt x="3347821" y="40906"/>
                </a:lnTo>
                <a:lnTo>
                  <a:pt x="3350552" y="40005"/>
                </a:lnTo>
                <a:lnTo>
                  <a:pt x="3355619" y="38354"/>
                </a:lnTo>
                <a:lnTo>
                  <a:pt x="3374123" y="36449"/>
                </a:lnTo>
                <a:lnTo>
                  <a:pt x="3402838" y="35687"/>
                </a:lnTo>
                <a:lnTo>
                  <a:pt x="3414458" y="37465"/>
                </a:lnTo>
                <a:lnTo>
                  <a:pt x="3414166" y="38747"/>
                </a:lnTo>
                <a:lnTo>
                  <a:pt x="3420122" y="39382"/>
                </a:lnTo>
                <a:lnTo>
                  <a:pt x="3448964" y="39382"/>
                </a:lnTo>
                <a:lnTo>
                  <a:pt x="3438817" y="41148"/>
                </a:lnTo>
                <a:lnTo>
                  <a:pt x="3425926" y="42557"/>
                </a:lnTo>
                <a:lnTo>
                  <a:pt x="3410547" y="42799"/>
                </a:lnTo>
                <a:lnTo>
                  <a:pt x="3391408" y="40906"/>
                </a:lnTo>
                <a:lnTo>
                  <a:pt x="3388487" y="42557"/>
                </a:lnTo>
                <a:lnTo>
                  <a:pt x="3377057" y="43446"/>
                </a:lnTo>
                <a:lnTo>
                  <a:pt x="3374263" y="45097"/>
                </a:lnTo>
                <a:lnTo>
                  <a:pt x="3401745" y="46355"/>
                </a:lnTo>
                <a:lnTo>
                  <a:pt x="3431502" y="46621"/>
                </a:lnTo>
                <a:lnTo>
                  <a:pt x="3480943" y="46101"/>
                </a:lnTo>
                <a:lnTo>
                  <a:pt x="3472434" y="46101"/>
                </a:lnTo>
                <a:lnTo>
                  <a:pt x="3461893" y="45097"/>
                </a:lnTo>
                <a:lnTo>
                  <a:pt x="3456178" y="45097"/>
                </a:lnTo>
                <a:lnTo>
                  <a:pt x="3491966" y="42799"/>
                </a:lnTo>
                <a:lnTo>
                  <a:pt x="3545840" y="39370"/>
                </a:lnTo>
                <a:lnTo>
                  <a:pt x="3550843" y="39370"/>
                </a:lnTo>
                <a:lnTo>
                  <a:pt x="3555962" y="40386"/>
                </a:lnTo>
                <a:lnTo>
                  <a:pt x="3554996" y="41275"/>
                </a:lnTo>
                <a:lnTo>
                  <a:pt x="3549192" y="42291"/>
                </a:lnTo>
                <a:lnTo>
                  <a:pt x="3541014" y="43446"/>
                </a:lnTo>
                <a:lnTo>
                  <a:pt x="3567023" y="41922"/>
                </a:lnTo>
                <a:lnTo>
                  <a:pt x="3581819" y="41275"/>
                </a:lnTo>
                <a:lnTo>
                  <a:pt x="3600196" y="40906"/>
                </a:lnTo>
                <a:lnTo>
                  <a:pt x="3595840" y="43446"/>
                </a:lnTo>
                <a:lnTo>
                  <a:pt x="3589921" y="45732"/>
                </a:lnTo>
                <a:lnTo>
                  <a:pt x="3577920" y="47879"/>
                </a:lnTo>
                <a:lnTo>
                  <a:pt x="3555365" y="49403"/>
                </a:lnTo>
                <a:lnTo>
                  <a:pt x="3644011" y="45097"/>
                </a:lnTo>
                <a:lnTo>
                  <a:pt x="3653396" y="46621"/>
                </a:lnTo>
                <a:lnTo>
                  <a:pt x="3667633" y="48145"/>
                </a:lnTo>
                <a:lnTo>
                  <a:pt x="3678618" y="49796"/>
                </a:lnTo>
                <a:lnTo>
                  <a:pt x="3678301" y="51054"/>
                </a:lnTo>
                <a:lnTo>
                  <a:pt x="3718610" y="50800"/>
                </a:lnTo>
                <a:lnTo>
                  <a:pt x="3814254" y="46736"/>
                </a:lnTo>
                <a:lnTo>
                  <a:pt x="3864229" y="46863"/>
                </a:lnTo>
                <a:lnTo>
                  <a:pt x="3867150" y="46863"/>
                </a:lnTo>
                <a:lnTo>
                  <a:pt x="3868242" y="46736"/>
                </a:lnTo>
                <a:lnTo>
                  <a:pt x="3873754" y="46101"/>
                </a:lnTo>
                <a:lnTo>
                  <a:pt x="3888105" y="45097"/>
                </a:lnTo>
                <a:lnTo>
                  <a:pt x="3977729" y="48145"/>
                </a:lnTo>
                <a:lnTo>
                  <a:pt x="4024579" y="48272"/>
                </a:lnTo>
                <a:lnTo>
                  <a:pt x="4075938" y="46101"/>
                </a:lnTo>
                <a:lnTo>
                  <a:pt x="4116959" y="51943"/>
                </a:lnTo>
                <a:lnTo>
                  <a:pt x="4133900" y="50800"/>
                </a:lnTo>
                <a:lnTo>
                  <a:pt x="4128198" y="48768"/>
                </a:lnTo>
                <a:lnTo>
                  <a:pt x="4117937" y="46355"/>
                </a:lnTo>
                <a:lnTo>
                  <a:pt x="4118318" y="46101"/>
                </a:lnTo>
                <a:lnTo>
                  <a:pt x="4119854" y="45097"/>
                </a:lnTo>
                <a:lnTo>
                  <a:pt x="4121200" y="44208"/>
                </a:lnTo>
                <a:lnTo>
                  <a:pt x="4156075" y="42557"/>
                </a:lnTo>
                <a:lnTo>
                  <a:pt x="4188434" y="42684"/>
                </a:lnTo>
                <a:lnTo>
                  <a:pt x="4196435" y="44704"/>
                </a:lnTo>
                <a:lnTo>
                  <a:pt x="4196410" y="47383"/>
                </a:lnTo>
                <a:lnTo>
                  <a:pt x="4204716" y="49403"/>
                </a:lnTo>
                <a:lnTo>
                  <a:pt x="4233989" y="46990"/>
                </a:lnTo>
                <a:lnTo>
                  <a:pt x="4270540" y="44450"/>
                </a:lnTo>
                <a:lnTo>
                  <a:pt x="4312310" y="43319"/>
                </a:lnTo>
                <a:lnTo>
                  <a:pt x="4357243" y="45097"/>
                </a:lnTo>
                <a:lnTo>
                  <a:pt x="4342803" y="45974"/>
                </a:lnTo>
                <a:lnTo>
                  <a:pt x="4329176" y="45974"/>
                </a:lnTo>
                <a:lnTo>
                  <a:pt x="4315726" y="45732"/>
                </a:lnTo>
                <a:lnTo>
                  <a:pt x="4301871" y="46101"/>
                </a:lnTo>
                <a:lnTo>
                  <a:pt x="4348607" y="49403"/>
                </a:lnTo>
                <a:lnTo>
                  <a:pt x="4310354" y="52209"/>
                </a:lnTo>
                <a:lnTo>
                  <a:pt x="4284357" y="53733"/>
                </a:lnTo>
                <a:lnTo>
                  <a:pt x="4277144" y="55257"/>
                </a:lnTo>
                <a:lnTo>
                  <a:pt x="4295267" y="57912"/>
                </a:lnTo>
                <a:lnTo>
                  <a:pt x="4326610" y="52578"/>
                </a:lnTo>
                <a:lnTo>
                  <a:pt x="4452632" y="50558"/>
                </a:lnTo>
                <a:lnTo>
                  <a:pt x="4478883" y="45974"/>
                </a:lnTo>
                <a:lnTo>
                  <a:pt x="4483989" y="45097"/>
                </a:lnTo>
                <a:lnTo>
                  <a:pt x="4515485" y="47625"/>
                </a:lnTo>
                <a:lnTo>
                  <a:pt x="4505960" y="47625"/>
                </a:lnTo>
                <a:lnTo>
                  <a:pt x="4504944" y="48514"/>
                </a:lnTo>
                <a:lnTo>
                  <a:pt x="4496435" y="48514"/>
                </a:lnTo>
                <a:lnTo>
                  <a:pt x="4529988" y="49403"/>
                </a:lnTo>
                <a:lnTo>
                  <a:pt x="4551019" y="46494"/>
                </a:lnTo>
                <a:lnTo>
                  <a:pt x="4560227" y="45097"/>
                </a:lnTo>
                <a:lnTo>
                  <a:pt x="4571936" y="43319"/>
                </a:lnTo>
                <a:lnTo>
                  <a:pt x="4575276" y="42799"/>
                </a:lnTo>
                <a:lnTo>
                  <a:pt x="4584878" y="42557"/>
                </a:lnTo>
                <a:lnTo>
                  <a:pt x="4618482" y="41668"/>
                </a:lnTo>
                <a:lnTo>
                  <a:pt x="4636592" y="42557"/>
                </a:lnTo>
                <a:lnTo>
                  <a:pt x="4649089" y="43561"/>
                </a:lnTo>
                <a:lnTo>
                  <a:pt x="4653191" y="44704"/>
                </a:lnTo>
                <a:lnTo>
                  <a:pt x="4646168" y="46101"/>
                </a:lnTo>
                <a:lnTo>
                  <a:pt x="4706112" y="42557"/>
                </a:lnTo>
                <a:lnTo>
                  <a:pt x="4715218" y="43446"/>
                </a:lnTo>
                <a:lnTo>
                  <a:pt x="4717046" y="44208"/>
                </a:lnTo>
                <a:lnTo>
                  <a:pt x="4712233" y="44843"/>
                </a:lnTo>
                <a:lnTo>
                  <a:pt x="4701413" y="45097"/>
                </a:lnTo>
                <a:lnTo>
                  <a:pt x="4792980" y="44208"/>
                </a:lnTo>
                <a:lnTo>
                  <a:pt x="4809350" y="42557"/>
                </a:lnTo>
                <a:lnTo>
                  <a:pt x="4818177" y="41668"/>
                </a:lnTo>
                <a:lnTo>
                  <a:pt x="4825733" y="40906"/>
                </a:lnTo>
                <a:lnTo>
                  <a:pt x="4837074" y="39751"/>
                </a:lnTo>
                <a:lnTo>
                  <a:pt x="4842510" y="39116"/>
                </a:lnTo>
                <a:lnTo>
                  <a:pt x="4850130" y="38227"/>
                </a:lnTo>
                <a:lnTo>
                  <a:pt x="4858067" y="39382"/>
                </a:lnTo>
                <a:lnTo>
                  <a:pt x="4853698" y="40005"/>
                </a:lnTo>
                <a:lnTo>
                  <a:pt x="4846104" y="40767"/>
                </a:lnTo>
                <a:lnTo>
                  <a:pt x="4844415" y="41668"/>
                </a:lnTo>
                <a:lnTo>
                  <a:pt x="4894961" y="38227"/>
                </a:lnTo>
                <a:lnTo>
                  <a:pt x="4899965" y="40640"/>
                </a:lnTo>
                <a:lnTo>
                  <a:pt x="4887925" y="42557"/>
                </a:lnTo>
                <a:lnTo>
                  <a:pt x="4865332" y="43815"/>
                </a:lnTo>
                <a:lnTo>
                  <a:pt x="4838700" y="44208"/>
                </a:lnTo>
                <a:lnTo>
                  <a:pt x="4866945" y="48907"/>
                </a:lnTo>
                <a:lnTo>
                  <a:pt x="4890389" y="48145"/>
                </a:lnTo>
                <a:lnTo>
                  <a:pt x="4924209" y="46355"/>
                </a:lnTo>
                <a:lnTo>
                  <a:pt x="4983607" y="48514"/>
                </a:lnTo>
                <a:lnTo>
                  <a:pt x="4934953" y="49403"/>
                </a:lnTo>
                <a:lnTo>
                  <a:pt x="4959832" y="53086"/>
                </a:lnTo>
                <a:lnTo>
                  <a:pt x="4987925" y="54737"/>
                </a:lnTo>
                <a:lnTo>
                  <a:pt x="5020297" y="55753"/>
                </a:lnTo>
                <a:lnTo>
                  <a:pt x="5058029" y="57912"/>
                </a:lnTo>
                <a:lnTo>
                  <a:pt x="5036274" y="55626"/>
                </a:lnTo>
                <a:lnTo>
                  <a:pt x="5005565" y="51943"/>
                </a:lnTo>
                <a:lnTo>
                  <a:pt x="4987722" y="48018"/>
                </a:lnTo>
                <a:lnTo>
                  <a:pt x="4992852" y="47117"/>
                </a:lnTo>
                <a:lnTo>
                  <a:pt x="5004562" y="45097"/>
                </a:lnTo>
                <a:lnTo>
                  <a:pt x="5017122" y="45593"/>
                </a:lnTo>
                <a:lnTo>
                  <a:pt x="5032108" y="45732"/>
                </a:lnTo>
                <a:lnTo>
                  <a:pt x="5049774" y="45212"/>
                </a:lnTo>
                <a:lnTo>
                  <a:pt x="5052352" y="45097"/>
                </a:lnTo>
                <a:lnTo>
                  <a:pt x="5070348" y="44208"/>
                </a:lnTo>
                <a:lnTo>
                  <a:pt x="5075402" y="46101"/>
                </a:lnTo>
                <a:lnTo>
                  <a:pt x="5089322" y="46863"/>
                </a:lnTo>
                <a:lnTo>
                  <a:pt x="5110200" y="46990"/>
                </a:lnTo>
                <a:lnTo>
                  <a:pt x="5136083" y="46951"/>
                </a:lnTo>
                <a:lnTo>
                  <a:pt x="5133340" y="52844"/>
                </a:lnTo>
                <a:lnTo>
                  <a:pt x="5155844" y="51447"/>
                </a:lnTo>
                <a:lnTo>
                  <a:pt x="5168951" y="49796"/>
                </a:lnTo>
                <a:lnTo>
                  <a:pt x="5179022" y="47879"/>
                </a:lnTo>
                <a:lnTo>
                  <a:pt x="5186654" y="46863"/>
                </a:lnTo>
                <a:lnTo>
                  <a:pt x="5192395" y="46101"/>
                </a:lnTo>
                <a:lnTo>
                  <a:pt x="5219433" y="46736"/>
                </a:lnTo>
                <a:lnTo>
                  <a:pt x="5236794" y="48768"/>
                </a:lnTo>
                <a:lnTo>
                  <a:pt x="5247703" y="51447"/>
                </a:lnTo>
                <a:lnTo>
                  <a:pt x="5255387" y="54495"/>
                </a:lnTo>
                <a:lnTo>
                  <a:pt x="5278145" y="54229"/>
                </a:lnTo>
                <a:lnTo>
                  <a:pt x="5274335" y="52451"/>
                </a:lnTo>
                <a:lnTo>
                  <a:pt x="5262677" y="50165"/>
                </a:lnTo>
                <a:lnTo>
                  <a:pt x="5261889" y="48145"/>
                </a:lnTo>
                <a:lnTo>
                  <a:pt x="5290693" y="46863"/>
                </a:lnTo>
                <a:lnTo>
                  <a:pt x="5331790" y="47625"/>
                </a:lnTo>
                <a:lnTo>
                  <a:pt x="5370728" y="47117"/>
                </a:lnTo>
                <a:lnTo>
                  <a:pt x="5378196" y="46863"/>
                </a:lnTo>
                <a:lnTo>
                  <a:pt x="5400611" y="46101"/>
                </a:lnTo>
                <a:lnTo>
                  <a:pt x="5411813" y="45732"/>
                </a:lnTo>
                <a:lnTo>
                  <a:pt x="5443499" y="44208"/>
                </a:lnTo>
                <a:lnTo>
                  <a:pt x="5459349" y="43446"/>
                </a:lnTo>
                <a:lnTo>
                  <a:pt x="5475833" y="44704"/>
                </a:lnTo>
                <a:lnTo>
                  <a:pt x="5473204" y="45974"/>
                </a:lnTo>
                <a:lnTo>
                  <a:pt x="5465534" y="47383"/>
                </a:lnTo>
                <a:lnTo>
                  <a:pt x="5466969" y="48514"/>
                </a:lnTo>
                <a:lnTo>
                  <a:pt x="5503291" y="44208"/>
                </a:lnTo>
                <a:lnTo>
                  <a:pt x="5511800" y="44208"/>
                </a:lnTo>
                <a:lnTo>
                  <a:pt x="5509006" y="45097"/>
                </a:lnTo>
                <a:lnTo>
                  <a:pt x="5507990" y="46101"/>
                </a:lnTo>
                <a:lnTo>
                  <a:pt x="5521960" y="44450"/>
                </a:lnTo>
                <a:lnTo>
                  <a:pt x="5522557" y="44208"/>
                </a:lnTo>
                <a:lnTo>
                  <a:pt x="5524373" y="43446"/>
                </a:lnTo>
                <a:lnTo>
                  <a:pt x="5525287" y="43053"/>
                </a:lnTo>
                <a:lnTo>
                  <a:pt x="5526494" y="42557"/>
                </a:lnTo>
                <a:lnTo>
                  <a:pt x="5534418" y="40767"/>
                </a:lnTo>
                <a:lnTo>
                  <a:pt x="5558536" y="39116"/>
                </a:lnTo>
                <a:lnTo>
                  <a:pt x="5575262" y="38227"/>
                </a:lnTo>
                <a:lnTo>
                  <a:pt x="5580050" y="37973"/>
                </a:lnTo>
                <a:lnTo>
                  <a:pt x="5619674" y="40767"/>
                </a:lnTo>
                <a:lnTo>
                  <a:pt x="5668073" y="43446"/>
                </a:lnTo>
                <a:lnTo>
                  <a:pt x="5715889" y="41668"/>
                </a:lnTo>
                <a:lnTo>
                  <a:pt x="5720943" y="43053"/>
                </a:lnTo>
                <a:lnTo>
                  <a:pt x="5718378" y="44323"/>
                </a:lnTo>
                <a:lnTo>
                  <a:pt x="5713831" y="45593"/>
                </a:lnTo>
                <a:lnTo>
                  <a:pt x="5712968" y="46863"/>
                </a:lnTo>
                <a:lnTo>
                  <a:pt x="5787364" y="43180"/>
                </a:lnTo>
                <a:lnTo>
                  <a:pt x="5810301" y="41668"/>
                </a:lnTo>
                <a:lnTo>
                  <a:pt x="5812206" y="41529"/>
                </a:lnTo>
                <a:lnTo>
                  <a:pt x="5850255" y="38227"/>
                </a:lnTo>
                <a:lnTo>
                  <a:pt x="5906516" y="41668"/>
                </a:lnTo>
                <a:lnTo>
                  <a:pt x="5891936" y="38493"/>
                </a:lnTo>
                <a:lnTo>
                  <a:pt x="5892774" y="38227"/>
                </a:lnTo>
                <a:lnTo>
                  <a:pt x="5893613" y="37973"/>
                </a:lnTo>
                <a:lnTo>
                  <a:pt x="5901144" y="35687"/>
                </a:lnTo>
                <a:lnTo>
                  <a:pt x="5902820" y="35179"/>
                </a:lnTo>
                <a:lnTo>
                  <a:pt x="5903239" y="35052"/>
                </a:lnTo>
                <a:lnTo>
                  <a:pt x="5922442" y="32766"/>
                </a:lnTo>
                <a:lnTo>
                  <a:pt x="5930976" y="31750"/>
                </a:lnTo>
                <a:lnTo>
                  <a:pt x="5965698" y="28968"/>
                </a:lnTo>
                <a:lnTo>
                  <a:pt x="5955576" y="27305"/>
                </a:lnTo>
                <a:lnTo>
                  <a:pt x="5954801" y="27178"/>
                </a:lnTo>
                <a:lnTo>
                  <a:pt x="5948604" y="26289"/>
                </a:lnTo>
                <a:lnTo>
                  <a:pt x="5936602" y="24638"/>
                </a:lnTo>
                <a:lnTo>
                  <a:pt x="5929503" y="23876"/>
                </a:lnTo>
                <a:lnTo>
                  <a:pt x="5996711" y="21463"/>
                </a:lnTo>
                <a:lnTo>
                  <a:pt x="6003798" y="21221"/>
                </a:lnTo>
                <a:lnTo>
                  <a:pt x="6007913" y="22098"/>
                </a:lnTo>
                <a:lnTo>
                  <a:pt x="6006782" y="23241"/>
                </a:lnTo>
                <a:lnTo>
                  <a:pt x="6001537" y="24638"/>
                </a:lnTo>
                <a:lnTo>
                  <a:pt x="5993384" y="26289"/>
                </a:lnTo>
                <a:lnTo>
                  <a:pt x="6006719" y="24638"/>
                </a:lnTo>
                <a:lnTo>
                  <a:pt x="6019749" y="26809"/>
                </a:lnTo>
                <a:lnTo>
                  <a:pt x="6021006" y="28968"/>
                </a:lnTo>
                <a:lnTo>
                  <a:pt x="6013678" y="31115"/>
                </a:lnTo>
                <a:lnTo>
                  <a:pt x="6001004" y="33159"/>
                </a:lnTo>
                <a:lnTo>
                  <a:pt x="5974207" y="29718"/>
                </a:lnTo>
                <a:lnTo>
                  <a:pt x="5960567" y="32397"/>
                </a:lnTo>
                <a:lnTo>
                  <a:pt x="5949442" y="34925"/>
                </a:lnTo>
                <a:lnTo>
                  <a:pt x="5942584" y="37465"/>
                </a:lnTo>
                <a:lnTo>
                  <a:pt x="5941923" y="39649"/>
                </a:lnTo>
                <a:lnTo>
                  <a:pt x="5941822" y="39497"/>
                </a:lnTo>
                <a:lnTo>
                  <a:pt x="5937123" y="40640"/>
                </a:lnTo>
                <a:lnTo>
                  <a:pt x="5936234" y="41910"/>
                </a:lnTo>
                <a:lnTo>
                  <a:pt x="5947283" y="43180"/>
                </a:lnTo>
                <a:lnTo>
                  <a:pt x="5943600" y="41910"/>
                </a:lnTo>
                <a:lnTo>
                  <a:pt x="5942711" y="40640"/>
                </a:lnTo>
                <a:lnTo>
                  <a:pt x="5942165" y="39941"/>
                </a:lnTo>
                <a:lnTo>
                  <a:pt x="5946648" y="39116"/>
                </a:lnTo>
                <a:lnTo>
                  <a:pt x="5956173" y="39116"/>
                </a:lnTo>
                <a:lnTo>
                  <a:pt x="5966587" y="38227"/>
                </a:lnTo>
                <a:lnTo>
                  <a:pt x="5961888" y="39116"/>
                </a:lnTo>
                <a:lnTo>
                  <a:pt x="5958967" y="40005"/>
                </a:lnTo>
                <a:lnTo>
                  <a:pt x="5960872" y="40906"/>
                </a:lnTo>
                <a:lnTo>
                  <a:pt x="5963793" y="41668"/>
                </a:lnTo>
                <a:lnTo>
                  <a:pt x="5971502" y="40005"/>
                </a:lnTo>
                <a:lnTo>
                  <a:pt x="5983859" y="39116"/>
                </a:lnTo>
                <a:lnTo>
                  <a:pt x="5999988" y="45097"/>
                </a:lnTo>
                <a:lnTo>
                  <a:pt x="6004814" y="42557"/>
                </a:lnTo>
                <a:lnTo>
                  <a:pt x="6101969" y="46863"/>
                </a:lnTo>
                <a:lnTo>
                  <a:pt x="6143561" y="43053"/>
                </a:lnTo>
                <a:lnTo>
                  <a:pt x="6148502" y="42557"/>
                </a:lnTo>
                <a:lnTo>
                  <a:pt x="6181890" y="39116"/>
                </a:lnTo>
                <a:lnTo>
                  <a:pt x="6185598" y="38747"/>
                </a:lnTo>
                <a:lnTo>
                  <a:pt x="6231064" y="34683"/>
                </a:lnTo>
                <a:lnTo>
                  <a:pt x="6254115" y="33159"/>
                </a:lnTo>
                <a:lnTo>
                  <a:pt x="6282918" y="31242"/>
                </a:lnTo>
                <a:lnTo>
                  <a:pt x="6344158" y="28968"/>
                </a:lnTo>
                <a:lnTo>
                  <a:pt x="6331598" y="32397"/>
                </a:lnTo>
                <a:lnTo>
                  <a:pt x="6330721" y="35318"/>
                </a:lnTo>
                <a:lnTo>
                  <a:pt x="6334646" y="38354"/>
                </a:lnTo>
                <a:lnTo>
                  <a:pt x="6336538" y="41668"/>
                </a:lnTo>
                <a:lnTo>
                  <a:pt x="6309385" y="40005"/>
                </a:lnTo>
                <a:lnTo>
                  <a:pt x="6275082" y="41033"/>
                </a:lnTo>
                <a:lnTo>
                  <a:pt x="6235751" y="42799"/>
                </a:lnTo>
                <a:lnTo>
                  <a:pt x="6193536" y="43446"/>
                </a:lnTo>
                <a:lnTo>
                  <a:pt x="6209462" y="43942"/>
                </a:lnTo>
                <a:lnTo>
                  <a:pt x="6215100" y="44843"/>
                </a:lnTo>
                <a:lnTo>
                  <a:pt x="6213767" y="45974"/>
                </a:lnTo>
                <a:lnTo>
                  <a:pt x="6208776" y="46863"/>
                </a:lnTo>
                <a:lnTo>
                  <a:pt x="6311773" y="42557"/>
                </a:lnTo>
                <a:lnTo>
                  <a:pt x="6314440" y="44843"/>
                </a:lnTo>
                <a:lnTo>
                  <a:pt x="6325044" y="45859"/>
                </a:lnTo>
                <a:lnTo>
                  <a:pt x="6341161" y="46494"/>
                </a:lnTo>
                <a:lnTo>
                  <a:pt x="6360414" y="47625"/>
                </a:lnTo>
                <a:lnTo>
                  <a:pt x="6364148" y="42799"/>
                </a:lnTo>
                <a:lnTo>
                  <a:pt x="6368389" y="42557"/>
                </a:lnTo>
                <a:lnTo>
                  <a:pt x="6383236" y="41668"/>
                </a:lnTo>
                <a:lnTo>
                  <a:pt x="6395948" y="40906"/>
                </a:lnTo>
                <a:lnTo>
                  <a:pt x="6439548" y="40271"/>
                </a:lnTo>
                <a:lnTo>
                  <a:pt x="6478651" y="39116"/>
                </a:lnTo>
                <a:lnTo>
                  <a:pt x="6477457" y="41148"/>
                </a:lnTo>
                <a:lnTo>
                  <a:pt x="6469100" y="43053"/>
                </a:lnTo>
                <a:lnTo>
                  <a:pt x="6450736" y="44208"/>
                </a:lnTo>
                <a:lnTo>
                  <a:pt x="6419469" y="44208"/>
                </a:lnTo>
                <a:lnTo>
                  <a:pt x="6455537" y="45732"/>
                </a:lnTo>
                <a:lnTo>
                  <a:pt x="6505334" y="40005"/>
                </a:lnTo>
                <a:lnTo>
                  <a:pt x="6512674" y="39116"/>
                </a:lnTo>
                <a:lnTo>
                  <a:pt x="6527216" y="39484"/>
                </a:lnTo>
                <a:lnTo>
                  <a:pt x="6528181" y="39116"/>
                </a:lnTo>
                <a:lnTo>
                  <a:pt x="6531788" y="39598"/>
                </a:lnTo>
                <a:lnTo>
                  <a:pt x="6547815" y="40005"/>
                </a:lnTo>
                <a:lnTo>
                  <a:pt x="6547980" y="40005"/>
                </a:lnTo>
                <a:lnTo>
                  <a:pt x="6548247" y="40005"/>
                </a:lnTo>
                <a:lnTo>
                  <a:pt x="6551295" y="39878"/>
                </a:lnTo>
                <a:lnTo>
                  <a:pt x="6582537" y="40271"/>
                </a:lnTo>
                <a:lnTo>
                  <a:pt x="6605206" y="41668"/>
                </a:lnTo>
                <a:lnTo>
                  <a:pt x="6607302" y="43446"/>
                </a:lnTo>
                <a:lnTo>
                  <a:pt x="6652603" y="43688"/>
                </a:lnTo>
                <a:lnTo>
                  <a:pt x="6719405" y="43446"/>
                </a:lnTo>
                <a:lnTo>
                  <a:pt x="6783705" y="42291"/>
                </a:lnTo>
                <a:lnTo>
                  <a:pt x="6833883" y="40005"/>
                </a:lnTo>
                <a:lnTo>
                  <a:pt x="6834733" y="39878"/>
                </a:lnTo>
                <a:lnTo>
                  <a:pt x="6840131" y="39116"/>
                </a:lnTo>
                <a:lnTo>
                  <a:pt x="6858127" y="36576"/>
                </a:lnTo>
                <a:lnTo>
                  <a:pt x="6859016" y="37465"/>
                </a:lnTo>
                <a:lnTo>
                  <a:pt x="6847586" y="45097"/>
                </a:lnTo>
                <a:lnTo>
                  <a:pt x="6842887" y="46863"/>
                </a:lnTo>
                <a:lnTo>
                  <a:pt x="6904177" y="36576"/>
                </a:lnTo>
                <a:lnTo>
                  <a:pt x="6949580" y="28968"/>
                </a:lnTo>
                <a:lnTo>
                  <a:pt x="6975310" y="24638"/>
                </a:lnTo>
                <a:lnTo>
                  <a:pt x="6989699" y="22225"/>
                </a:lnTo>
                <a:lnTo>
                  <a:pt x="6989178" y="28448"/>
                </a:lnTo>
                <a:lnTo>
                  <a:pt x="6994842" y="35572"/>
                </a:lnTo>
                <a:lnTo>
                  <a:pt x="6994957" y="35941"/>
                </a:lnTo>
                <a:lnTo>
                  <a:pt x="6990359" y="42557"/>
                </a:lnTo>
                <a:lnTo>
                  <a:pt x="6958203" y="46863"/>
                </a:lnTo>
                <a:lnTo>
                  <a:pt x="6955409" y="46863"/>
                </a:lnTo>
                <a:lnTo>
                  <a:pt x="6956425" y="48006"/>
                </a:lnTo>
                <a:lnTo>
                  <a:pt x="6958546" y="46888"/>
                </a:lnTo>
                <a:lnTo>
                  <a:pt x="6974167" y="47625"/>
                </a:lnTo>
                <a:lnTo>
                  <a:pt x="6992887" y="48145"/>
                </a:lnTo>
                <a:lnTo>
                  <a:pt x="7015721" y="48145"/>
                </a:lnTo>
                <a:lnTo>
                  <a:pt x="7044055" y="46863"/>
                </a:lnTo>
                <a:lnTo>
                  <a:pt x="7033488" y="45097"/>
                </a:lnTo>
                <a:lnTo>
                  <a:pt x="7024624" y="41922"/>
                </a:lnTo>
                <a:lnTo>
                  <a:pt x="7021652" y="38862"/>
                </a:lnTo>
                <a:lnTo>
                  <a:pt x="7028815" y="37465"/>
                </a:lnTo>
                <a:lnTo>
                  <a:pt x="7056602" y="41033"/>
                </a:lnTo>
                <a:lnTo>
                  <a:pt x="7073100" y="42557"/>
                </a:lnTo>
                <a:lnTo>
                  <a:pt x="7091743" y="43942"/>
                </a:lnTo>
                <a:lnTo>
                  <a:pt x="7125970" y="46863"/>
                </a:lnTo>
                <a:lnTo>
                  <a:pt x="7117918" y="44843"/>
                </a:lnTo>
                <a:lnTo>
                  <a:pt x="7122998" y="41148"/>
                </a:lnTo>
                <a:lnTo>
                  <a:pt x="7137908" y="37731"/>
                </a:lnTo>
                <a:lnTo>
                  <a:pt x="7142683" y="37465"/>
                </a:lnTo>
                <a:lnTo>
                  <a:pt x="7159371" y="36576"/>
                </a:lnTo>
                <a:lnTo>
                  <a:pt x="7157656" y="38493"/>
                </a:lnTo>
                <a:lnTo>
                  <a:pt x="7157580" y="41922"/>
                </a:lnTo>
                <a:lnTo>
                  <a:pt x="7156348" y="45097"/>
                </a:lnTo>
                <a:lnTo>
                  <a:pt x="7150862" y="46863"/>
                </a:lnTo>
                <a:lnTo>
                  <a:pt x="7229983" y="37465"/>
                </a:lnTo>
                <a:lnTo>
                  <a:pt x="7221321" y="39598"/>
                </a:lnTo>
                <a:lnTo>
                  <a:pt x="7221271" y="39751"/>
                </a:lnTo>
                <a:lnTo>
                  <a:pt x="7222807" y="42684"/>
                </a:lnTo>
                <a:lnTo>
                  <a:pt x="7231545" y="45974"/>
                </a:lnTo>
                <a:lnTo>
                  <a:pt x="7244207" y="48514"/>
                </a:lnTo>
                <a:lnTo>
                  <a:pt x="7251522" y="47879"/>
                </a:lnTo>
                <a:lnTo>
                  <a:pt x="7277494" y="47879"/>
                </a:lnTo>
                <a:lnTo>
                  <a:pt x="7309015" y="48018"/>
                </a:lnTo>
                <a:lnTo>
                  <a:pt x="7317003" y="47879"/>
                </a:lnTo>
                <a:lnTo>
                  <a:pt x="7332980" y="47625"/>
                </a:lnTo>
                <a:lnTo>
                  <a:pt x="7299579" y="46101"/>
                </a:lnTo>
                <a:lnTo>
                  <a:pt x="7352639" y="44577"/>
                </a:lnTo>
                <a:lnTo>
                  <a:pt x="7387679" y="40005"/>
                </a:lnTo>
                <a:lnTo>
                  <a:pt x="7406487" y="37465"/>
                </a:lnTo>
                <a:lnTo>
                  <a:pt x="7413079" y="36576"/>
                </a:lnTo>
                <a:lnTo>
                  <a:pt x="7424369" y="35052"/>
                </a:lnTo>
                <a:lnTo>
                  <a:pt x="7476871" y="33159"/>
                </a:lnTo>
                <a:lnTo>
                  <a:pt x="7469010" y="35814"/>
                </a:lnTo>
                <a:lnTo>
                  <a:pt x="7465225" y="40005"/>
                </a:lnTo>
                <a:lnTo>
                  <a:pt x="7471816" y="44323"/>
                </a:lnTo>
                <a:lnTo>
                  <a:pt x="7495032" y="46863"/>
                </a:lnTo>
                <a:lnTo>
                  <a:pt x="7519390" y="40906"/>
                </a:lnTo>
                <a:lnTo>
                  <a:pt x="7555471" y="33159"/>
                </a:lnTo>
                <a:lnTo>
                  <a:pt x="7558430" y="32512"/>
                </a:lnTo>
                <a:lnTo>
                  <a:pt x="7608189" y="24130"/>
                </a:lnTo>
                <a:lnTo>
                  <a:pt x="7627899" y="22225"/>
                </a:lnTo>
                <a:lnTo>
                  <a:pt x="7664704" y="18681"/>
                </a:lnTo>
                <a:lnTo>
                  <a:pt x="7679944" y="22225"/>
                </a:lnTo>
                <a:lnTo>
                  <a:pt x="7740015" y="18681"/>
                </a:lnTo>
                <a:lnTo>
                  <a:pt x="7701216" y="25654"/>
                </a:lnTo>
                <a:lnTo>
                  <a:pt x="7647787" y="33794"/>
                </a:lnTo>
                <a:lnTo>
                  <a:pt x="7590434" y="41668"/>
                </a:lnTo>
                <a:lnTo>
                  <a:pt x="7539863" y="47625"/>
                </a:lnTo>
                <a:lnTo>
                  <a:pt x="7556170" y="49403"/>
                </a:lnTo>
                <a:lnTo>
                  <a:pt x="7563421" y="50431"/>
                </a:lnTo>
                <a:lnTo>
                  <a:pt x="7573899" y="50927"/>
                </a:lnTo>
                <a:lnTo>
                  <a:pt x="7599934" y="51054"/>
                </a:lnTo>
                <a:lnTo>
                  <a:pt x="7602614" y="52844"/>
                </a:lnTo>
                <a:lnTo>
                  <a:pt x="7590726" y="54229"/>
                </a:lnTo>
                <a:lnTo>
                  <a:pt x="7572921" y="55118"/>
                </a:lnTo>
                <a:lnTo>
                  <a:pt x="7557897" y="55384"/>
                </a:lnTo>
                <a:lnTo>
                  <a:pt x="7674229" y="57150"/>
                </a:lnTo>
                <a:lnTo>
                  <a:pt x="7685608" y="53606"/>
                </a:lnTo>
                <a:lnTo>
                  <a:pt x="7707503" y="51943"/>
                </a:lnTo>
                <a:lnTo>
                  <a:pt x="7715923" y="51320"/>
                </a:lnTo>
                <a:lnTo>
                  <a:pt x="7746606" y="49403"/>
                </a:lnTo>
                <a:lnTo>
                  <a:pt x="7759065" y="46863"/>
                </a:lnTo>
                <a:lnTo>
                  <a:pt x="7632319" y="51943"/>
                </a:lnTo>
                <a:lnTo>
                  <a:pt x="7643025" y="47383"/>
                </a:lnTo>
                <a:lnTo>
                  <a:pt x="7677467" y="42164"/>
                </a:lnTo>
                <a:lnTo>
                  <a:pt x="7728178" y="38354"/>
                </a:lnTo>
                <a:lnTo>
                  <a:pt x="7787767" y="37465"/>
                </a:lnTo>
                <a:lnTo>
                  <a:pt x="7794244" y="39878"/>
                </a:lnTo>
                <a:lnTo>
                  <a:pt x="7788237" y="43446"/>
                </a:lnTo>
                <a:lnTo>
                  <a:pt x="7778648" y="47117"/>
                </a:lnTo>
                <a:lnTo>
                  <a:pt x="7774432" y="49403"/>
                </a:lnTo>
                <a:lnTo>
                  <a:pt x="7791145" y="48145"/>
                </a:lnTo>
                <a:lnTo>
                  <a:pt x="7818336" y="47256"/>
                </a:lnTo>
                <a:lnTo>
                  <a:pt x="7845006" y="46736"/>
                </a:lnTo>
                <a:lnTo>
                  <a:pt x="7860157" y="46863"/>
                </a:lnTo>
                <a:lnTo>
                  <a:pt x="7824851" y="50292"/>
                </a:lnTo>
                <a:lnTo>
                  <a:pt x="7856842" y="50292"/>
                </a:lnTo>
                <a:lnTo>
                  <a:pt x="7886662" y="48145"/>
                </a:lnTo>
                <a:lnTo>
                  <a:pt x="7918247" y="46736"/>
                </a:lnTo>
                <a:lnTo>
                  <a:pt x="7955534" y="48514"/>
                </a:lnTo>
                <a:lnTo>
                  <a:pt x="7972412" y="49796"/>
                </a:lnTo>
                <a:lnTo>
                  <a:pt x="7991272" y="52082"/>
                </a:lnTo>
                <a:lnTo>
                  <a:pt x="8007286" y="53733"/>
                </a:lnTo>
                <a:lnTo>
                  <a:pt x="8015605" y="52844"/>
                </a:lnTo>
                <a:lnTo>
                  <a:pt x="7999793" y="46736"/>
                </a:lnTo>
                <a:lnTo>
                  <a:pt x="7996822" y="45593"/>
                </a:lnTo>
                <a:lnTo>
                  <a:pt x="7989125" y="37465"/>
                </a:lnTo>
                <a:lnTo>
                  <a:pt x="7987919" y="36207"/>
                </a:lnTo>
                <a:lnTo>
                  <a:pt x="7988033" y="33401"/>
                </a:lnTo>
                <a:lnTo>
                  <a:pt x="7988617" y="26682"/>
                </a:lnTo>
                <a:lnTo>
                  <a:pt x="7999349" y="20332"/>
                </a:lnTo>
                <a:lnTo>
                  <a:pt x="8018018" y="21336"/>
                </a:lnTo>
                <a:lnTo>
                  <a:pt x="8054213" y="23749"/>
                </a:lnTo>
                <a:lnTo>
                  <a:pt x="8093253" y="26924"/>
                </a:lnTo>
                <a:lnTo>
                  <a:pt x="8120507" y="29718"/>
                </a:lnTo>
                <a:lnTo>
                  <a:pt x="8126908" y="34036"/>
                </a:lnTo>
                <a:lnTo>
                  <a:pt x="8112277" y="38747"/>
                </a:lnTo>
                <a:lnTo>
                  <a:pt x="8096745" y="43180"/>
                </a:lnTo>
                <a:lnTo>
                  <a:pt x="8100441" y="46863"/>
                </a:lnTo>
                <a:lnTo>
                  <a:pt x="8103819" y="45593"/>
                </a:lnTo>
                <a:lnTo>
                  <a:pt x="8110855" y="44450"/>
                </a:lnTo>
                <a:lnTo>
                  <a:pt x="8126222" y="42557"/>
                </a:lnTo>
                <a:lnTo>
                  <a:pt x="8133969" y="44081"/>
                </a:lnTo>
                <a:lnTo>
                  <a:pt x="8134871" y="45732"/>
                </a:lnTo>
                <a:lnTo>
                  <a:pt x="8140268" y="46863"/>
                </a:lnTo>
                <a:lnTo>
                  <a:pt x="8161528" y="46863"/>
                </a:lnTo>
                <a:lnTo>
                  <a:pt x="8177085" y="44450"/>
                </a:lnTo>
                <a:lnTo>
                  <a:pt x="8208264" y="44208"/>
                </a:lnTo>
                <a:lnTo>
                  <a:pt x="8190839" y="42557"/>
                </a:lnTo>
                <a:lnTo>
                  <a:pt x="8181467" y="41668"/>
                </a:lnTo>
                <a:lnTo>
                  <a:pt x="8207502" y="41668"/>
                </a:lnTo>
                <a:lnTo>
                  <a:pt x="8247075" y="43053"/>
                </a:lnTo>
                <a:lnTo>
                  <a:pt x="8276844" y="43446"/>
                </a:lnTo>
                <a:lnTo>
                  <a:pt x="8277225" y="41668"/>
                </a:lnTo>
                <a:lnTo>
                  <a:pt x="8277657" y="39624"/>
                </a:lnTo>
                <a:lnTo>
                  <a:pt x="8298523" y="35318"/>
                </a:lnTo>
                <a:lnTo>
                  <a:pt x="8330489" y="31381"/>
                </a:lnTo>
                <a:lnTo>
                  <a:pt x="8364601" y="28968"/>
                </a:lnTo>
                <a:lnTo>
                  <a:pt x="8361680" y="29718"/>
                </a:lnTo>
                <a:lnTo>
                  <a:pt x="8371205" y="32270"/>
                </a:lnTo>
                <a:lnTo>
                  <a:pt x="8376031" y="33159"/>
                </a:lnTo>
                <a:lnTo>
                  <a:pt x="8535899" y="36207"/>
                </a:lnTo>
                <a:lnTo>
                  <a:pt x="8591423" y="36576"/>
                </a:lnTo>
                <a:lnTo>
                  <a:pt x="8601735" y="37973"/>
                </a:lnTo>
                <a:lnTo>
                  <a:pt x="8615680" y="39243"/>
                </a:lnTo>
                <a:lnTo>
                  <a:pt x="8625141" y="40906"/>
                </a:lnTo>
                <a:lnTo>
                  <a:pt x="8622030" y="42557"/>
                </a:lnTo>
                <a:lnTo>
                  <a:pt x="8630653" y="41668"/>
                </a:lnTo>
                <a:lnTo>
                  <a:pt x="8640343" y="40513"/>
                </a:lnTo>
                <a:lnTo>
                  <a:pt x="8647328" y="40005"/>
                </a:lnTo>
                <a:lnTo>
                  <a:pt x="8652561" y="39624"/>
                </a:lnTo>
                <a:lnTo>
                  <a:pt x="8668766" y="39116"/>
                </a:lnTo>
                <a:lnTo>
                  <a:pt x="8681161" y="41529"/>
                </a:lnTo>
                <a:lnTo>
                  <a:pt x="8644560" y="43180"/>
                </a:lnTo>
                <a:lnTo>
                  <a:pt x="8650605" y="46101"/>
                </a:lnTo>
                <a:lnTo>
                  <a:pt x="8662454" y="43815"/>
                </a:lnTo>
                <a:lnTo>
                  <a:pt x="8688451" y="42291"/>
                </a:lnTo>
                <a:lnTo>
                  <a:pt x="8720531" y="40906"/>
                </a:lnTo>
                <a:lnTo>
                  <a:pt x="8750681" y="39116"/>
                </a:lnTo>
                <a:lnTo>
                  <a:pt x="8732914" y="36969"/>
                </a:lnTo>
                <a:lnTo>
                  <a:pt x="8701278" y="37096"/>
                </a:lnTo>
                <a:lnTo>
                  <a:pt x="8632444" y="40005"/>
                </a:lnTo>
                <a:lnTo>
                  <a:pt x="8643442" y="34798"/>
                </a:lnTo>
                <a:lnTo>
                  <a:pt x="8674036" y="29857"/>
                </a:lnTo>
                <a:lnTo>
                  <a:pt x="8683333" y="28968"/>
                </a:lnTo>
                <a:lnTo>
                  <a:pt x="8720518" y="25400"/>
                </a:lnTo>
                <a:lnTo>
                  <a:pt x="8779256" y="22225"/>
                </a:lnTo>
                <a:lnTo>
                  <a:pt x="8812606" y="22225"/>
                </a:lnTo>
                <a:lnTo>
                  <a:pt x="8820861" y="23876"/>
                </a:lnTo>
                <a:lnTo>
                  <a:pt x="8818562" y="25793"/>
                </a:lnTo>
                <a:lnTo>
                  <a:pt x="8820277" y="26289"/>
                </a:lnTo>
                <a:lnTo>
                  <a:pt x="8881135" y="25400"/>
                </a:lnTo>
                <a:lnTo>
                  <a:pt x="8920061" y="22618"/>
                </a:lnTo>
                <a:lnTo>
                  <a:pt x="8923642" y="22225"/>
                </a:lnTo>
                <a:lnTo>
                  <a:pt x="8941549" y="20332"/>
                </a:lnTo>
                <a:lnTo>
                  <a:pt x="8949919" y="19443"/>
                </a:lnTo>
                <a:lnTo>
                  <a:pt x="8964333" y="18681"/>
                </a:lnTo>
                <a:lnTo>
                  <a:pt x="8983561" y="17653"/>
                </a:lnTo>
                <a:lnTo>
                  <a:pt x="9033891" y="18681"/>
                </a:lnTo>
                <a:lnTo>
                  <a:pt x="9052014" y="22352"/>
                </a:lnTo>
                <a:lnTo>
                  <a:pt x="9051747" y="25793"/>
                </a:lnTo>
                <a:lnTo>
                  <a:pt x="9045410" y="28829"/>
                </a:lnTo>
                <a:lnTo>
                  <a:pt x="9045321" y="31508"/>
                </a:lnTo>
                <a:lnTo>
                  <a:pt x="9008173" y="31750"/>
                </a:lnTo>
                <a:lnTo>
                  <a:pt x="8977528" y="30480"/>
                </a:lnTo>
                <a:lnTo>
                  <a:pt x="8950261" y="28968"/>
                </a:lnTo>
                <a:lnTo>
                  <a:pt x="8923274" y="28067"/>
                </a:lnTo>
                <a:lnTo>
                  <a:pt x="8968994" y="30619"/>
                </a:lnTo>
                <a:lnTo>
                  <a:pt x="8952954" y="31750"/>
                </a:lnTo>
                <a:lnTo>
                  <a:pt x="8932888" y="32397"/>
                </a:lnTo>
                <a:lnTo>
                  <a:pt x="8912301" y="32639"/>
                </a:lnTo>
                <a:lnTo>
                  <a:pt x="8894699" y="32270"/>
                </a:lnTo>
                <a:lnTo>
                  <a:pt x="8923299" y="33921"/>
                </a:lnTo>
                <a:lnTo>
                  <a:pt x="9152572" y="35941"/>
                </a:lnTo>
                <a:lnTo>
                  <a:pt x="9207373" y="37465"/>
                </a:lnTo>
                <a:lnTo>
                  <a:pt x="9235884" y="34925"/>
                </a:lnTo>
                <a:lnTo>
                  <a:pt x="9244012" y="33655"/>
                </a:lnTo>
                <a:lnTo>
                  <a:pt x="9241650" y="32639"/>
                </a:lnTo>
                <a:lnTo>
                  <a:pt x="9240774" y="32270"/>
                </a:lnTo>
                <a:lnTo>
                  <a:pt x="9209278" y="32270"/>
                </a:lnTo>
                <a:lnTo>
                  <a:pt x="9208465" y="31750"/>
                </a:lnTo>
                <a:lnTo>
                  <a:pt x="9205836" y="30099"/>
                </a:lnTo>
                <a:lnTo>
                  <a:pt x="9223134" y="28333"/>
                </a:lnTo>
                <a:lnTo>
                  <a:pt x="9238259" y="26924"/>
                </a:lnTo>
                <a:lnTo>
                  <a:pt x="9228328" y="25527"/>
                </a:lnTo>
                <a:lnTo>
                  <a:pt x="9295740" y="21463"/>
                </a:lnTo>
                <a:lnTo>
                  <a:pt x="9333674" y="20459"/>
                </a:lnTo>
                <a:lnTo>
                  <a:pt x="9375267" y="21221"/>
                </a:lnTo>
                <a:lnTo>
                  <a:pt x="9386697" y="26289"/>
                </a:lnTo>
                <a:lnTo>
                  <a:pt x="9379648" y="25273"/>
                </a:lnTo>
                <a:lnTo>
                  <a:pt x="9364726" y="24638"/>
                </a:lnTo>
                <a:lnTo>
                  <a:pt x="9346933" y="24396"/>
                </a:lnTo>
                <a:lnTo>
                  <a:pt x="9331325" y="24638"/>
                </a:lnTo>
                <a:lnTo>
                  <a:pt x="9356192" y="25031"/>
                </a:lnTo>
                <a:lnTo>
                  <a:pt x="9388767" y="27051"/>
                </a:lnTo>
                <a:lnTo>
                  <a:pt x="9421711" y="28067"/>
                </a:lnTo>
                <a:lnTo>
                  <a:pt x="9439872" y="26289"/>
                </a:lnTo>
                <a:lnTo>
                  <a:pt x="9447657" y="25527"/>
                </a:lnTo>
                <a:lnTo>
                  <a:pt x="9406636" y="21221"/>
                </a:lnTo>
                <a:lnTo>
                  <a:pt x="9418333" y="20459"/>
                </a:lnTo>
                <a:lnTo>
                  <a:pt x="9420288" y="20332"/>
                </a:lnTo>
                <a:lnTo>
                  <a:pt x="9473692" y="16891"/>
                </a:lnTo>
                <a:lnTo>
                  <a:pt x="9475686" y="16764"/>
                </a:lnTo>
                <a:lnTo>
                  <a:pt x="9513532" y="15240"/>
                </a:lnTo>
                <a:lnTo>
                  <a:pt x="9552559" y="152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1344126" y="1552575"/>
            <a:ext cx="30480" cy="2540"/>
          </a:xfrm>
          <a:custGeom>
            <a:avLst/>
            <a:gdLst/>
            <a:ahLst/>
            <a:cxnLst/>
            <a:rect l="l" t="t" r="r" b="b"/>
            <a:pathLst>
              <a:path w="30479" h="2540">
                <a:moveTo>
                  <a:pt x="28342" y="0"/>
                </a:moveTo>
                <a:lnTo>
                  <a:pt x="11513" y="271"/>
                </a:lnTo>
                <a:lnTo>
                  <a:pt x="958" y="936"/>
                </a:lnTo>
                <a:lnTo>
                  <a:pt x="0" y="1768"/>
                </a:lnTo>
                <a:lnTo>
                  <a:pt x="11959" y="2539"/>
                </a:lnTo>
                <a:lnTo>
                  <a:pt x="17801" y="1650"/>
                </a:lnTo>
                <a:lnTo>
                  <a:pt x="24532" y="2539"/>
                </a:lnTo>
                <a:lnTo>
                  <a:pt x="30374" y="1650"/>
                </a:lnTo>
                <a:lnTo>
                  <a:pt x="283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1042650" y="1541525"/>
            <a:ext cx="89535" cy="4445"/>
          </a:xfrm>
          <a:custGeom>
            <a:avLst/>
            <a:gdLst/>
            <a:ahLst/>
            <a:cxnLst/>
            <a:rect l="l" t="t" r="r" b="b"/>
            <a:pathLst>
              <a:path w="89534" h="4444">
                <a:moveTo>
                  <a:pt x="57404" y="3175"/>
                </a:moveTo>
                <a:lnTo>
                  <a:pt x="51689" y="3175"/>
                </a:lnTo>
                <a:lnTo>
                  <a:pt x="51435" y="825"/>
                </a:lnTo>
                <a:lnTo>
                  <a:pt x="40220" y="0"/>
                </a:lnTo>
                <a:lnTo>
                  <a:pt x="21818" y="317"/>
                </a:lnTo>
                <a:lnTo>
                  <a:pt x="0" y="1397"/>
                </a:lnTo>
                <a:lnTo>
                  <a:pt x="6159" y="3302"/>
                </a:lnTo>
                <a:lnTo>
                  <a:pt x="19024" y="3962"/>
                </a:lnTo>
                <a:lnTo>
                  <a:pt x="36728" y="3784"/>
                </a:lnTo>
                <a:lnTo>
                  <a:pt x="57404" y="3175"/>
                </a:lnTo>
                <a:close/>
              </a:path>
              <a:path w="89534" h="4444">
                <a:moveTo>
                  <a:pt x="89281" y="2540"/>
                </a:moveTo>
                <a:lnTo>
                  <a:pt x="88620" y="2006"/>
                </a:lnTo>
                <a:lnTo>
                  <a:pt x="83286" y="2070"/>
                </a:lnTo>
                <a:lnTo>
                  <a:pt x="74510" y="2362"/>
                </a:lnTo>
                <a:lnTo>
                  <a:pt x="63500" y="2540"/>
                </a:lnTo>
                <a:lnTo>
                  <a:pt x="89281" y="25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0725767" y="1529121"/>
            <a:ext cx="42545" cy="3810"/>
          </a:xfrm>
          <a:custGeom>
            <a:avLst/>
            <a:gdLst/>
            <a:ahLst/>
            <a:cxnLst/>
            <a:rect l="l" t="t" r="r" b="b"/>
            <a:pathLst>
              <a:path w="42545" h="3809">
                <a:moveTo>
                  <a:pt x="35556" y="0"/>
                </a:moveTo>
                <a:lnTo>
                  <a:pt x="12289" y="1656"/>
                </a:lnTo>
                <a:lnTo>
                  <a:pt x="0" y="3766"/>
                </a:lnTo>
                <a:lnTo>
                  <a:pt x="26179" y="3768"/>
                </a:lnTo>
                <a:lnTo>
                  <a:pt x="33272" y="3534"/>
                </a:lnTo>
                <a:lnTo>
                  <a:pt x="36435" y="2276"/>
                </a:lnTo>
                <a:lnTo>
                  <a:pt x="38502" y="1160"/>
                </a:lnTo>
                <a:lnTo>
                  <a:pt x="42308" y="1355"/>
                </a:lnTo>
                <a:lnTo>
                  <a:pt x="355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1039475" y="1550161"/>
            <a:ext cx="27305" cy="5080"/>
          </a:xfrm>
          <a:custGeom>
            <a:avLst/>
            <a:gdLst/>
            <a:ahLst/>
            <a:cxnLst/>
            <a:rect l="l" t="t" r="r" b="b"/>
            <a:pathLst>
              <a:path w="27304" h="5080">
                <a:moveTo>
                  <a:pt x="16001" y="0"/>
                </a:moveTo>
                <a:lnTo>
                  <a:pt x="0" y="3937"/>
                </a:lnTo>
                <a:lnTo>
                  <a:pt x="26924" y="4952"/>
                </a:lnTo>
                <a:lnTo>
                  <a:pt x="160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0841990" y="1549641"/>
            <a:ext cx="94615" cy="1905"/>
          </a:xfrm>
          <a:custGeom>
            <a:avLst/>
            <a:gdLst/>
            <a:ahLst/>
            <a:cxnLst/>
            <a:rect l="l" t="t" r="r" b="b"/>
            <a:pathLst>
              <a:path w="94615" h="1905">
                <a:moveTo>
                  <a:pt x="57785" y="901"/>
                </a:moveTo>
                <a:lnTo>
                  <a:pt x="36842" y="355"/>
                </a:lnTo>
                <a:lnTo>
                  <a:pt x="18072" y="0"/>
                </a:lnTo>
                <a:lnTo>
                  <a:pt x="4724" y="101"/>
                </a:lnTo>
                <a:lnTo>
                  <a:pt x="0" y="901"/>
                </a:lnTo>
                <a:lnTo>
                  <a:pt x="46228" y="1790"/>
                </a:lnTo>
                <a:lnTo>
                  <a:pt x="45212" y="901"/>
                </a:lnTo>
                <a:lnTo>
                  <a:pt x="57785" y="901"/>
                </a:lnTo>
                <a:close/>
              </a:path>
              <a:path w="94615" h="1905">
                <a:moveTo>
                  <a:pt x="94234" y="520"/>
                </a:moveTo>
                <a:lnTo>
                  <a:pt x="86944" y="546"/>
                </a:lnTo>
                <a:lnTo>
                  <a:pt x="77482" y="685"/>
                </a:lnTo>
                <a:lnTo>
                  <a:pt x="67271" y="1066"/>
                </a:lnTo>
                <a:lnTo>
                  <a:pt x="57785" y="1790"/>
                </a:lnTo>
                <a:lnTo>
                  <a:pt x="68453" y="1778"/>
                </a:lnTo>
                <a:lnTo>
                  <a:pt x="78524" y="1638"/>
                </a:lnTo>
                <a:lnTo>
                  <a:pt x="87337" y="1257"/>
                </a:lnTo>
                <a:lnTo>
                  <a:pt x="94234" y="5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10308856" y="1548891"/>
            <a:ext cx="51435" cy="3810"/>
          </a:xfrm>
          <a:custGeom>
            <a:avLst/>
            <a:gdLst/>
            <a:ahLst/>
            <a:cxnLst/>
            <a:rect l="l" t="t" r="r" b="b"/>
            <a:pathLst>
              <a:path w="51434" h="3809">
                <a:moveTo>
                  <a:pt x="49899" y="0"/>
                </a:moveTo>
                <a:lnTo>
                  <a:pt x="369" y="1016"/>
                </a:lnTo>
                <a:lnTo>
                  <a:pt x="0" y="2182"/>
                </a:lnTo>
                <a:lnTo>
                  <a:pt x="5131" y="3016"/>
                </a:lnTo>
                <a:lnTo>
                  <a:pt x="14549" y="3516"/>
                </a:lnTo>
                <a:lnTo>
                  <a:pt x="27039" y="3683"/>
                </a:lnTo>
                <a:lnTo>
                  <a:pt x="36504" y="2625"/>
                </a:lnTo>
                <a:lnTo>
                  <a:pt x="45612" y="1889"/>
                </a:lnTo>
                <a:lnTo>
                  <a:pt x="51149" y="1129"/>
                </a:lnTo>
                <a:lnTo>
                  <a:pt x="498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10483850" y="1557527"/>
            <a:ext cx="24130" cy="6350"/>
          </a:xfrm>
          <a:custGeom>
            <a:avLst/>
            <a:gdLst/>
            <a:ahLst/>
            <a:cxnLst/>
            <a:rect l="l" t="t" r="r" b="b"/>
            <a:pathLst>
              <a:path w="24129" h="6350">
                <a:moveTo>
                  <a:pt x="1904" y="0"/>
                </a:moveTo>
                <a:lnTo>
                  <a:pt x="0" y="6223"/>
                </a:lnTo>
                <a:lnTo>
                  <a:pt x="23749" y="3556"/>
                </a:lnTo>
                <a:lnTo>
                  <a:pt x="10414" y="2667"/>
                </a:lnTo>
                <a:lnTo>
                  <a:pt x="9525" y="1777"/>
                </a:lnTo>
                <a:lnTo>
                  <a:pt x="19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0328913" y="1563750"/>
            <a:ext cx="53340" cy="2540"/>
          </a:xfrm>
          <a:custGeom>
            <a:avLst/>
            <a:gdLst/>
            <a:ahLst/>
            <a:cxnLst/>
            <a:rect l="l" t="t" r="r" b="b"/>
            <a:pathLst>
              <a:path w="53340" h="2540">
                <a:moveTo>
                  <a:pt x="34540" y="0"/>
                </a:moveTo>
                <a:lnTo>
                  <a:pt x="4790" y="1444"/>
                </a:lnTo>
                <a:lnTo>
                  <a:pt x="0" y="2125"/>
                </a:lnTo>
                <a:lnTo>
                  <a:pt x="25904" y="2412"/>
                </a:lnTo>
                <a:lnTo>
                  <a:pt x="35683" y="1589"/>
                </a:lnTo>
                <a:lnTo>
                  <a:pt x="49176" y="968"/>
                </a:lnTo>
                <a:lnTo>
                  <a:pt x="53193" y="466"/>
                </a:lnTo>
                <a:lnTo>
                  <a:pt x="345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9621901" y="1546478"/>
            <a:ext cx="11430" cy="8890"/>
          </a:xfrm>
          <a:custGeom>
            <a:avLst/>
            <a:gdLst/>
            <a:ahLst/>
            <a:cxnLst/>
            <a:rect l="l" t="t" r="r" b="b"/>
            <a:pathLst>
              <a:path w="11429" h="8890">
                <a:moveTo>
                  <a:pt x="10159" y="0"/>
                </a:moveTo>
                <a:lnTo>
                  <a:pt x="0" y="8636"/>
                </a:lnTo>
                <a:lnTo>
                  <a:pt x="11049" y="8636"/>
                </a:lnTo>
                <a:lnTo>
                  <a:pt x="101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8961793" y="1566163"/>
            <a:ext cx="73025" cy="9525"/>
          </a:xfrm>
          <a:custGeom>
            <a:avLst/>
            <a:gdLst/>
            <a:ahLst/>
            <a:cxnLst/>
            <a:rect l="l" t="t" r="r" b="b"/>
            <a:pathLst>
              <a:path w="73025" h="9525">
                <a:moveTo>
                  <a:pt x="61556" y="0"/>
                </a:moveTo>
                <a:lnTo>
                  <a:pt x="51396" y="1270"/>
                </a:lnTo>
                <a:lnTo>
                  <a:pt x="46824" y="1270"/>
                </a:lnTo>
                <a:lnTo>
                  <a:pt x="44157" y="2413"/>
                </a:lnTo>
                <a:lnTo>
                  <a:pt x="61556" y="0"/>
                </a:lnTo>
                <a:close/>
              </a:path>
              <a:path w="73025" h="9525">
                <a:moveTo>
                  <a:pt x="72605" y="5969"/>
                </a:moveTo>
                <a:lnTo>
                  <a:pt x="72136" y="4914"/>
                </a:lnTo>
                <a:lnTo>
                  <a:pt x="44234" y="3479"/>
                </a:lnTo>
                <a:lnTo>
                  <a:pt x="43776" y="2413"/>
                </a:lnTo>
                <a:lnTo>
                  <a:pt x="20688" y="3403"/>
                </a:lnTo>
                <a:lnTo>
                  <a:pt x="5588" y="4292"/>
                </a:lnTo>
                <a:lnTo>
                  <a:pt x="0" y="5994"/>
                </a:lnTo>
                <a:lnTo>
                  <a:pt x="5422" y="9398"/>
                </a:lnTo>
                <a:lnTo>
                  <a:pt x="33578" y="9194"/>
                </a:lnTo>
                <a:lnTo>
                  <a:pt x="48221" y="5613"/>
                </a:lnTo>
                <a:lnTo>
                  <a:pt x="72605" y="59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522476" y="1516887"/>
            <a:ext cx="103505" cy="7620"/>
          </a:xfrm>
          <a:custGeom>
            <a:avLst/>
            <a:gdLst/>
            <a:ahLst/>
            <a:cxnLst/>
            <a:rect l="l" t="t" r="r" b="b"/>
            <a:pathLst>
              <a:path w="103505" h="7619">
                <a:moveTo>
                  <a:pt x="30099" y="7493"/>
                </a:moveTo>
                <a:lnTo>
                  <a:pt x="21590" y="2540"/>
                </a:lnTo>
                <a:lnTo>
                  <a:pt x="0" y="6604"/>
                </a:lnTo>
                <a:lnTo>
                  <a:pt x="7048" y="6629"/>
                </a:lnTo>
                <a:lnTo>
                  <a:pt x="15709" y="6718"/>
                </a:lnTo>
                <a:lnTo>
                  <a:pt x="24028" y="6985"/>
                </a:lnTo>
                <a:lnTo>
                  <a:pt x="30099" y="7493"/>
                </a:lnTo>
                <a:close/>
              </a:path>
              <a:path w="103505" h="7619">
                <a:moveTo>
                  <a:pt x="103124" y="1905"/>
                </a:moveTo>
                <a:lnTo>
                  <a:pt x="65024" y="0"/>
                </a:lnTo>
                <a:lnTo>
                  <a:pt x="89408" y="3683"/>
                </a:lnTo>
                <a:lnTo>
                  <a:pt x="103124" y="1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6650101" y="1573530"/>
            <a:ext cx="33655" cy="3810"/>
          </a:xfrm>
          <a:custGeom>
            <a:avLst/>
            <a:gdLst/>
            <a:ahLst/>
            <a:cxnLst/>
            <a:rect l="l" t="t" r="r" b="b"/>
            <a:pathLst>
              <a:path w="33654" h="3809">
                <a:moveTo>
                  <a:pt x="0" y="0"/>
                </a:moveTo>
                <a:lnTo>
                  <a:pt x="30352" y="3683"/>
                </a:lnTo>
                <a:lnTo>
                  <a:pt x="33274" y="1905"/>
                </a:lnTo>
                <a:lnTo>
                  <a:pt x="28074" y="1303"/>
                </a:lnTo>
                <a:lnTo>
                  <a:pt x="21018" y="90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6162675" y="1566163"/>
            <a:ext cx="15875" cy="5080"/>
          </a:xfrm>
          <a:custGeom>
            <a:avLst/>
            <a:gdLst/>
            <a:ahLst/>
            <a:cxnLst/>
            <a:rect l="l" t="t" r="r" b="b"/>
            <a:pathLst>
              <a:path w="15875" h="5080">
                <a:moveTo>
                  <a:pt x="0" y="0"/>
                </a:moveTo>
                <a:lnTo>
                  <a:pt x="7492" y="4952"/>
                </a:lnTo>
                <a:lnTo>
                  <a:pt x="15875" y="495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5743575" y="1574307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1315" y="0"/>
                </a:moveTo>
                <a:lnTo>
                  <a:pt x="0" y="2143"/>
                </a:lnTo>
                <a:lnTo>
                  <a:pt x="13549" y="2357"/>
                </a:lnTo>
                <a:lnTo>
                  <a:pt x="42076" y="1928"/>
                </a:lnTo>
                <a:lnTo>
                  <a:pt x="55625" y="2143"/>
                </a:lnTo>
                <a:lnTo>
                  <a:pt x="30093" y="1714"/>
                </a:lnTo>
                <a:lnTo>
                  <a:pt x="11668" y="428"/>
                </a:lnTo>
                <a:lnTo>
                  <a:pt x="13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1216" y="232105"/>
            <a:ext cx="8989567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54198" y="2355850"/>
            <a:ext cx="8145145" cy="3157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emf"/><Relationship Id="rId5" Type="http://schemas.openxmlformats.org/officeDocument/2006/relationships/customXml" Target="../ink/ink2.xml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ubtitle 2" descr="Rectangle: Click to edit Master text styles&#10;Second level&#10;Third level&#10;Fourth level&#10;Fifth level"/>
          <p:cNvSpPr>
            <a:spLocks noGrp="1"/>
          </p:cNvSpPr>
          <p:nvPr>
            <p:ph type="subTitle" idx="4294967295"/>
          </p:nvPr>
        </p:nvSpPr>
        <p:spPr>
          <a:xfrm>
            <a:off x="1320800" y="1524000"/>
            <a:ext cx="9550400" cy="861774"/>
          </a:xfrm>
        </p:spPr>
        <p:txBody>
          <a:bodyPr/>
          <a:lstStyle/>
          <a:p>
            <a:pPr eaLnBrk="1" hangingPunct="1"/>
            <a:r>
              <a:rPr lang="en-US" altLang="ar-SA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Systems Analysis and Design </a:t>
            </a:r>
          </a:p>
          <a:p>
            <a:pPr eaLnBrk="1" hangingPunct="1"/>
            <a:r>
              <a:rPr lang="en-US" altLang="ar-SA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Course Code: CSE 305 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727200" y="3886200"/>
            <a:ext cx="9042400" cy="1600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Instructor: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Dr. Shah </a:t>
            </a:r>
            <a:r>
              <a:rPr lang="en-US" sz="3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Murtaza</a:t>
            </a: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Rashid Al </a:t>
            </a:r>
            <a:r>
              <a:rPr lang="en-US" sz="32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Masud</a:t>
            </a:r>
            <a:endParaRPr lang="en-US" sz="32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Assoc. Prof. CSE Dept., UAP  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26010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4948" y="1737360"/>
            <a:ext cx="8534400" cy="43586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4416" y="1916633"/>
            <a:ext cx="2639060" cy="27457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75"/>
              </a:spcBef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Step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6 –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have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 go at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using</a:t>
            </a:r>
            <a:r>
              <a:rPr sz="2400" spc="4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either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Forward</a:t>
            </a:r>
            <a:r>
              <a:rPr sz="2400" b="1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2400" b="1" spc="-1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he</a:t>
            </a:r>
            <a:r>
              <a:rPr sz="2400" b="1" spc="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uling 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or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Backward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Scheduling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populate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 graph.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i="1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orbel"/>
                <a:cs typeface="Corbel"/>
              </a:rPr>
              <a:t>Finished</a:t>
            </a:r>
            <a:r>
              <a:rPr sz="2400" i="1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orbel"/>
                <a:cs typeface="Corbel"/>
              </a:rPr>
              <a:t>Product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5285" y="4630928"/>
            <a:ext cx="767080" cy="334010"/>
          </a:xfrm>
          <a:custGeom>
            <a:avLst/>
            <a:gdLst/>
            <a:ahLst/>
            <a:cxnLst/>
            <a:rect l="l" t="t" r="r" b="b"/>
            <a:pathLst>
              <a:path w="767080" h="334010">
                <a:moveTo>
                  <a:pt x="695154" y="32247"/>
                </a:moveTo>
                <a:lnTo>
                  <a:pt x="0" y="310261"/>
                </a:lnTo>
                <a:lnTo>
                  <a:pt x="9397" y="333883"/>
                </a:lnTo>
                <a:lnTo>
                  <a:pt x="704481" y="55777"/>
                </a:lnTo>
                <a:lnTo>
                  <a:pt x="719948" y="35927"/>
                </a:lnTo>
                <a:lnTo>
                  <a:pt x="695154" y="32247"/>
                </a:lnTo>
                <a:close/>
              </a:path>
              <a:path w="767080" h="334010">
                <a:moveTo>
                  <a:pt x="750562" y="14859"/>
                </a:moveTo>
                <a:lnTo>
                  <a:pt x="738632" y="14859"/>
                </a:lnTo>
                <a:lnTo>
                  <a:pt x="748030" y="38354"/>
                </a:lnTo>
                <a:lnTo>
                  <a:pt x="704481" y="55777"/>
                </a:lnTo>
                <a:lnTo>
                  <a:pt x="679069" y="88392"/>
                </a:lnTo>
                <a:lnTo>
                  <a:pt x="674751" y="93853"/>
                </a:lnTo>
                <a:lnTo>
                  <a:pt x="675766" y="101854"/>
                </a:lnTo>
                <a:lnTo>
                  <a:pt x="681355" y="106172"/>
                </a:lnTo>
                <a:lnTo>
                  <a:pt x="686815" y="110490"/>
                </a:lnTo>
                <a:lnTo>
                  <a:pt x="694816" y="109474"/>
                </a:lnTo>
                <a:lnTo>
                  <a:pt x="699134" y="104013"/>
                </a:lnTo>
                <a:lnTo>
                  <a:pt x="766699" y="17272"/>
                </a:lnTo>
                <a:lnTo>
                  <a:pt x="750562" y="14859"/>
                </a:lnTo>
                <a:close/>
              </a:path>
              <a:path w="767080" h="334010">
                <a:moveTo>
                  <a:pt x="719948" y="35927"/>
                </a:moveTo>
                <a:lnTo>
                  <a:pt x="704481" y="55777"/>
                </a:lnTo>
                <a:lnTo>
                  <a:pt x="746125" y="39116"/>
                </a:lnTo>
                <a:lnTo>
                  <a:pt x="741426" y="39116"/>
                </a:lnTo>
                <a:lnTo>
                  <a:pt x="719948" y="35927"/>
                </a:lnTo>
                <a:close/>
              </a:path>
              <a:path w="767080" h="334010">
                <a:moveTo>
                  <a:pt x="733297" y="18796"/>
                </a:moveTo>
                <a:lnTo>
                  <a:pt x="719948" y="35927"/>
                </a:lnTo>
                <a:lnTo>
                  <a:pt x="741426" y="39116"/>
                </a:lnTo>
                <a:lnTo>
                  <a:pt x="733297" y="18796"/>
                </a:lnTo>
                <a:close/>
              </a:path>
              <a:path w="767080" h="334010">
                <a:moveTo>
                  <a:pt x="740206" y="18796"/>
                </a:moveTo>
                <a:lnTo>
                  <a:pt x="733297" y="18796"/>
                </a:lnTo>
                <a:lnTo>
                  <a:pt x="741426" y="39116"/>
                </a:lnTo>
                <a:lnTo>
                  <a:pt x="746125" y="39116"/>
                </a:lnTo>
                <a:lnTo>
                  <a:pt x="748030" y="38354"/>
                </a:lnTo>
                <a:lnTo>
                  <a:pt x="740206" y="18796"/>
                </a:lnTo>
                <a:close/>
              </a:path>
              <a:path w="767080" h="334010">
                <a:moveTo>
                  <a:pt x="738632" y="14859"/>
                </a:moveTo>
                <a:lnTo>
                  <a:pt x="695154" y="32247"/>
                </a:lnTo>
                <a:lnTo>
                  <a:pt x="719948" y="35927"/>
                </a:lnTo>
                <a:lnTo>
                  <a:pt x="733297" y="18796"/>
                </a:lnTo>
                <a:lnTo>
                  <a:pt x="740206" y="18796"/>
                </a:lnTo>
                <a:lnTo>
                  <a:pt x="738632" y="14859"/>
                </a:lnTo>
                <a:close/>
              </a:path>
              <a:path w="767080" h="334010">
                <a:moveTo>
                  <a:pt x="651001" y="0"/>
                </a:moveTo>
                <a:lnTo>
                  <a:pt x="644525" y="4826"/>
                </a:lnTo>
                <a:lnTo>
                  <a:pt x="642698" y="17272"/>
                </a:lnTo>
                <a:lnTo>
                  <a:pt x="642587" y="18796"/>
                </a:lnTo>
                <a:lnTo>
                  <a:pt x="647319" y="25146"/>
                </a:lnTo>
                <a:lnTo>
                  <a:pt x="695154" y="32247"/>
                </a:lnTo>
                <a:lnTo>
                  <a:pt x="738632" y="14859"/>
                </a:lnTo>
                <a:lnTo>
                  <a:pt x="750562" y="14859"/>
                </a:lnTo>
                <a:lnTo>
                  <a:pt x="6510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597560" y="2254320"/>
              <a:ext cx="1428840" cy="2241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8200" y="2244960"/>
                <a:ext cx="1447560" cy="22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7550280" y="4533840"/>
              <a:ext cx="857520" cy="7243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40920" y="4524480"/>
                <a:ext cx="87624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8318520" y="3835440"/>
              <a:ext cx="2851560" cy="1797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09160" y="3826080"/>
                <a:ext cx="2870280" cy="18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6261120" y="3930480"/>
              <a:ext cx="1219680" cy="807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51760" y="3921120"/>
                <a:ext cx="1238400" cy="82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8165" y="762711"/>
            <a:ext cx="345312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mbria"/>
                <a:cs typeface="Cambria"/>
              </a:rPr>
              <a:t>Gantt</a:t>
            </a:r>
            <a:r>
              <a:rPr b="1" spc="-8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charts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43182" y="6205213"/>
            <a:ext cx="161925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70"/>
              </a:lnSpc>
            </a:pPr>
            <a:fld id="{81D60167-4931-47E6-BA6A-407CBD079E47}" type="slidenum">
              <a:rPr sz="1400" i="1" spc="-65" dirty="0">
                <a:solidFill>
                  <a:srgbClr val="7E7E7E"/>
                </a:solidFill>
                <a:latin typeface="Trebuchet MS"/>
                <a:cs typeface="Trebuchet MS"/>
              </a:rPr>
              <a:t>11</a:t>
            </a:fld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308" y="1770125"/>
            <a:ext cx="9636125" cy="34772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650" i="1" spc="-10" dirty="0">
                <a:solidFill>
                  <a:schemeClr val="bg1"/>
                </a:solidFill>
                <a:latin typeface="Trebuchet MS"/>
                <a:cs typeface="Trebuchet MS"/>
              </a:rPr>
              <a:t>0	</a:t>
            </a:r>
            <a:r>
              <a:rPr sz="2800" b="1" spc="-5" dirty="0">
                <a:solidFill>
                  <a:schemeClr val="bg1"/>
                </a:solidFill>
                <a:latin typeface="Cambria"/>
                <a:cs typeface="Cambria"/>
              </a:rPr>
              <a:t>A Gantt</a:t>
            </a:r>
            <a:r>
              <a:rPr sz="2800" b="1" dirty="0">
                <a:solidFill>
                  <a:schemeClr val="bg1"/>
                </a:solidFill>
                <a:latin typeface="Cambria"/>
                <a:cs typeface="Cambria"/>
              </a:rPr>
              <a:t> chart </a:t>
            </a:r>
            <a:r>
              <a:rPr sz="2800" b="1" spc="-5" dirty="0">
                <a:solidFill>
                  <a:schemeClr val="bg1"/>
                </a:solidFill>
                <a:latin typeface="Cambria"/>
                <a:cs typeface="Cambria"/>
              </a:rPr>
              <a:t>is </a:t>
            </a:r>
            <a:r>
              <a:rPr sz="2800" b="1" spc="-10" dirty="0">
                <a:solidFill>
                  <a:schemeClr val="bg1"/>
                </a:solidFill>
                <a:latin typeface="Cambria"/>
                <a:cs typeface="Cambria"/>
              </a:rPr>
              <a:t>used</a:t>
            </a:r>
            <a:r>
              <a:rPr sz="2800" b="1" spc="1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800" b="1" spc="-25" dirty="0">
                <a:solidFill>
                  <a:schemeClr val="bg1"/>
                </a:solidFill>
                <a:latin typeface="Cambria"/>
                <a:cs typeface="Cambria"/>
              </a:rPr>
              <a:t>to</a:t>
            </a:r>
            <a:r>
              <a:rPr sz="2800" b="1" spc="1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chemeClr val="bg1"/>
                </a:solidFill>
                <a:latin typeface="Cambria"/>
                <a:cs typeface="Cambria"/>
              </a:rPr>
              <a:t>graphically</a:t>
            </a:r>
            <a:r>
              <a:rPr sz="2800" b="1" spc="-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chemeClr val="bg1"/>
                </a:solidFill>
                <a:latin typeface="Cambria"/>
                <a:cs typeface="Cambria"/>
              </a:rPr>
              <a:t>present</a:t>
            </a:r>
            <a:r>
              <a:rPr sz="2800" b="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chemeClr val="bg1"/>
                </a:solidFill>
                <a:latin typeface="Cambria"/>
                <a:cs typeface="Cambria"/>
              </a:rPr>
              <a:t>the</a:t>
            </a:r>
            <a:r>
              <a:rPr sz="2800" b="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chemeClr val="bg1"/>
                </a:solidFill>
                <a:latin typeface="Cambria"/>
                <a:cs typeface="Cambria"/>
              </a:rPr>
              <a:t>start and </a:t>
            </a:r>
            <a:r>
              <a:rPr sz="2800" b="1" spc="-60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chemeClr val="bg1"/>
                </a:solidFill>
                <a:latin typeface="Cambria"/>
                <a:cs typeface="Cambria"/>
              </a:rPr>
              <a:t>end </a:t>
            </a:r>
            <a:r>
              <a:rPr sz="2800" b="1" spc="-15" dirty="0">
                <a:solidFill>
                  <a:schemeClr val="bg1"/>
                </a:solidFill>
                <a:latin typeface="Cambria"/>
                <a:cs typeface="Cambria"/>
              </a:rPr>
              <a:t>dates</a:t>
            </a:r>
            <a:r>
              <a:rPr sz="2800" b="1" spc="1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chemeClr val="bg1"/>
                </a:solidFill>
                <a:latin typeface="Cambria"/>
                <a:cs typeface="Cambria"/>
              </a:rPr>
              <a:t>of</a:t>
            </a:r>
            <a:r>
              <a:rPr sz="2800" b="1" spc="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chemeClr val="bg1"/>
                </a:solidFill>
                <a:latin typeface="Cambria"/>
                <a:cs typeface="Cambria"/>
              </a:rPr>
              <a:t>each</a:t>
            </a:r>
            <a:r>
              <a:rPr sz="2800" b="1" spc="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chemeClr val="bg1"/>
                </a:solidFill>
                <a:latin typeface="Cambria"/>
                <a:cs typeface="Cambria"/>
              </a:rPr>
              <a:t>software</a:t>
            </a:r>
            <a:r>
              <a:rPr sz="2800" b="1" spc="-5" dirty="0">
                <a:solidFill>
                  <a:schemeClr val="bg1"/>
                </a:solidFill>
                <a:latin typeface="Cambria"/>
                <a:cs typeface="Cambria"/>
              </a:rPr>
              <a:t> engineering</a:t>
            </a:r>
            <a:r>
              <a:rPr sz="2800" b="1" spc="-4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chemeClr val="bg1"/>
                </a:solidFill>
                <a:latin typeface="Cambria"/>
                <a:cs typeface="Cambria"/>
              </a:rPr>
              <a:t>task</a:t>
            </a:r>
            <a:endParaRPr sz="28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835025" algn="l"/>
              </a:tabLst>
            </a:pPr>
            <a:r>
              <a:rPr sz="2250" i="1" dirty="0">
                <a:solidFill>
                  <a:schemeClr val="bg1"/>
                </a:solidFill>
                <a:latin typeface="Trebuchet MS"/>
                <a:cs typeface="Trebuchet MS"/>
              </a:rPr>
              <a:t>0	</a:t>
            </a:r>
            <a:r>
              <a:rPr sz="2400" dirty="0">
                <a:solidFill>
                  <a:schemeClr val="bg1"/>
                </a:solidFill>
                <a:latin typeface="Cambria"/>
                <a:cs typeface="Cambria"/>
              </a:rPr>
              <a:t>One</a:t>
            </a:r>
            <a:r>
              <a:rPr sz="2400" spc="-3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chemeClr val="bg1"/>
                </a:solidFill>
                <a:latin typeface="Cambria"/>
                <a:cs typeface="Cambria"/>
              </a:rPr>
              <a:t>axis</a:t>
            </a:r>
            <a:r>
              <a:rPr sz="2400" spc="-1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mbria"/>
                <a:cs typeface="Cambria"/>
              </a:rPr>
              <a:t>shows </a:t>
            </a:r>
            <a:r>
              <a:rPr sz="2400" spc="-5" dirty="0">
                <a:solidFill>
                  <a:schemeClr val="bg1"/>
                </a:solidFill>
                <a:latin typeface="Cambria"/>
                <a:cs typeface="Cambria"/>
              </a:rPr>
              <a:t>time.</a:t>
            </a:r>
            <a:endParaRPr sz="24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835025" algn="l"/>
              </a:tabLst>
            </a:pPr>
            <a:r>
              <a:rPr sz="2250" i="1" dirty="0">
                <a:solidFill>
                  <a:schemeClr val="bg1"/>
                </a:solidFill>
                <a:latin typeface="Trebuchet MS"/>
                <a:cs typeface="Trebuchet MS"/>
              </a:rPr>
              <a:t>0	</a:t>
            </a:r>
            <a:r>
              <a:rPr sz="2400" dirty="0">
                <a:solidFill>
                  <a:schemeClr val="bg1"/>
                </a:solidFill>
                <a:latin typeface="Cambria"/>
                <a:cs typeface="Cambria"/>
              </a:rPr>
              <a:t>The other</a:t>
            </a:r>
            <a:r>
              <a:rPr sz="2400" spc="-1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chemeClr val="bg1"/>
                </a:solidFill>
                <a:latin typeface="Cambria"/>
                <a:cs typeface="Cambria"/>
              </a:rPr>
              <a:t>axis</a:t>
            </a:r>
            <a:r>
              <a:rPr sz="2400" spc="-1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mbria"/>
                <a:cs typeface="Cambria"/>
              </a:rPr>
              <a:t>shows</a:t>
            </a:r>
            <a:r>
              <a:rPr sz="2400" spc="2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mbria"/>
                <a:cs typeface="Cambria"/>
              </a:rPr>
              <a:t>the</a:t>
            </a:r>
            <a:r>
              <a:rPr sz="2400" spc="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mbria"/>
                <a:cs typeface="Cambria"/>
              </a:rPr>
              <a:t>activities</a:t>
            </a:r>
            <a:r>
              <a:rPr sz="2400" spc="-2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mbria"/>
                <a:cs typeface="Cambria"/>
              </a:rPr>
              <a:t>that will be performed.</a:t>
            </a:r>
            <a:endParaRPr sz="24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835025" algn="l"/>
              </a:tabLst>
            </a:pPr>
            <a:r>
              <a:rPr sz="2250" i="1" dirty="0">
                <a:solidFill>
                  <a:schemeClr val="bg1"/>
                </a:solidFill>
                <a:latin typeface="Trebuchet MS"/>
                <a:cs typeface="Trebuchet MS"/>
              </a:rPr>
              <a:t>0	</a:t>
            </a:r>
            <a:r>
              <a:rPr sz="2400" dirty="0">
                <a:solidFill>
                  <a:schemeClr val="bg1"/>
                </a:solidFill>
                <a:latin typeface="Cambria"/>
                <a:cs typeface="Cambria"/>
              </a:rPr>
              <a:t>The</a:t>
            </a:r>
            <a:r>
              <a:rPr sz="2400" spc="-5" dirty="0">
                <a:solidFill>
                  <a:schemeClr val="bg1"/>
                </a:solidFill>
                <a:latin typeface="Cambria"/>
                <a:cs typeface="Cambria"/>
              </a:rPr>
              <a:t> black</a:t>
            </a:r>
            <a:r>
              <a:rPr sz="2400" spc="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mbria"/>
                <a:cs typeface="Cambria"/>
              </a:rPr>
              <a:t>bars </a:t>
            </a:r>
            <a:r>
              <a:rPr sz="2400" spc="-15" dirty="0">
                <a:solidFill>
                  <a:schemeClr val="bg1"/>
                </a:solidFill>
                <a:latin typeface="Cambria"/>
                <a:cs typeface="Cambria"/>
              </a:rPr>
              <a:t>are</a:t>
            </a:r>
            <a:r>
              <a:rPr sz="2400" spc="-1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mbria"/>
                <a:cs typeface="Cambria"/>
              </a:rPr>
              <a:t>the</a:t>
            </a:r>
            <a:r>
              <a:rPr sz="2400" spc="-15" dirty="0">
                <a:solidFill>
                  <a:schemeClr val="bg1"/>
                </a:solidFill>
                <a:latin typeface="Cambria"/>
                <a:cs typeface="Cambria"/>
              </a:rPr>
              <a:t> top-level</a:t>
            </a:r>
            <a:r>
              <a:rPr sz="2400" spc="1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mbria"/>
                <a:cs typeface="Cambria"/>
              </a:rPr>
              <a:t>tasks.</a:t>
            </a:r>
            <a:endParaRPr sz="24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835025" algn="l"/>
              </a:tabLst>
            </a:pPr>
            <a:r>
              <a:rPr sz="2250" i="1" dirty="0">
                <a:solidFill>
                  <a:schemeClr val="bg1"/>
                </a:solidFill>
                <a:latin typeface="Trebuchet MS"/>
                <a:cs typeface="Trebuchet MS"/>
              </a:rPr>
              <a:t>0	</a:t>
            </a:r>
            <a:r>
              <a:rPr sz="2400" dirty="0">
                <a:solidFill>
                  <a:schemeClr val="bg1"/>
                </a:solidFill>
                <a:latin typeface="Cambria"/>
                <a:cs typeface="Cambria"/>
              </a:rPr>
              <a:t>The</a:t>
            </a:r>
            <a:r>
              <a:rPr sz="2400" spc="-10" dirty="0">
                <a:solidFill>
                  <a:schemeClr val="bg1"/>
                </a:solidFill>
                <a:latin typeface="Cambria"/>
                <a:cs typeface="Cambria"/>
              </a:rPr>
              <a:t> white</a:t>
            </a:r>
            <a:r>
              <a:rPr sz="2400" spc="-1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mbria"/>
                <a:cs typeface="Cambria"/>
              </a:rPr>
              <a:t>bars </a:t>
            </a:r>
            <a:r>
              <a:rPr sz="2400" spc="-15" dirty="0">
                <a:solidFill>
                  <a:schemeClr val="bg1"/>
                </a:solidFill>
                <a:latin typeface="Cambria"/>
                <a:cs typeface="Cambria"/>
              </a:rPr>
              <a:t>are </a:t>
            </a:r>
            <a:r>
              <a:rPr sz="2400" spc="-5" dirty="0">
                <a:solidFill>
                  <a:schemeClr val="bg1"/>
                </a:solidFill>
                <a:latin typeface="Cambria"/>
                <a:cs typeface="Cambria"/>
              </a:rPr>
              <a:t>subtasks</a:t>
            </a:r>
            <a:endParaRPr sz="24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835025" algn="l"/>
              </a:tabLst>
            </a:pPr>
            <a:r>
              <a:rPr sz="2250" i="1" dirty="0">
                <a:solidFill>
                  <a:schemeClr val="bg1"/>
                </a:solidFill>
                <a:latin typeface="Trebuchet MS"/>
                <a:cs typeface="Trebuchet MS"/>
              </a:rPr>
              <a:t>0	</a:t>
            </a:r>
            <a:r>
              <a:rPr sz="2400" dirty="0">
                <a:solidFill>
                  <a:schemeClr val="bg1"/>
                </a:solidFill>
                <a:latin typeface="Cambria"/>
                <a:cs typeface="Cambria"/>
              </a:rPr>
              <a:t>The</a:t>
            </a:r>
            <a:r>
              <a:rPr sz="2400" spc="-1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chemeClr val="bg1"/>
                </a:solidFill>
                <a:latin typeface="Cambria"/>
                <a:cs typeface="Cambria"/>
              </a:rPr>
              <a:t>diamonds</a:t>
            </a:r>
            <a:r>
              <a:rPr sz="2400" spc="-1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Cambria"/>
                <a:cs typeface="Cambria"/>
              </a:rPr>
              <a:t>are</a:t>
            </a:r>
            <a:r>
              <a:rPr sz="2400" spc="-3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400" i="1" spc="-10" dirty="0">
                <a:solidFill>
                  <a:schemeClr val="bg1"/>
                </a:solidFill>
                <a:latin typeface="Cambria"/>
                <a:cs typeface="Cambria"/>
              </a:rPr>
              <a:t>milestones:</a:t>
            </a:r>
            <a:endParaRPr sz="24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1900" i="1" spc="-15" dirty="0">
                <a:solidFill>
                  <a:schemeClr val="bg1"/>
                </a:solidFill>
                <a:latin typeface="Trebuchet MS"/>
                <a:cs typeface="Trebuchet MS"/>
              </a:rPr>
              <a:t>0</a:t>
            </a:r>
            <a:r>
              <a:rPr sz="1900" i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chemeClr val="bg1"/>
                </a:solidFill>
                <a:latin typeface="Cambria"/>
                <a:cs typeface="Cambria"/>
              </a:rPr>
              <a:t>Important</a:t>
            </a:r>
            <a:r>
              <a:rPr sz="2000" b="1" spc="-2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chemeClr val="bg1"/>
                </a:solidFill>
                <a:latin typeface="Cambria"/>
                <a:cs typeface="Cambria"/>
              </a:rPr>
              <a:t>deadline</a:t>
            </a:r>
            <a:r>
              <a:rPr sz="2000" b="1" spc="-1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chemeClr val="bg1"/>
                </a:solidFill>
                <a:latin typeface="Cambria"/>
                <a:cs typeface="Cambria"/>
              </a:rPr>
              <a:t>dates,</a:t>
            </a:r>
            <a:r>
              <a:rPr sz="2000" b="1" spc="-2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chemeClr val="bg1"/>
                </a:solidFill>
                <a:latin typeface="Cambria"/>
                <a:cs typeface="Cambria"/>
              </a:rPr>
              <a:t>at</a:t>
            </a:r>
            <a:r>
              <a:rPr sz="2000" b="1" spc="-1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chemeClr val="bg1"/>
                </a:solidFill>
                <a:latin typeface="Cambria"/>
                <a:cs typeface="Cambria"/>
              </a:rPr>
              <a:t>which</a:t>
            </a:r>
            <a:r>
              <a:rPr sz="2000" b="1" spc="-3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chemeClr val="bg1"/>
                </a:solidFill>
                <a:latin typeface="Cambria"/>
                <a:cs typeface="Cambria"/>
              </a:rPr>
              <a:t>specific</a:t>
            </a:r>
            <a:r>
              <a:rPr sz="2000" b="1" spc="-4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000" b="1" spc="-15" dirty="0">
                <a:solidFill>
                  <a:schemeClr val="bg1"/>
                </a:solidFill>
                <a:latin typeface="Cambria"/>
                <a:cs typeface="Cambria"/>
              </a:rPr>
              <a:t>events</a:t>
            </a:r>
            <a:r>
              <a:rPr sz="2000" b="1" spc="-2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000" b="1" spc="-25" dirty="0">
                <a:solidFill>
                  <a:schemeClr val="bg1"/>
                </a:solidFill>
                <a:latin typeface="Cambria"/>
                <a:cs typeface="Cambria"/>
              </a:rPr>
              <a:t>may</a:t>
            </a:r>
            <a:r>
              <a:rPr sz="2000" b="1" spc="-1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chemeClr val="bg1"/>
                </a:solidFill>
                <a:latin typeface="Cambria"/>
                <a:cs typeface="Cambria"/>
              </a:rPr>
              <a:t>occur</a:t>
            </a:r>
            <a:endParaRPr sz="200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474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726" y="762711"/>
            <a:ext cx="6399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Example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Gantt chart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832" y="1510283"/>
            <a:ext cx="9497568" cy="45811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243182" y="6205213"/>
            <a:ext cx="161925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70"/>
              </a:lnSpc>
            </a:pPr>
            <a:fld id="{81D60167-4931-47E6-BA6A-407CBD079E47}" type="slidenum">
              <a:rPr sz="1400" i="1" spc="-65" dirty="0">
                <a:solidFill>
                  <a:srgbClr val="7E7E7E"/>
                </a:solidFill>
                <a:latin typeface="Trebuchet MS"/>
                <a:cs typeface="Trebuchet MS"/>
              </a:rPr>
              <a:t>12</a:t>
            </a:fld>
            <a:endParaRPr sz="1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836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5871" y="179578"/>
            <a:ext cx="420166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Gantt</a:t>
            </a:r>
            <a:r>
              <a:rPr spc="-75" dirty="0"/>
              <a:t> </a:t>
            </a:r>
            <a:r>
              <a:rPr dirty="0"/>
              <a:t>Chart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98904" y="990600"/>
            <a:ext cx="9453880" cy="4624070"/>
            <a:chOff x="1898904" y="990600"/>
            <a:chExt cx="9453880" cy="4624070"/>
          </a:xfrm>
        </p:grpSpPr>
        <p:sp>
          <p:nvSpPr>
            <p:cNvPr id="4" name="object 4"/>
            <p:cNvSpPr/>
            <p:nvPr/>
          </p:nvSpPr>
          <p:spPr>
            <a:xfrm>
              <a:off x="1905000" y="990600"/>
              <a:ext cx="0" cy="4572000"/>
            </a:xfrm>
            <a:custGeom>
              <a:avLst/>
              <a:gdLst/>
              <a:ahLst/>
              <a:cxnLst/>
              <a:rect l="l" t="t" r="r" b="b"/>
              <a:pathLst>
                <a:path h="4572000">
                  <a:moveTo>
                    <a:pt x="0" y="0"/>
                  </a:moveTo>
                  <a:lnTo>
                    <a:pt x="0" y="45720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905000" y="5538215"/>
              <a:ext cx="7362825" cy="76200"/>
            </a:xfrm>
            <a:custGeom>
              <a:avLst/>
              <a:gdLst/>
              <a:ahLst/>
              <a:cxnLst/>
              <a:rect l="l" t="t" r="r" b="b"/>
              <a:pathLst>
                <a:path w="7362825" h="76200">
                  <a:moveTo>
                    <a:pt x="7286244" y="0"/>
                  </a:moveTo>
                  <a:lnTo>
                    <a:pt x="7286244" y="76200"/>
                  </a:lnTo>
                  <a:lnTo>
                    <a:pt x="7349744" y="44450"/>
                  </a:lnTo>
                  <a:lnTo>
                    <a:pt x="7299071" y="44450"/>
                  </a:lnTo>
                  <a:lnTo>
                    <a:pt x="7299071" y="31750"/>
                  </a:lnTo>
                  <a:lnTo>
                    <a:pt x="7349744" y="31750"/>
                  </a:lnTo>
                  <a:lnTo>
                    <a:pt x="7286244" y="0"/>
                  </a:lnTo>
                  <a:close/>
                </a:path>
                <a:path w="7362825" h="76200">
                  <a:moveTo>
                    <a:pt x="728624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286244" y="44450"/>
                  </a:lnTo>
                  <a:lnTo>
                    <a:pt x="7286244" y="31750"/>
                  </a:lnTo>
                  <a:close/>
                </a:path>
                <a:path w="7362825" h="76200">
                  <a:moveTo>
                    <a:pt x="7349744" y="31750"/>
                  </a:moveTo>
                  <a:lnTo>
                    <a:pt x="7299071" y="31750"/>
                  </a:lnTo>
                  <a:lnTo>
                    <a:pt x="7299071" y="44450"/>
                  </a:lnTo>
                  <a:lnTo>
                    <a:pt x="7349744" y="44450"/>
                  </a:lnTo>
                  <a:lnTo>
                    <a:pt x="7362444" y="38100"/>
                  </a:lnTo>
                  <a:lnTo>
                    <a:pt x="734974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0" y="2438400"/>
              <a:ext cx="981455" cy="381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77000" y="2438400"/>
              <a:ext cx="981710" cy="381000"/>
            </a:xfrm>
            <a:custGeom>
              <a:avLst/>
              <a:gdLst/>
              <a:ahLst/>
              <a:cxnLst/>
              <a:rect l="l" t="t" r="r" b="b"/>
              <a:pathLst>
                <a:path w="981709" h="381000">
                  <a:moveTo>
                    <a:pt x="0" y="381000"/>
                  </a:moveTo>
                  <a:lnTo>
                    <a:pt x="981455" y="381000"/>
                  </a:lnTo>
                  <a:lnTo>
                    <a:pt x="981455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192">
              <a:solidFill>
                <a:srgbClr val="FFFDE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819400" y="990600"/>
              <a:ext cx="0" cy="4572000"/>
            </a:xfrm>
            <a:custGeom>
              <a:avLst/>
              <a:gdLst/>
              <a:ahLst/>
              <a:cxnLst/>
              <a:rect l="l" t="t" r="r" b="b"/>
              <a:pathLst>
                <a:path h="4572000">
                  <a:moveTo>
                    <a:pt x="0" y="2514600"/>
                  </a:moveTo>
                  <a:lnTo>
                    <a:pt x="0" y="4572000"/>
                  </a:lnTo>
                </a:path>
                <a:path h="4572000">
                  <a:moveTo>
                    <a:pt x="0" y="1143000"/>
                  </a:moveTo>
                  <a:lnTo>
                    <a:pt x="0" y="2133600"/>
                  </a:lnTo>
                </a:path>
                <a:path h="457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733800" y="990600"/>
              <a:ext cx="4572000" cy="4572000"/>
            </a:xfrm>
            <a:custGeom>
              <a:avLst/>
              <a:gdLst/>
              <a:ahLst/>
              <a:cxnLst/>
              <a:rect l="l" t="t" r="r" b="b"/>
              <a:pathLst>
                <a:path w="4572000" h="4572000">
                  <a:moveTo>
                    <a:pt x="4572000" y="4038600"/>
                  </a:moveTo>
                  <a:lnTo>
                    <a:pt x="4572000" y="4572000"/>
                  </a:lnTo>
                </a:path>
                <a:path w="4572000" h="4572000">
                  <a:moveTo>
                    <a:pt x="4572000" y="0"/>
                  </a:moveTo>
                  <a:lnTo>
                    <a:pt x="4572000" y="3657600"/>
                  </a:lnTo>
                </a:path>
                <a:path w="4572000" h="4572000">
                  <a:moveTo>
                    <a:pt x="1828800" y="3276600"/>
                  </a:moveTo>
                  <a:lnTo>
                    <a:pt x="1828800" y="4572000"/>
                  </a:lnTo>
                </a:path>
                <a:path w="4572000" h="4572000">
                  <a:moveTo>
                    <a:pt x="1828800" y="1143000"/>
                  </a:moveTo>
                  <a:lnTo>
                    <a:pt x="1828800" y="2895600"/>
                  </a:lnTo>
                </a:path>
                <a:path w="4572000" h="4572000">
                  <a:moveTo>
                    <a:pt x="1828800" y="0"/>
                  </a:moveTo>
                  <a:lnTo>
                    <a:pt x="1828800" y="762000"/>
                  </a:lnTo>
                </a:path>
                <a:path w="4572000" h="4572000">
                  <a:moveTo>
                    <a:pt x="2743200" y="1143000"/>
                  </a:moveTo>
                  <a:lnTo>
                    <a:pt x="2743200" y="4572000"/>
                  </a:lnTo>
                </a:path>
                <a:path w="4572000" h="4572000">
                  <a:moveTo>
                    <a:pt x="2743200" y="0"/>
                  </a:moveTo>
                  <a:lnTo>
                    <a:pt x="2743200" y="762000"/>
                  </a:lnTo>
                </a:path>
                <a:path w="4572000" h="4572000">
                  <a:moveTo>
                    <a:pt x="3657600" y="4038600"/>
                  </a:moveTo>
                  <a:lnTo>
                    <a:pt x="3657600" y="4572000"/>
                  </a:lnTo>
                </a:path>
                <a:path w="4572000" h="4572000">
                  <a:moveTo>
                    <a:pt x="3657600" y="0"/>
                  </a:moveTo>
                  <a:lnTo>
                    <a:pt x="3657600" y="3657600"/>
                  </a:lnTo>
                </a:path>
                <a:path w="4572000" h="4572000">
                  <a:moveTo>
                    <a:pt x="914400" y="3276600"/>
                  </a:moveTo>
                  <a:lnTo>
                    <a:pt x="914400" y="4572000"/>
                  </a:lnTo>
                </a:path>
                <a:path w="4572000" h="4572000">
                  <a:moveTo>
                    <a:pt x="914400" y="1143000"/>
                  </a:moveTo>
                  <a:lnTo>
                    <a:pt x="914400" y="2895600"/>
                  </a:lnTo>
                </a:path>
                <a:path w="4572000" h="4572000">
                  <a:moveTo>
                    <a:pt x="914400" y="0"/>
                  </a:moveTo>
                  <a:lnTo>
                    <a:pt x="914400" y="762000"/>
                  </a:lnTo>
                </a:path>
                <a:path w="4572000" h="4572000">
                  <a:moveTo>
                    <a:pt x="0" y="3276600"/>
                  </a:moveTo>
                  <a:lnTo>
                    <a:pt x="0" y="4572000"/>
                  </a:lnTo>
                </a:path>
                <a:path w="4572000" h="4572000">
                  <a:moveTo>
                    <a:pt x="0" y="1143000"/>
                  </a:moveTo>
                  <a:lnTo>
                    <a:pt x="0" y="2895600"/>
                  </a:lnTo>
                </a:path>
                <a:path w="4572000" h="457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5000" y="1752600"/>
              <a:ext cx="4907280" cy="381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05000" y="1752600"/>
              <a:ext cx="4907280" cy="381000"/>
            </a:xfrm>
            <a:custGeom>
              <a:avLst/>
              <a:gdLst/>
              <a:ahLst/>
              <a:cxnLst/>
              <a:rect l="l" t="t" r="r" b="b"/>
              <a:pathLst>
                <a:path w="4907280" h="381000">
                  <a:moveTo>
                    <a:pt x="0" y="381000"/>
                  </a:moveTo>
                  <a:lnTo>
                    <a:pt x="4907280" y="381000"/>
                  </a:lnTo>
                  <a:lnTo>
                    <a:pt x="490728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192">
              <a:solidFill>
                <a:srgbClr val="FFFDE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1592" y="3886200"/>
              <a:ext cx="2932176" cy="3810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31592" y="3886200"/>
              <a:ext cx="2932430" cy="381000"/>
            </a:xfrm>
            <a:custGeom>
              <a:avLst/>
              <a:gdLst/>
              <a:ahLst/>
              <a:cxnLst/>
              <a:rect l="l" t="t" r="r" b="b"/>
              <a:pathLst>
                <a:path w="2932429" h="381000">
                  <a:moveTo>
                    <a:pt x="0" y="381000"/>
                  </a:moveTo>
                  <a:lnTo>
                    <a:pt x="2932176" y="381000"/>
                  </a:lnTo>
                  <a:lnTo>
                    <a:pt x="2932176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192">
              <a:solidFill>
                <a:srgbClr val="FFFDE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3124200"/>
              <a:ext cx="981456" cy="381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05000" y="3124200"/>
              <a:ext cx="981710" cy="381000"/>
            </a:xfrm>
            <a:custGeom>
              <a:avLst/>
              <a:gdLst/>
              <a:ahLst/>
              <a:cxnLst/>
              <a:rect l="l" t="t" r="r" b="b"/>
              <a:pathLst>
                <a:path w="981710" h="381000">
                  <a:moveTo>
                    <a:pt x="0" y="381000"/>
                  </a:moveTo>
                  <a:lnTo>
                    <a:pt x="981456" y="381000"/>
                  </a:lnTo>
                  <a:lnTo>
                    <a:pt x="981456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192">
              <a:solidFill>
                <a:srgbClr val="FFFDE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000" y="4648200"/>
              <a:ext cx="1962911" cy="3810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477000" y="4648200"/>
              <a:ext cx="1963420" cy="381000"/>
            </a:xfrm>
            <a:custGeom>
              <a:avLst/>
              <a:gdLst/>
              <a:ahLst/>
              <a:cxnLst/>
              <a:rect l="l" t="t" r="r" b="b"/>
              <a:pathLst>
                <a:path w="1963420" h="381000">
                  <a:moveTo>
                    <a:pt x="0" y="381000"/>
                  </a:moveTo>
                  <a:lnTo>
                    <a:pt x="1962911" y="381000"/>
                  </a:lnTo>
                  <a:lnTo>
                    <a:pt x="1962911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192">
              <a:solidFill>
                <a:srgbClr val="FFFDE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67444" y="1943100"/>
              <a:ext cx="2084831" cy="46939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12088" y="1779473"/>
            <a:ext cx="940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Activity</a:t>
            </a:r>
            <a:r>
              <a:rPr sz="1800" spc="-6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1</a:t>
            </a:r>
            <a:endParaRPr sz="18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1594" y="5626723"/>
            <a:ext cx="1530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0</a:t>
            </a:r>
            <a:endParaRPr sz="18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45994" y="5626723"/>
            <a:ext cx="1530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1</a:t>
            </a:r>
            <a:endParaRPr sz="18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76650" y="5626723"/>
            <a:ext cx="1530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2</a:t>
            </a:r>
            <a:endParaRPr sz="18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91050" y="5626723"/>
            <a:ext cx="1530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3</a:t>
            </a:r>
            <a:endParaRPr sz="18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05703" y="5626723"/>
            <a:ext cx="1530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4</a:t>
            </a:r>
            <a:endParaRPr sz="18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20103" y="5626723"/>
            <a:ext cx="1530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5</a:t>
            </a:r>
            <a:endParaRPr sz="18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34504" y="5626723"/>
            <a:ext cx="1530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6</a:t>
            </a:r>
            <a:endParaRPr sz="18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49157" y="5626723"/>
            <a:ext cx="1530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7</a:t>
            </a:r>
            <a:endParaRPr sz="18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96358" y="5993397"/>
            <a:ext cx="401447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7790">
              <a:lnSpc>
                <a:spcPts val="1825"/>
              </a:lnSpc>
            </a:pPr>
            <a:r>
              <a:rPr sz="1800" spc="-20" dirty="0">
                <a:solidFill>
                  <a:schemeClr val="bg1"/>
                </a:solidFill>
                <a:latin typeface="Arial MT"/>
                <a:cs typeface="Arial MT"/>
              </a:rPr>
              <a:t>Time</a:t>
            </a:r>
            <a:r>
              <a:rPr sz="180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(in </a:t>
            </a:r>
            <a:r>
              <a:rPr sz="1800" spc="-15" dirty="0">
                <a:solidFill>
                  <a:schemeClr val="bg1"/>
                </a:solidFill>
                <a:latin typeface="Arial MT"/>
                <a:cs typeface="Arial MT"/>
              </a:rPr>
              <a:t>weeks</a:t>
            </a:r>
            <a:r>
              <a:rPr sz="1800" spc="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after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start</a:t>
            </a:r>
            <a:r>
              <a:rPr sz="1800" dirty="0" smtClean="0">
                <a:solidFill>
                  <a:schemeClr val="bg1"/>
                </a:solidFill>
                <a:latin typeface="Arial MT"/>
                <a:cs typeface="Arial MT"/>
              </a:rPr>
              <a:t>)</a:t>
            </a: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188318" y="6205213"/>
            <a:ext cx="21653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570"/>
              </a:lnSpc>
            </a:pPr>
            <a:fld id="{81D60167-4931-47E6-BA6A-407CBD079E47}" type="slidenum">
              <a:rPr sz="1400" i="1" spc="-370" dirty="0">
                <a:solidFill>
                  <a:schemeClr val="bg1"/>
                </a:solidFill>
                <a:latin typeface="Trebuchet MS"/>
                <a:cs typeface="Trebuchet MS"/>
              </a:rPr>
              <a:t>13</a:t>
            </a:fld>
            <a:endParaRPr sz="14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2088" y="2465959"/>
            <a:ext cx="940435" cy="25519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Activity</a:t>
            </a:r>
            <a:r>
              <a:rPr sz="1800" spc="-1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2</a:t>
            </a:r>
            <a:endParaRPr sz="1800">
              <a:solidFill>
                <a:schemeClr val="bg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solidFill>
                <a:schemeClr val="bg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Activity</a:t>
            </a:r>
            <a:r>
              <a:rPr sz="1800" spc="-1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3</a:t>
            </a:r>
            <a:endParaRPr sz="1800">
              <a:solidFill>
                <a:schemeClr val="bg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solidFill>
                <a:schemeClr val="bg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Activity</a:t>
            </a:r>
            <a:r>
              <a:rPr sz="1800" spc="-1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4</a:t>
            </a:r>
            <a:endParaRPr sz="1800">
              <a:solidFill>
                <a:schemeClr val="bg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solidFill>
                <a:schemeClr val="bg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Activity</a:t>
            </a:r>
            <a:r>
              <a:rPr sz="1800" spc="-1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5</a:t>
            </a:r>
            <a:endParaRPr sz="18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67443" y="1943100"/>
            <a:ext cx="2085339" cy="405239"/>
          </a:xfrm>
          <a:prstGeom prst="rect">
            <a:avLst/>
          </a:prstGeom>
          <a:ln w="9144">
            <a:solidFill>
              <a:srgbClr val="6B9BC6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2400" spc="-170" dirty="0">
                <a:solidFill>
                  <a:srgbClr val="FF0000"/>
                </a:solidFill>
                <a:latin typeface="Arial MT"/>
                <a:cs typeface="Arial MT"/>
              </a:rPr>
              <a:t>Easy</a:t>
            </a:r>
            <a:r>
              <a:rPr sz="2400" spc="-70" dirty="0">
                <a:solidFill>
                  <a:srgbClr val="FF0000"/>
                </a:solidFill>
                <a:latin typeface="Arial MT"/>
                <a:cs typeface="Arial MT"/>
              </a:rPr>
              <a:t> to </a:t>
            </a:r>
            <a:r>
              <a:rPr sz="2400" spc="-170" dirty="0">
                <a:solidFill>
                  <a:srgbClr val="FF0000"/>
                </a:solidFill>
                <a:latin typeface="Arial MT"/>
                <a:cs typeface="Arial MT"/>
              </a:rPr>
              <a:t>read</a:t>
            </a:r>
            <a:endParaRPr sz="2400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38801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/>
          <p:cNvSpPr txBox="1">
            <a:spLocks noGrp="1"/>
          </p:cNvSpPr>
          <p:nvPr>
            <p:ph type="title"/>
          </p:nvPr>
        </p:nvSpPr>
        <p:spPr>
          <a:xfrm>
            <a:off x="3285871" y="179578"/>
            <a:ext cx="420166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Gantt</a:t>
            </a:r>
            <a:r>
              <a:rPr spc="-75" dirty="0"/>
              <a:t> </a:t>
            </a:r>
            <a:r>
              <a:rPr dirty="0"/>
              <a:t>Chart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10896600" cy="510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7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>
          <a:xfrm>
            <a:off x="1601216" y="232105"/>
            <a:ext cx="8989567" cy="615553"/>
          </a:xfrm>
        </p:spPr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11353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729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686" y="953770"/>
            <a:ext cx="33851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The</a:t>
            </a:r>
            <a:r>
              <a:rPr sz="3200" spc="-50" dirty="0"/>
              <a:t> </a:t>
            </a:r>
            <a:r>
              <a:rPr sz="3200" dirty="0"/>
              <a:t>Advantages: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3016" y="1765244"/>
            <a:ext cx="10762615" cy="314515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614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useful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tool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for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displaying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time-based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information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within</a:t>
            </a:r>
            <a:r>
              <a:rPr sz="2400" spc="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project.</a:t>
            </a:r>
            <a:endParaRPr sz="240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Very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simple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create</a:t>
            </a:r>
            <a:endParaRPr sz="2400">
              <a:latin typeface="Corbel"/>
              <a:cs typeface="Corbel"/>
            </a:endParaRPr>
          </a:p>
          <a:p>
            <a:pPr marL="287020" marR="5080" indent="-274320">
              <a:lnSpc>
                <a:spcPts val="2590"/>
              </a:lnSpc>
              <a:spcBef>
                <a:spcPts val="1839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They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provide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 useful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overview of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activities,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 good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starting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point for project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planning.</a:t>
            </a:r>
            <a:endParaRPr sz="240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spcBef>
                <a:spcPts val="1480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charts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widely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used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understood.</a:t>
            </a:r>
            <a:endParaRPr sz="240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spcBef>
                <a:spcPts val="1510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There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exists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several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PC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software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packages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allow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you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build</a:t>
            </a:r>
            <a:r>
              <a:rPr sz="24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Gantt</a:t>
            </a:r>
            <a:r>
              <a:rPr sz="24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Charts.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216" y="907795"/>
            <a:ext cx="36055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The</a:t>
            </a:r>
            <a:r>
              <a:rPr sz="3200" spc="-75" dirty="0"/>
              <a:t> </a:t>
            </a:r>
            <a:r>
              <a:rPr sz="3200" dirty="0"/>
              <a:t>Limitations: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39216" y="1784349"/>
            <a:ext cx="10801350" cy="4454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ts val="2375"/>
              </a:lnSpc>
              <a:spcBef>
                <a:spcPts val="95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Gantt</a:t>
            </a:r>
            <a:r>
              <a:rPr sz="22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Chart</a:t>
            </a:r>
            <a:r>
              <a:rPr sz="22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does</a:t>
            </a:r>
            <a:r>
              <a:rPr sz="22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not</a:t>
            </a:r>
            <a:r>
              <a:rPr sz="2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explain</a:t>
            </a:r>
            <a:r>
              <a:rPr sz="22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reasoning</a:t>
            </a:r>
            <a:r>
              <a:rPr sz="2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behind</a:t>
            </a:r>
            <a:r>
              <a:rPr sz="22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chosen</a:t>
            </a:r>
            <a:r>
              <a:rPr sz="22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duration</a:t>
            </a:r>
            <a:r>
              <a:rPr sz="2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each</a:t>
            </a:r>
            <a:r>
              <a:rPr sz="22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activity.</a:t>
            </a:r>
            <a:endParaRPr sz="2200">
              <a:latin typeface="Corbel"/>
              <a:cs typeface="Corbel"/>
            </a:endParaRPr>
          </a:p>
          <a:p>
            <a:pPr marL="287020">
              <a:lnSpc>
                <a:spcPts val="2375"/>
              </a:lnSpc>
            </a:pP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(Maylor,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2001)</a:t>
            </a:r>
            <a:endParaRPr sz="2200">
              <a:latin typeface="Corbel"/>
              <a:cs typeface="Corbel"/>
            </a:endParaRPr>
          </a:p>
          <a:p>
            <a:pPr marL="287020" marR="90170" indent="-274320">
              <a:lnSpc>
                <a:spcPct val="80000"/>
              </a:lnSpc>
              <a:spcBef>
                <a:spcPts val="1800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Gantt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Chart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is very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difficult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to update when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changes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project plan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take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place.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This </a:t>
            </a:r>
            <a:r>
              <a:rPr sz="2200" spc="-4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makes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time</a:t>
            </a:r>
            <a:r>
              <a:rPr sz="22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consuming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results</a:t>
            </a:r>
            <a:r>
              <a:rPr sz="2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2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long-term</a:t>
            </a:r>
            <a:r>
              <a:rPr sz="22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planning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being</a:t>
            </a:r>
            <a:r>
              <a:rPr sz="2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very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difficult.</a:t>
            </a:r>
            <a:endParaRPr sz="2200">
              <a:latin typeface="Corbel"/>
              <a:cs typeface="Corbel"/>
            </a:endParaRPr>
          </a:p>
          <a:p>
            <a:pPr marL="287020">
              <a:lnSpc>
                <a:spcPts val="2110"/>
              </a:lnSpc>
            </a:pP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(Goldratt,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1997)</a:t>
            </a:r>
            <a:endParaRPr sz="2200">
              <a:latin typeface="Corbel"/>
              <a:cs typeface="Corbel"/>
            </a:endParaRPr>
          </a:p>
          <a:p>
            <a:pPr marL="287020" marR="5080" indent="-274320">
              <a:lnSpc>
                <a:spcPts val="2110"/>
              </a:lnSpc>
              <a:spcBef>
                <a:spcPts val="1785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Gantt</a:t>
            </a:r>
            <a:r>
              <a:rPr sz="22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Charts</a:t>
            </a:r>
            <a:r>
              <a:rPr sz="22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encourage</a:t>
            </a:r>
            <a:r>
              <a:rPr sz="22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one-step</a:t>
            </a:r>
            <a:r>
              <a:rPr sz="22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approach</a:t>
            </a:r>
            <a:r>
              <a:rPr sz="2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2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planning</a:t>
            </a:r>
            <a:r>
              <a:rPr sz="22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–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this</a:t>
            </a:r>
            <a:r>
              <a:rPr sz="2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prevents</a:t>
            </a:r>
            <a:r>
              <a:rPr sz="22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flexibility</a:t>
            </a:r>
            <a:r>
              <a:rPr sz="2200" spc="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project </a:t>
            </a:r>
            <a:r>
              <a:rPr sz="2200" spc="-4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planning.</a:t>
            </a:r>
            <a:endParaRPr sz="2200">
              <a:latin typeface="Corbel"/>
              <a:cs typeface="Corbel"/>
            </a:endParaRPr>
          </a:p>
          <a:p>
            <a:pPr marL="287020" marR="174625" indent="-274320">
              <a:lnSpc>
                <a:spcPct val="80000"/>
              </a:lnSpc>
              <a:spcBef>
                <a:spcPts val="1820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Modern day Gantt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Charts,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using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PC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software, can look very professional without actually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having</a:t>
            </a:r>
            <a:r>
              <a:rPr sz="2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meaning,</a:t>
            </a:r>
            <a:r>
              <a:rPr sz="2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preventing</a:t>
            </a:r>
            <a:r>
              <a:rPr sz="2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22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teams</a:t>
            </a:r>
            <a:r>
              <a:rPr sz="22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22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challenging</a:t>
            </a:r>
            <a:r>
              <a:rPr sz="2200" spc="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their</a:t>
            </a:r>
            <a:r>
              <a:rPr sz="22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content.</a:t>
            </a:r>
            <a:r>
              <a:rPr sz="2200" spc="-1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This</a:t>
            </a:r>
            <a:r>
              <a:rPr sz="2200" spc="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sz="2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lead</a:t>
            </a:r>
            <a:r>
              <a:rPr sz="22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200" spc="-4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difficulties</a:t>
            </a:r>
            <a:r>
              <a:rPr sz="22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later in</a:t>
            </a:r>
            <a:r>
              <a:rPr sz="22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 project.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(Maylor,</a:t>
            </a:r>
            <a:r>
              <a:rPr sz="22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2001)</a:t>
            </a:r>
            <a:endParaRPr sz="220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spcBef>
                <a:spcPts val="1275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22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Gantt</a:t>
            </a:r>
            <a:r>
              <a:rPr sz="22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Charts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difficult</a:t>
            </a:r>
            <a:r>
              <a:rPr sz="2200" spc="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to update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manually, they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sz="2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often</a:t>
            </a:r>
            <a:r>
              <a:rPr sz="2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become</a:t>
            </a:r>
            <a:r>
              <a:rPr sz="22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obsolete.</a:t>
            </a:r>
            <a:endParaRPr sz="220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spcBef>
                <a:spcPts val="1270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charts</a:t>
            </a:r>
            <a:r>
              <a:rPr sz="22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do</a:t>
            </a:r>
            <a:r>
              <a:rPr sz="22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not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consider</a:t>
            </a:r>
            <a:r>
              <a:rPr sz="22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costs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resources.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794" y="304800"/>
            <a:ext cx="9979406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FF0000"/>
                </a:solidFill>
              </a:rPr>
              <a:t>Sequence </a:t>
            </a:r>
            <a:r>
              <a:rPr sz="2400" dirty="0">
                <a:solidFill>
                  <a:srgbClr val="FF0000"/>
                </a:solidFill>
              </a:rPr>
              <a:t>of </a:t>
            </a:r>
            <a:r>
              <a:rPr sz="2400" spc="-10" dirty="0">
                <a:solidFill>
                  <a:srgbClr val="FF0000"/>
                </a:solidFill>
              </a:rPr>
              <a:t>Activities </a:t>
            </a:r>
            <a:r>
              <a:rPr sz="2400" dirty="0">
                <a:solidFill>
                  <a:srgbClr val="FF0000"/>
                </a:solidFill>
              </a:rPr>
              <a:t>of </a:t>
            </a:r>
            <a:r>
              <a:rPr sz="2400" spc="-5" dirty="0">
                <a:solidFill>
                  <a:srgbClr val="FF0000"/>
                </a:solidFill>
              </a:rPr>
              <a:t>The </a:t>
            </a:r>
            <a:r>
              <a:rPr sz="2400" spc="-10" dirty="0">
                <a:solidFill>
                  <a:srgbClr val="FF0000"/>
                </a:solidFill>
              </a:rPr>
              <a:t>Project </a:t>
            </a:r>
            <a:r>
              <a:rPr sz="2400" dirty="0">
                <a:solidFill>
                  <a:srgbClr val="FF0000"/>
                </a:solidFill>
              </a:rPr>
              <a:t>- </a:t>
            </a:r>
            <a:r>
              <a:rPr sz="2400" spc="-690" dirty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</a:rPr>
              <a:t>House</a:t>
            </a:r>
            <a:r>
              <a:rPr sz="2400" spc="-20" dirty="0">
                <a:solidFill>
                  <a:srgbClr val="FF0000"/>
                </a:solidFill>
              </a:rPr>
              <a:t> </a:t>
            </a:r>
            <a:r>
              <a:rPr sz="2400" spc="-5" dirty="0">
                <a:solidFill>
                  <a:srgbClr val="FF0000"/>
                </a:solidFill>
              </a:rPr>
              <a:t>Building</a:t>
            </a:r>
            <a:endParaRPr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11243182" y="6205213"/>
            <a:ext cx="161925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70"/>
              </a:lnSpc>
            </a:pPr>
            <a:fld id="{81D60167-4931-47E6-BA6A-407CBD079E47}" type="slidenum">
              <a:rPr sz="1400" i="1" spc="-65" dirty="0">
                <a:solidFill>
                  <a:srgbClr val="7E7E7E"/>
                </a:solidFill>
                <a:latin typeface="Trebuchet MS"/>
                <a:cs typeface="Trebuchet MS"/>
              </a:rPr>
              <a:t>18</a:t>
            </a:fld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225801"/>
              </p:ext>
            </p:extLst>
          </p:nvPr>
        </p:nvGraphicFramePr>
        <p:xfrm>
          <a:off x="1517650" y="1143000"/>
          <a:ext cx="9607550" cy="5313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550"/>
                <a:gridCol w="3904800"/>
                <a:gridCol w="1828800"/>
                <a:gridCol w="1752600"/>
                <a:gridCol w="685800"/>
              </a:tblGrid>
              <a:tr h="5918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Number</a:t>
                      </a:r>
                      <a:endParaRPr sz="2400" dirty="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A63112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04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1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Activity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A63112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Predecessor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A63112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1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Duration</a:t>
                      </a:r>
                      <a:endParaRPr sz="2400" dirty="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A63112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A63112"/>
                      </a:solidFill>
                      <a:prstDash val="solid"/>
                    </a:lnT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93789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Design</a:t>
                      </a:r>
                      <a:r>
                        <a:rPr sz="2400" spc="-35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house</a:t>
                      </a:r>
                      <a:r>
                        <a:rPr sz="2400" spc="-2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2400" spc="-2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obtain </a:t>
                      </a:r>
                      <a:r>
                        <a:rPr sz="2400" spc="-515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financing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--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 smtClean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3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 smtClean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months</a:t>
                      </a:r>
                      <a:endParaRPr sz="2400" dirty="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A63112"/>
                      </a:solidFill>
                      <a:prstDash val="solid"/>
                    </a:lnT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2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04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2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Lay</a:t>
                      </a:r>
                      <a:r>
                        <a:rPr sz="2400" spc="-35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foundation</a:t>
                      </a:r>
                      <a:endParaRPr sz="2400" dirty="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 smtClean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2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 smtClean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months</a:t>
                      </a:r>
                      <a:endParaRPr sz="2400" dirty="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A63112"/>
                      </a:solidFill>
                      <a:prstDash val="solid"/>
                    </a:lnT>
                  </a:tcPr>
                </a:tc>
              </a:tr>
              <a:tr h="5632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048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989330" algn="l"/>
                        </a:tabLst>
                      </a:pPr>
                      <a:r>
                        <a:rPr sz="2400" spc="-1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Order	</a:t>
                      </a: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2400" spc="-4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2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receive</a:t>
                      </a:r>
                      <a:r>
                        <a:rPr sz="2400" spc="-3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materials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1</a:t>
                      </a:r>
                      <a:r>
                        <a:rPr sz="2400" spc="-5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month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A63112"/>
                      </a:solidFill>
                      <a:prstDash val="solid"/>
                    </a:lnT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4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04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Build</a:t>
                      </a:r>
                      <a:r>
                        <a:rPr sz="2400" spc="-45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house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2,3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 smtClean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3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 smtClean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months</a:t>
                      </a:r>
                      <a:endParaRPr sz="2400" dirty="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A63112"/>
                      </a:solidFill>
                      <a:prstDash val="solid"/>
                    </a:lnT>
                  </a:tcPr>
                </a:tc>
              </a:tr>
              <a:tr h="563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04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Select</a:t>
                      </a:r>
                      <a:r>
                        <a:rPr sz="2400" spc="-45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paint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2,</a:t>
                      </a:r>
                      <a:r>
                        <a:rPr sz="2400" spc="-5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1</a:t>
                      </a:r>
                      <a:r>
                        <a:rPr sz="2400" spc="-5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month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A63112"/>
                      </a:solidFill>
                      <a:prstDash val="solid"/>
                    </a:lnT>
                  </a:tcPr>
                </a:tc>
              </a:tr>
              <a:tr h="563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6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04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Select</a:t>
                      </a:r>
                      <a:r>
                        <a:rPr sz="2400" spc="-4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carper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1</a:t>
                      </a:r>
                      <a:r>
                        <a:rPr sz="2400" spc="-5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month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A63112"/>
                      </a:solidFill>
                      <a:prstDash val="solid"/>
                    </a:lnT>
                  </a:tcPr>
                </a:tc>
              </a:tr>
              <a:tr h="563257"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  <a:spcBef>
                          <a:spcPts val="310"/>
                        </a:spcBef>
                      </a:pPr>
                      <a:r>
                        <a:rPr sz="2400" dirty="0" smtClean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7</a:t>
                      </a:r>
                      <a:endParaRPr sz="2400" dirty="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0480">
                        <a:lnSpc>
                          <a:spcPts val="257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Finish</a:t>
                      </a:r>
                      <a:r>
                        <a:rPr sz="2400" spc="-55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5" dirty="0" smtClean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work</a:t>
                      </a:r>
                      <a:endParaRPr sz="2400" dirty="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57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4,</a:t>
                      </a:r>
                      <a:r>
                        <a:rPr sz="2400" spc="-5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6</a:t>
                      </a:r>
                      <a:endParaRPr sz="240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  <a:p>
                      <a:pPr marL="30480">
                        <a:lnSpc>
                          <a:spcPts val="1370"/>
                        </a:lnSpc>
                      </a:pPr>
                      <a:r>
                        <a:rPr sz="1400" i="1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endParaRPr sz="14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1</a:t>
                      </a:r>
                      <a:r>
                        <a:rPr sz="2400" spc="-5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month</a:t>
                      </a:r>
                      <a:endParaRPr sz="2400" dirty="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A63112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78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7211" y="1357883"/>
            <a:ext cx="8343900" cy="48798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394" y="325882"/>
            <a:ext cx="74898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Gantt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Chart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for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House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Building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Project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062227"/>
            <a:ext cx="9144000" cy="12700"/>
          </a:xfrm>
          <a:custGeom>
            <a:avLst/>
            <a:gdLst/>
            <a:ahLst/>
            <a:cxnLst/>
            <a:rect l="l" t="t" r="r" b="b"/>
            <a:pathLst>
              <a:path w="9144000" h="12700">
                <a:moveTo>
                  <a:pt x="0" y="12192"/>
                </a:moveTo>
                <a:lnTo>
                  <a:pt x="9144000" y="0"/>
                </a:lnTo>
              </a:path>
            </a:pathLst>
          </a:custGeom>
          <a:ln w="57912">
            <a:solidFill>
              <a:srgbClr val="A631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5680" y="1424495"/>
            <a:ext cx="1832610" cy="1904364"/>
            <a:chOff x="115680" y="1424495"/>
            <a:chExt cx="1832610" cy="1904364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442" y="1429258"/>
              <a:ext cx="1822911" cy="18945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0442" y="1429258"/>
              <a:ext cx="1823085" cy="1894839"/>
            </a:xfrm>
            <a:custGeom>
              <a:avLst/>
              <a:gdLst/>
              <a:ahLst/>
              <a:cxnLst/>
              <a:rect l="l" t="t" r="r" b="b"/>
              <a:pathLst>
                <a:path w="1823085" h="1894839">
                  <a:moveTo>
                    <a:pt x="0" y="1577975"/>
                  </a:moveTo>
                  <a:lnTo>
                    <a:pt x="1486869" y="0"/>
                  </a:lnTo>
                  <a:lnTo>
                    <a:pt x="1822911" y="316611"/>
                  </a:lnTo>
                  <a:lnTo>
                    <a:pt x="336007" y="1894586"/>
                  </a:lnTo>
                  <a:lnTo>
                    <a:pt x="0" y="1577975"/>
                  </a:lnTo>
                  <a:close/>
                </a:path>
              </a:pathLst>
            </a:custGeom>
            <a:ln w="9525">
              <a:solidFill>
                <a:srgbClr val="4E66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2193" y="1660017"/>
              <a:ext cx="1411605" cy="1516380"/>
            </a:xfrm>
            <a:custGeom>
              <a:avLst/>
              <a:gdLst/>
              <a:ahLst/>
              <a:cxnLst/>
              <a:rect l="l" t="t" r="r" b="b"/>
              <a:pathLst>
                <a:path w="1411605" h="1516380">
                  <a:moveTo>
                    <a:pt x="31953" y="1270508"/>
                  </a:moveTo>
                  <a:lnTo>
                    <a:pt x="0" y="1304417"/>
                  </a:lnTo>
                  <a:lnTo>
                    <a:pt x="100520" y="1515872"/>
                  </a:lnTo>
                  <a:lnTo>
                    <a:pt x="132575" y="1481836"/>
                  </a:lnTo>
                  <a:lnTo>
                    <a:pt x="108851" y="1434719"/>
                  </a:lnTo>
                  <a:lnTo>
                    <a:pt x="141929" y="1399667"/>
                  </a:lnTo>
                  <a:lnTo>
                    <a:pt x="91389" y="1399667"/>
                  </a:lnTo>
                  <a:lnTo>
                    <a:pt x="52666" y="1322705"/>
                  </a:lnTo>
                  <a:lnTo>
                    <a:pt x="164727" y="1322705"/>
                  </a:lnTo>
                  <a:lnTo>
                    <a:pt x="31953" y="1270508"/>
                  </a:lnTo>
                  <a:close/>
                </a:path>
                <a:path w="1411605" h="1516380">
                  <a:moveTo>
                    <a:pt x="164727" y="1322705"/>
                  </a:moveTo>
                  <a:lnTo>
                    <a:pt x="52666" y="1322705"/>
                  </a:lnTo>
                  <a:lnTo>
                    <a:pt x="132207" y="1356360"/>
                  </a:lnTo>
                  <a:lnTo>
                    <a:pt x="91389" y="1399667"/>
                  </a:lnTo>
                  <a:lnTo>
                    <a:pt x="141929" y="1399667"/>
                  </a:lnTo>
                  <a:lnTo>
                    <a:pt x="168655" y="1371346"/>
                  </a:lnTo>
                  <a:lnTo>
                    <a:pt x="236676" y="1371346"/>
                  </a:lnTo>
                  <a:lnTo>
                    <a:pt x="250659" y="1356487"/>
                  </a:lnTo>
                  <a:lnTo>
                    <a:pt x="164727" y="1322705"/>
                  </a:lnTo>
                  <a:close/>
                </a:path>
                <a:path w="1411605" h="1516380">
                  <a:moveTo>
                    <a:pt x="236676" y="1371346"/>
                  </a:moveTo>
                  <a:lnTo>
                    <a:pt x="168655" y="1371346"/>
                  </a:lnTo>
                  <a:lnTo>
                    <a:pt x="217792" y="1391412"/>
                  </a:lnTo>
                  <a:lnTo>
                    <a:pt x="236676" y="1371346"/>
                  </a:lnTo>
                  <a:close/>
                </a:path>
                <a:path w="1411605" h="1516380">
                  <a:moveTo>
                    <a:pt x="294893" y="1024889"/>
                  </a:moveTo>
                  <a:lnTo>
                    <a:pt x="252949" y="1037589"/>
                  </a:lnTo>
                  <a:lnTo>
                    <a:pt x="215249" y="1071879"/>
                  </a:lnTo>
                  <a:lnTo>
                    <a:pt x="197116" y="1106170"/>
                  </a:lnTo>
                  <a:lnTo>
                    <a:pt x="193041" y="1135379"/>
                  </a:lnTo>
                  <a:lnTo>
                    <a:pt x="194393" y="1150620"/>
                  </a:lnTo>
                  <a:lnTo>
                    <a:pt x="211321" y="1191260"/>
                  </a:lnTo>
                  <a:lnTo>
                    <a:pt x="244059" y="1226820"/>
                  </a:lnTo>
                  <a:lnTo>
                    <a:pt x="283375" y="1247139"/>
                  </a:lnTo>
                  <a:lnTo>
                    <a:pt x="297462" y="1250950"/>
                  </a:lnTo>
                  <a:lnTo>
                    <a:pt x="325523" y="1250950"/>
                  </a:lnTo>
                  <a:lnTo>
                    <a:pt x="366293" y="1234439"/>
                  </a:lnTo>
                  <a:lnTo>
                    <a:pt x="394157" y="1210310"/>
                  </a:lnTo>
                  <a:lnTo>
                    <a:pt x="316369" y="1210310"/>
                  </a:lnTo>
                  <a:lnTo>
                    <a:pt x="303236" y="1207770"/>
                  </a:lnTo>
                  <a:lnTo>
                    <a:pt x="262127" y="1182370"/>
                  </a:lnTo>
                  <a:lnTo>
                    <a:pt x="236631" y="1145539"/>
                  </a:lnTo>
                  <a:lnTo>
                    <a:pt x="234276" y="1132839"/>
                  </a:lnTo>
                  <a:lnTo>
                    <a:pt x="234796" y="1120139"/>
                  </a:lnTo>
                  <a:lnTo>
                    <a:pt x="259122" y="1080770"/>
                  </a:lnTo>
                  <a:lnTo>
                    <a:pt x="281000" y="1069339"/>
                  </a:lnTo>
                  <a:lnTo>
                    <a:pt x="314670" y="1069339"/>
                  </a:lnTo>
                  <a:lnTo>
                    <a:pt x="335407" y="1037589"/>
                  </a:lnTo>
                  <a:lnTo>
                    <a:pt x="322111" y="1029970"/>
                  </a:lnTo>
                  <a:lnTo>
                    <a:pt x="308608" y="1026160"/>
                  </a:lnTo>
                  <a:lnTo>
                    <a:pt x="294893" y="1024889"/>
                  </a:lnTo>
                  <a:close/>
                </a:path>
                <a:path w="1411605" h="1516380">
                  <a:moveTo>
                    <a:pt x="427584" y="1120139"/>
                  </a:moveTo>
                  <a:lnTo>
                    <a:pt x="363258" y="1120139"/>
                  </a:lnTo>
                  <a:lnTo>
                    <a:pt x="383413" y="1139189"/>
                  </a:lnTo>
                  <a:lnTo>
                    <a:pt x="382531" y="1145539"/>
                  </a:lnTo>
                  <a:lnTo>
                    <a:pt x="366031" y="1184910"/>
                  </a:lnTo>
                  <a:lnTo>
                    <a:pt x="328930" y="1209039"/>
                  </a:lnTo>
                  <a:lnTo>
                    <a:pt x="316369" y="1210310"/>
                  </a:lnTo>
                  <a:lnTo>
                    <a:pt x="394157" y="1210310"/>
                  </a:lnTo>
                  <a:lnTo>
                    <a:pt x="419938" y="1168400"/>
                  </a:lnTo>
                  <a:lnTo>
                    <a:pt x="430275" y="1122679"/>
                  </a:lnTo>
                  <a:lnTo>
                    <a:pt x="427584" y="1120139"/>
                  </a:lnTo>
                  <a:close/>
                </a:path>
                <a:path w="1411605" h="1516380">
                  <a:moveTo>
                    <a:pt x="367017" y="1062989"/>
                  </a:moveTo>
                  <a:lnTo>
                    <a:pt x="301904" y="1132839"/>
                  </a:lnTo>
                  <a:lnTo>
                    <a:pt x="328663" y="1156970"/>
                  </a:lnTo>
                  <a:lnTo>
                    <a:pt x="363258" y="1120139"/>
                  </a:lnTo>
                  <a:lnTo>
                    <a:pt x="427584" y="1120139"/>
                  </a:lnTo>
                  <a:lnTo>
                    <a:pt x="367017" y="1062989"/>
                  </a:lnTo>
                  <a:close/>
                </a:path>
                <a:path w="1411605" h="1516380">
                  <a:moveTo>
                    <a:pt x="513882" y="969010"/>
                  </a:moveTo>
                  <a:lnTo>
                    <a:pt x="450608" y="969010"/>
                  </a:lnTo>
                  <a:lnTo>
                    <a:pt x="456133" y="971550"/>
                  </a:lnTo>
                  <a:lnTo>
                    <a:pt x="461987" y="976629"/>
                  </a:lnTo>
                  <a:lnTo>
                    <a:pt x="465010" y="979170"/>
                  </a:lnTo>
                  <a:lnTo>
                    <a:pt x="462129" y="985520"/>
                  </a:lnTo>
                  <a:lnTo>
                    <a:pt x="457771" y="994410"/>
                  </a:lnTo>
                  <a:lnTo>
                    <a:pt x="451937" y="1004570"/>
                  </a:lnTo>
                  <a:lnTo>
                    <a:pt x="444627" y="1016000"/>
                  </a:lnTo>
                  <a:lnTo>
                    <a:pt x="439195" y="1024889"/>
                  </a:lnTo>
                  <a:lnTo>
                    <a:pt x="426148" y="1062989"/>
                  </a:lnTo>
                  <a:lnTo>
                    <a:pt x="430479" y="1078229"/>
                  </a:lnTo>
                  <a:lnTo>
                    <a:pt x="465967" y="1104900"/>
                  </a:lnTo>
                  <a:lnTo>
                    <a:pt x="475322" y="1104900"/>
                  </a:lnTo>
                  <a:lnTo>
                    <a:pt x="511352" y="1085850"/>
                  </a:lnTo>
                  <a:lnTo>
                    <a:pt x="519610" y="1074420"/>
                  </a:lnTo>
                  <a:lnTo>
                    <a:pt x="522818" y="1069339"/>
                  </a:lnTo>
                  <a:lnTo>
                    <a:pt x="524893" y="1064260"/>
                  </a:lnTo>
                  <a:lnTo>
                    <a:pt x="476288" y="1064260"/>
                  </a:lnTo>
                  <a:lnTo>
                    <a:pt x="471106" y="1062989"/>
                  </a:lnTo>
                  <a:lnTo>
                    <a:pt x="466852" y="1059179"/>
                  </a:lnTo>
                  <a:lnTo>
                    <a:pt x="462508" y="1054100"/>
                  </a:lnTo>
                  <a:lnTo>
                    <a:pt x="460806" y="1049020"/>
                  </a:lnTo>
                  <a:lnTo>
                    <a:pt x="461733" y="1042670"/>
                  </a:lnTo>
                  <a:lnTo>
                    <a:pt x="462457" y="1038860"/>
                  </a:lnTo>
                  <a:lnTo>
                    <a:pt x="465886" y="1031239"/>
                  </a:lnTo>
                  <a:lnTo>
                    <a:pt x="472046" y="1021079"/>
                  </a:lnTo>
                  <a:lnTo>
                    <a:pt x="484835" y="998220"/>
                  </a:lnTo>
                  <a:lnTo>
                    <a:pt x="545500" y="998220"/>
                  </a:lnTo>
                  <a:lnTo>
                    <a:pt x="543658" y="996950"/>
                  </a:lnTo>
                  <a:lnTo>
                    <a:pt x="537308" y="991870"/>
                  </a:lnTo>
                  <a:lnTo>
                    <a:pt x="530136" y="984250"/>
                  </a:lnTo>
                  <a:lnTo>
                    <a:pt x="513882" y="969010"/>
                  </a:lnTo>
                  <a:close/>
                </a:path>
                <a:path w="1411605" h="1516380">
                  <a:moveTo>
                    <a:pt x="314670" y="1069339"/>
                  </a:moveTo>
                  <a:lnTo>
                    <a:pt x="296333" y="1069339"/>
                  </a:lnTo>
                  <a:lnTo>
                    <a:pt x="311353" y="1074420"/>
                  </a:lnTo>
                  <a:lnTo>
                    <a:pt x="314670" y="1069339"/>
                  </a:lnTo>
                  <a:close/>
                </a:path>
                <a:path w="1411605" h="1516380">
                  <a:moveTo>
                    <a:pt x="545500" y="998220"/>
                  </a:moveTo>
                  <a:lnTo>
                    <a:pt x="484835" y="998220"/>
                  </a:lnTo>
                  <a:lnTo>
                    <a:pt x="498195" y="1010920"/>
                  </a:lnTo>
                  <a:lnTo>
                    <a:pt x="502767" y="1016000"/>
                  </a:lnTo>
                  <a:lnTo>
                    <a:pt x="507504" y="1023620"/>
                  </a:lnTo>
                  <a:lnTo>
                    <a:pt x="508584" y="1028700"/>
                  </a:lnTo>
                  <a:lnTo>
                    <a:pt x="507860" y="1035050"/>
                  </a:lnTo>
                  <a:lnTo>
                    <a:pt x="506768" y="1043939"/>
                  </a:lnTo>
                  <a:lnTo>
                    <a:pt x="503643" y="1051560"/>
                  </a:lnTo>
                  <a:lnTo>
                    <a:pt x="498475" y="1056639"/>
                  </a:lnTo>
                  <a:lnTo>
                    <a:pt x="493852" y="1061720"/>
                  </a:lnTo>
                  <a:lnTo>
                    <a:pt x="488480" y="1064260"/>
                  </a:lnTo>
                  <a:lnTo>
                    <a:pt x="524893" y="1064260"/>
                  </a:lnTo>
                  <a:lnTo>
                    <a:pt x="529767" y="1036320"/>
                  </a:lnTo>
                  <a:lnTo>
                    <a:pt x="553192" y="1036320"/>
                  </a:lnTo>
                  <a:lnTo>
                    <a:pt x="574471" y="1013460"/>
                  </a:lnTo>
                  <a:lnTo>
                    <a:pt x="566470" y="1010920"/>
                  </a:lnTo>
                  <a:lnTo>
                    <a:pt x="559612" y="1008379"/>
                  </a:lnTo>
                  <a:lnTo>
                    <a:pt x="553885" y="1004570"/>
                  </a:lnTo>
                  <a:lnTo>
                    <a:pt x="549184" y="1000760"/>
                  </a:lnTo>
                  <a:lnTo>
                    <a:pt x="545500" y="998220"/>
                  </a:lnTo>
                  <a:close/>
                </a:path>
                <a:path w="1411605" h="1516380">
                  <a:moveTo>
                    <a:pt x="553192" y="1036320"/>
                  </a:moveTo>
                  <a:lnTo>
                    <a:pt x="532079" y="1036320"/>
                  </a:lnTo>
                  <a:lnTo>
                    <a:pt x="534352" y="1037589"/>
                  </a:lnTo>
                  <a:lnTo>
                    <a:pt x="539419" y="1040129"/>
                  </a:lnTo>
                  <a:lnTo>
                    <a:pt x="543331" y="1042670"/>
                  </a:lnTo>
                  <a:lnTo>
                    <a:pt x="546100" y="1043939"/>
                  </a:lnTo>
                  <a:lnTo>
                    <a:pt x="553192" y="1036320"/>
                  </a:lnTo>
                  <a:close/>
                </a:path>
                <a:path w="1411605" h="1516380">
                  <a:moveTo>
                    <a:pt x="458041" y="928370"/>
                  </a:moveTo>
                  <a:lnTo>
                    <a:pt x="451861" y="928370"/>
                  </a:lnTo>
                  <a:lnTo>
                    <a:pt x="445311" y="929639"/>
                  </a:lnTo>
                  <a:lnTo>
                    <a:pt x="404990" y="957579"/>
                  </a:lnTo>
                  <a:lnTo>
                    <a:pt x="383667" y="989329"/>
                  </a:lnTo>
                  <a:lnTo>
                    <a:pt x="380750" y="1008379"/>
                  </a:lnTo>
                  <a:lnTo>
                    <a:pt x="382211" y="1018539"/>
                  </a:lnTo>
                  <a:lnTo>
                    <a:pt x="385546" y="1028700"/>
                  </a:lnTo>
                  <a:lnTo>
                    <a:pt x="390753" y="1038860"/>
                  </a:lnTo>
                  <a:lnTo>
                    <a:pt x="421766" y="1016000"/>
                  </a:lnTo>
                  <a:lnTo>
                    <a:pt x="418185" y="1008379"/>
                  </a:lnTo>
                  <a:lnTo>
                    <a:pt x="416763" y="1002029"/>
                  </a:lnTo>
                  <a:lnTo>
                    <a:pt x="418223" y="991870"/>
                  </a:lnTo>
                  <a:lnTo>
                    <a:pt x="421131" y="986789"/>
                  </a:lnTo>
                  <a:lnTo>
                    <a:pt x="426237" y="981710"/>
                  </a:lnTo>
                  <a:lnTo>
                    <a:pt x="433793" y="974089"/>
                  </a:lnTo>
                  <a:lnTo>
                    <a:pt x="440181" y="969010"/>
                  </a:lnTo>
                  <a:lnTo>
                    <a:pt x="513882" y="969010"/>
                  </a:lnTo>
                  <a:lnTo>
                    <a:pt x="494919" y="951229"/>
                  </a:lnTo>
                  <a:lnTo>
                    <a:pt x="485541" y="942339"/>
                  </a:lnTo>
                  <a:lnTo>
                    <a:pt x="477239" y="935989"/>
                  </a:lnTo>
                  <a:lnTo>
                    <a:pt x="470010" y="932179"/>
                  </a:lnTo>
                  <a:lnTo>
                    <a:pt x="463854" y="929639"/>
                  </a:lnTo>
                  <a:lnTo>
                    <a:pt x="458041" y="928370"/>
                  </a:lnTo>
                  <a:close/>
                </a:path>
                <a:path w="1411605" h="1516380">
                  <a:moveTo>
                    <a:pt x="507682" y="853439"/>
                  </a:moveTo>
                  <a:lnTo>
                    <a:pt x="481037" y="882650"/>
                  </a:lnTo>
                  <a:lnTo>
                    <a:pt x="596074" y="990600"/>
                  </a:lnTo>
                  <a:lnTo>
                    <a:pt x="624751" y="960120"/>
                  </a:lnTo>
                  <a:lnTo>
                    <a:pt x="572655" y="910589"/>
                  </a:lnTo>
                  <a:lnTo>
                    <a:pt x="563911" y="902970"/>
                  </a:lnTo>
                  <a:lnTo>
                    <a:pt x="556958" y="895350"/>
                  </a:lnTo>
                  <a:lnTo>
                    <a:pt x="551795" y="889000"/>
                  </a:lnTo>
                  <a:lnTo>
                    <a:pt x="548424" y="883920"/>
                  </a:lnTo>
                  <a:lnTo>
                    <a:pt x="545122" y="877570"/>
                  </a:lnTo>
                  <a:lnTo>
                    <a:pt x="543991" y="871220"/>
                  </a:lnTo>
                  <a:lnTo>
                    <a:pt x="544202" y="869950"/>
                  </a:lnTo>
                  <a:lnTo>
                    <a:pt x="524573" y="869950"/>
                  </a:lnTo>
                  <a:lnTo>
                    <a:pt x="507682" y="853439"/>
                  </a:lnTo>
                  <a:close/>
                </a:path>
                <a:path w="1411605" h="1516380">
                  <a:moveTo>
                    <a:pt x="643612" y="836929"/>
                  </a:moveTo>
                  <a:lnTo>
                    <a:pt x="571855" y="836929"/>
                  </a:lnTo>
                  <a:lnTo>
                    <a:pt x="576668" y="838200"/>
                  </a:lnTo>
                  <a:lnTo>
                    <a:pt x="581545" y="840739"/>
                  </a:lnTo>
                  <a:lnTo>
                    <a:pt x="585908" y="842010"/>
                  </a:lnTo>
                  <a:lnTo>
                    <a:pt x="607479" y="861060"/>
                  </a:lnTo>
                  <a:lnTo>
                    <a:pt x="666191" y="915670"/>
                  </a:lnTo>
                  <a:lnTo>
                    <a:pt x="694867" y="885189"/>
                  </a:lnTo>
                  <a:lnTo>
                    <a:pt x="643612" y="836929"/>
                  </a:lnTo>
                  <a:close/>
                </a:path>
                <a:path w="1411605" h="1516380">
                  <a:moveTo>
                    <a:pt x="576491" y="793750"/>
                  </a:moveTo>
                  <a:lnTo>
                    <a:pt x="569442" y="795020"/>
                  </a:lnTo>
                  <a:lnTo>
                    <a:pt x="561784" y="798829"/>
                  </a:lnTo>
                  <a:lnTo>
                    <a:pt x="556164" y="801370"/>
                  </a:lnTo>
                  <a:lnTo>
                    <a:pt x="525978" y="839470"/>
                  </a:lnTo>
                  <a:lnTo>
                    <a:pt x="523600" y="853439"/>
                  </a:lnTo>
                  <a:lnTo>
                    <a:pt x="524573" y="869950"/>
                  </a:lnTo>
                  <a:lnTo>
                    <a:pt x="544202" y="869950"/>
                  </a:lnTo>
                  <a:lnTo>
                    <a:pt x="545045" y="864870"/>
                  </a:lnTo>
                  <a:lnTo>
                    <a:pt x="546112" y="857250"/>
                  </a:lnTo>
                  <a:lnTo>
                    <a:pt x="549122" y="850900"/>
                  </a:lnTo>
                  <a:lnTo>
                    <a:pt x="554088" y="845820"/>
                  </a:lnTo>
                  <a:lnTo>
                    <a:pt x="557961" y="842010"/>
                  </a:lnTo>
                  <a:lnTo>
                    <a:pt x="562292" y="839470"/>
                  </a:lnTo>
                  <a:lnTo>
                    <a:pt x="571855" y="836929"/>
                  </a:lnTo>
                  <a:lnTo>
                    <a:pt x="643612" y="836929"/>
                  </a:lnTo>
                  <a:lnTo>
                    <a:pt x="623379" y="817879"/>
                  </a:lnTo>
                  <a:lnTo>
                    <a:pt x="617007" y="812800"/>
                  </a:lnTo>
                  <a:lnTo>
                    <a:pt x="611208" y="807720"/>
                  </a:lnTo>
                  <a:lnTo>
                    <a:pt x="605982" y="803910"/>
                  </a:lnTo>
                  <a:lnTo>
                    <a:pt x="601332" y="800100"/>
                  </a:lnTo>
                  <a:lnTo>
                    <a:pt x="595503" y="797560"/>
                  </a:lnTo>
                  <a:lnTo>
                    <a:pt x="589381" y="795020"/>
                  </a:lnTo>
                  <a:lnTo>
                    <a:pt x="582930" y="795020"/>
                  </a:lnTo>
                  <a:lnTo>
                    <a:pt x="576491" y="793750"/>
                  </a:lnTo>
                  <a:close/>
                </a:path>
                <a:path w="1411605" h="1516380">
                  <a:moveTo>
                    <a:pt x="695847" y="768350"/>
                  </a:moveTo>
                  <a:lnTo>
                    <a:pt x="634339" y="768350"/>
                  </a:lnTo>
                  <a:lnTo>
                    <a:pt x="684491" y="815339"/>
                  </a:lnTo>
                  <a:lnTo>
                    <a:pt x="691940" y="821689"/>
                  </a:lnTo>
                  <a:lnTo>
                    <a:pt x="698150" y="828039"/>
                  </a:lnTo>
                  <a:lnTo>
                    <a:pt x="722757" y="842010"/>
                  </a:lnTo>
                  <a:lnTo>
                    <a:pt x="727608" y="842010"/>
                  </a:lnTo>
                  <a:lnTo>
                    <a:pt x="761658" y="819150"/>
                  </a:lnTo>
                  <a:lnTo>
                    <a:pt x="766637" y="812800"/>
                  </a:lnTo>
                  <a:lnTo>
                    <a:pt x="770712" y="805179"/>
                  </a:lnTo>
                  <a:lnTo>
                    <a:pt x="773887" y="797560"/>
                  </a:lnTo>
                  <a:lnTo>
                    <a:pt x="728383" y="797560"/>
                  </a:lnTo>
                  <a:lnTo>
                    <a:pt x="724522" y="795020"/>
                  </a:lnTo>
                  <a:lnTo>
                    <a:pt x="718870" y="789939"/>
                  </a:lnTo>
                  <a:lnTo>
                    <a:pt x="709485" y="781050"/>
                  </a:lnTo>
                  <a:lnTo>
                    <a:pt x="695847" y="768350"/>
                  </a:lnTo>
                  <a:close/>
                </a:path>
                <a:path w="1411605" h="1516380">
                  <a:moveTo>
                    <a:pt x="747826" y="778510"/>
                  </a:moveTo>
                  <a:lnTo>
                    <a:pt x="732853" y="797560"/>
                  </a:lnTo>
                  <a:lnTo>
                    <a:pt x="773887" y="797560"/>
                  </a:lnTo>
                  <a:lnTo>
                    <a:pt x="747826" y="778510"/>
                  </a:lnTo>
                  <a:close/>
                </a:path>
                <a:path w="1411605" h="1516380">
                  <a:moveTo>
                    <a:pt x="598233" y="676910"/>
                  </a:moveTo>
                  <a:lnTo>
                    <a:pt x="587222" y="723900"/>
                  </a:lnTo>
                  <a:lnTo>
                    <a:pt x="610082" y="745489"/>
                  </a:lnTo>
                  <a:lnTo>
                    <a:pt x="596912" y="759460"/>
                  </a:lnTo>
                  <a:lnTo>
                    <a:pt x="621169" y="782320"/>
                  </a:lnTo>
                  <a:lnTo>
                    <a:pt x="634339" y="768350"/>
                  </a:lnTo>
                  <a:lnTo>
                    <a:pt x="695847" y="768350"/>
                  </a:lnTo>
                  <a:lnTo>
                    <a:pt x="663117" y="737870"/>
                  </a:lnTo>
                  <a:lnTo>
                    <a:pt x="682713" y="716279"/>
                  </a:lnTo>
                  <a:lnTo>
                    <a:pt x="681366" y="715010"/>
                  </a:lnTo>
                  <a:lnTo>
                    <a:pt x="638860" y="715010"/>
                  </a:lnTo>
                  <a:lnTo>
                    <a:pt x="598233" y="676910"/>
                  </a:lnTo>
                  <a:close/>
                </a:path>
                <a:path w="1411605" h="1516380">
                  <a:moveTo>
                    <a:pt x="764931" y="693420"/>
                  </a:moveTo>
                  <a:lnTo>
                    <a:pt x="704367" y="693420"/>
                  </a:lnTo>
                  <a:lnTo>
                    <a:pt x="754519" y="741679"/>
                  </a:lnTo>
                  <a:lnTo>
                    <a:pt x="761968" y="748029"/>
                  </a:lnTo>
                  <a:lnTo>
                    <a:pt x="768178" y="753110"/>
                  </a:lnTo>
                  <a:lnTo>
                    <a:pt x="773150" y="756920"/>
                  </a:lnTo>
                  <a:lnTo>
                    <a:pt x="776884" y="760729"/>
                  </a:lnTo>
                  <a:lnTo>
                    <a:pt x="782612" y="764539"/>
                  </a:lnTo>
                  <a:lnTo>
                    <a:pt x="787908" y="767079"/>
                  </a:lnTo>
                  <a:lnTo>
                    <a:pt x="792772" y="767079"/>
                  </a:lnTo>
                  <a:lnTo>
                    <a:pt x="797636" y="768350"/>
                  </a:lnTo>
                  <a:lnTo>
                    <a:pt x="831679" y="745489"/>
                  </a:lnTo>
                  <a:lnTo>
                    <a:pt x="843915" y="723900"/>
                  </a:lnTo>
                  <a:lnTo>
                    <a:pt x="842285" y="722629"/>
                  </a:lnTo>
                  <a:lnTo>
                    <a:pt x="798398" y="722629"/>
                  </a:lnTo>
                  <a:lnTo>
                    <a:pt x="796480" y="721360"/>
                  </a:lnTo>
                  <a:lnTo>
                    <a:pt x="794550" y="721360"/>
                  </a:lnTo>
                  <a:lnTo>
                    <a:pt x="788898" y="716279"/>
                  </a:lnTo>
                  <a:lnTo>
                    <a:pt x="779500" y="707389"/>
                  </a:lnTo>
                  <a:lnTo>
                    <a:pt x="764931" y="693420"/>
                  </a:lnTo>
                  <a:close/>
                </a:path>
                <a:path w="1411605" h="1516380">
                  <a:moveTo>
                    <a:pt x="817841" y="703579"/>
                  </a:moveTo>
                  <a:lnTo>
                    <a:pt x="814755" y="711200"/>
                  </a:lnTo>
                  <a:lnTo>
                    <a:pt x="811898" y="716279"/>
                  </a:lnTo>
                  <a:lnTo>
                    <a:pt x="807339" y="721360"/>
                  </a:lnTo>
                  <a:lnTo>
                    <a:pt x="805218" y="722629"/>
                  </a:lnTo>
                  <a:lnTo>
                    <a:pt x="842285" y="722629"/>
                  </a:lnTo>
                  <a:lnTo>
                    <a:pt x="817841" y="703579"/>
                  </a:lnTo>
                  <a:close/>
                </a:path>
                <a:path w="1411605" h="1516380">
                  <a:moveTo>
                    <a:pt x="658456" y="693420"/>
                  </a:moveTo>
                  <a:lnTo>
                    <a:pt x="638860" y="715010"/>
                  </a:lnTo>
                  <a:lnTo>
                    <a:pt x="681366" y="715010"/>
                  </a:lnTo>
                  <a:lnTo>
                    <a:pt x="658456" y="693420"/>
                  </a:lnTo>
                  <a:close/>
                </a:path>
                <a:path w="1411605" h="1516380">
                  <a:moveTo>
                    <a:pt x="668261" y="601979"/>
                  </a:moveTo>
                  <a:lnTo>
                    <a:pt x="657250" y="648970"/>
                  </a:lnTo>
                  <a:lnTo>
                    <a:pt x="680097" y="670560"/>
                  </a:lnTo>
                  <a:lnTo>
                    <a:pt x="666927" y="684529"/>
                  </a:lnTo>
                  <a:lnTo>
                    <a:pt x="691197" y="707389"/>
                  </a:lnTo>
                  <a:lnTo>
                    <a:pt x="704367" y="693420"/>
                  </a:lnTo>
                  <a:lnTo>
                    <a:pt x="764931" y="693420"/>
                  </a:lnTo>
                  <a:lnTo>
                    <a:pt x="733145" y="662939"/>
                  </a:lnTo>
                  <a:lnTo>
                    <a:pt x="752741" y="642620"/>
                  </a:lnTo>
                  <a:lnTo>
                    <a:pt x="750045" y="640079"/>
                  </a:lnTo>
                  <a:lnTo>
                    <a:pt x="708875" y="640079"/>
                  </a:lnTo>
                  <a:lnTo>
                    <a:pt x="668261" y="601979"/>
                  </a:lnTo>
                  <a:close/>
                </a:path>
                <a:path w="1411605" h="1516380">
                  <a:moveTo>
                    <a:pt x="728472" y="619760"/>
                  </a:moveTo>
                  <a:lnTo>
                    <a:pt x="708875" y="640079"/>
                  </a:lnTo>
                  <a:lnTo>
                    <a:pt x="750045" y="640079"/>
                  </a:lnTo>
                  <a:lnTo>
                    <a:pt x="728472" y="619760"/>
                  </a:lnTo>
                  <a:close/>
                </a:path>
                <a:path w="1411605" h="1516380">
                  <a:moveTo>
                    <a:pt x="899945" y="461010"/>
                  </a:moveTo>
                  <a:lnTo>
                    <a:pt x="858823" y="477520"/>
                  </a:lnTo>
                  <a:lnTo>
                    <a:pt x="831143" y="513079"/>
                  </a:lnTo>
                  <a:lnTo>
                    <a:pt x="826363" y="542289"/>
                  </a:lnTo>
                  <a:lnTo>
                    <a:pt x="828878" y="557529"/>
                  </a:lnTo>
                  <a:lnTo>
                    <a:pt x="856526" y="599439"/>
                  </a:lnTo>
                  <a:lnTo>
                    <a:pt x="899844" y="623570"/>
                  </a:lnTo>
                  <a:lnTo>
                    <a:pt x="914755" y="626110"/>
                  </a:lnTo>
                  <a:lnTo>
                    <a:pt x="929399" y="623570"/>
                  </a:lnTo>
                  <a:lnTo>
                    <a:pt x="968540" y="600710"/>
                  </a:lnTo>
                  <a:lnTo>
                    <a:pt x="979361" y="586739"/>
                  </a:lnTo>
                  <a:lnTo>
                    <a:pt x="919264" y="586739"/>
                  </a:lnTo>
                  <a:lnTo>
                    <a:pt x="911451" y="584200"/>
                  </a:lnTo>
                  <a:lnTo>
                    <a:pt x="875712" y="557529"/>
                  </a:lnTo>
                  <a:lnTo>
                    <a:pt x="863968" y="534670"/>
                  </a:lnTo>
                  <a:lnTo>
                    <a:pt x="863994" y="527050"/>
                  </a:lnTo>
                  <a:lnTo>
                    <a:pt x="865543" y="520700"/>
                  </a:lnTo>
                  <a:lnTo>
                    <a:pt x="868615" y="514350"/>
                  </a:lnTo>
                  <a:lnTo>
                    <a:pt x="873213" y="509270"/>
                  </a:lnTo>
                  <a:lnTo>
                    <a:pt x="878586" y="502920"/>
                  </a:lnTo>
                  <a:lnTo>
                    <a:pt x="884478" y="500379"/>
                  </a:lnTo>
                  <a:lnTo>
                    <a:pt x="897280" y="497839"/>
                  </a:lnTo>
                  <a:lnTo>
                    <a:pt x="915793" y="497839"/>
                  </a:lnTo>
                  <a:lnTo>
                    <a:pt x="933754" y="469900"/>
                  </a:lnTo>
                  <a:lnTo>
                    <a:pt x="922124" y="464820"/>
                  </a:lnTo>
                  <a:lnTo>
                    <a:pt x="910855" y="462279"/>
                  </a:lnTo>
                  <a:lnTo>
                    <a:pt x="899945" y="461010"/>
                  </a:lnTo>
                  <a:close/>
                </a:path>
                <a:path w="1411605" h="1516380">
                  <a:moveTo>
                    <a:pt x="977176" y="508000"/>
                  </a:moveTo>
                  <a:lnTo>
                    <a:pt x="943902" y="533400"/>
                  </a:lnTo>
                  <a:lnTo>
                    <a:pt x="948214" y="539750"/>
                  </a:lnTo>
                  <a:lnTo>
                    <a:pt x="951252" y="546100"/>
                  </a:lnTo>
                  <a:lnTo>
                    <a:pt x="953028" y="551179"/>
                  </a:lnTo>
                  <a:lnTo>
                    <a:pt x="953422" y="554989"/>
                  </a:lnTo>
                  <a:lnTo>
                    <a:pt x="953427" y="563879"/>
                  </a:lnTo>
                  <a:lnTo>
                    <a:pt x="950506" y="570229"/>
                  </a:lnTo>
                  <a:lnTo>
                    <a:pt x="919264" y="586739"/>
                  </a:lnTo>
                  <a:lnTo>
                    <a:pt x="979361" y="586739"/>
                  </a:lnTo>
                  <a:lnTo>
                    <a:pt x="984732" y="577850"/>
                  </a:lnTo>
                  <a:lnTo>
                    <a:pt x="989256" y="566420"/>
                  </a:lnTo>
                  <a:lnTo>
                    <a:pt x="991400" y="554989"/>
                  </a:lnTo>
                  <a:lnTo>
                    <a:pt x="991285" y="543560"/>
                  </a:lnTo>
                  <a:lnTo>
                    <a:pt x="988860" y="532129"/>
                  </a:lnTo>
                  <a:lnTo>
                    <a:pt x="984149" y="519429"/>
                  </a:lnTo>
                  <a:lnTo>
                    <a:pt x="977176" y="508000"/>
                  </a:lnTo>
                  <a:close/>
                </a:path>
                <a:path w="1411605" h="1516380">
                  <a:moveTo>
                    <a:pt x="906056" y="342900"/>
                  </a:moveTo>
                  <a:lnTo>
                    <a:pt x="877379" y="373380"/>
                  </a:lnTo>
                  <a:lnTo>
                    <a:pt x="1036231" y="523239"/>
                  </a:lnTo>
                  <a:lnTo>
                    <a:pt x="1064806" y="492760"/>
                  </a:lnTo>
                  <a:lnTo>
                    <a:pt x="1000577" y="431800"/>
                  </a:lnTo>
                  <a:lnTo>
                    <a:pt x="995130" y="425450"/>
                  </a:lnTo>
                  <a:lnTo>
                    <a:pt x="990898" y="420369"/>
                  </a:lnTo>
                  <a:lnTo>
                    <a:pt x="987844" y="415289"/>
                  </a:lnTo>
                  <a:lnTo>
                    <a:pt x="984669" y="408939"/>
                  </a:lnTo>
                  <a:lnTo>
                    <a:pt x="983780" y="402589"/>
                  </a:lnTo>
                  <a:lnTo>
                    <a:pt x="984542" y="398780"/>
                  </a:lnTo>
                  <a:lnTo>
                    <a:pt x="964476" y="398780"/>
                  </a:lnTo>
                  <a:lnTo>
                    <a:pt x="906056" y="342900"/>
                  </a:lnTo>
                  <a:close/>
                </a:path>
                <a:path w="1411605" h="1516380">
                  <a:moveTo>
                    <a:pt x="915793" y="497839"/>
                  </a:moveTo>
                  <a:lnTo>
                    <a:pt x="897280" y="497839"/>
                  </a:lnTo>
                  <a:lnTo>
                    <a:pt x="903947" y="500379"/>
                  </a:lnTo>
                  <a:lnTo>
                    <a:pt x="910894" y="505460"/>
                  </a:lnTo>
                  <a:lnTo>
                    <a:pt x="915793" y="497839"/>
                  </a:lnTo>
                  <a:close/>
                </a:path>
                <a:path w="1411605" h="1516380">
                  <a:moveTo>
                    <a:pt x="1082210" y="369569"/>
                  </a:moveTo>
                  <a:lnTo>
                    <a:pt x="1016546" y="369569"/>
                  </a:lnTo>
                  <a:lnTo>
                    <a:pt x="1020864" y="372110"/>
                  </a:lnTo>
                  <a:lnTo>
                    <a:pt x="1024818" y="374650"/>
                  </a:lnTo>
                  <a:lnTo>
                    <a:pt x="1030214" y="378460"/>
                  </a:lnTo>
                  <a:lnTo>
                    <a:pt x="1037062" y="384810"/>
                  </a:lnTo>
                  <a:lnTo>
                    <a:pt x="1045375" y="392430"/>
                  </a:lnTo>
                  <a:lnTo>
                    <a:pt x="1106208" y="449579"/>
                  </a:lnTo>
                  <a:lnTo>
                    <a:pt x="1134910" y="419100"/>
                  </a:lnTo>
                  <a:lnTo>
                    <a:pt x="1082210" y="369569"/>
                  </a:lnTo>
                  <a:close/>
                </a:path>
                <a:path w="1411605" h="1516380">
                  <a:moveTo>
                    <a:pt x="1017435" y="327660"/>
                  </a:moveTo>
                  <a:lnTo>
                    <a:pt x="980351" y="346710"/>
                  </a:lnTo>
                  <a:lnTo>
                    <a:pt x="964188" y="383539"/>
                  </a:lnTo>
                  <a:lnTo>
                    <a:pt x="964476" y="398780"/>
                  </a:lnTo>
                  <a:lnTo>
                    <a:pt x="984542" y="398780"/>
                  </a:lnTo>
                  <a:lnTo>
                    <a:pt x="986320" y="389889"/>
                  </a:lnTo>
                  <a:lnTo>
                    <a:pt x="989368" y="384810"/>
                  </a:lnTo>
                  <a:lnTo>
                    <a:pt x="994067" y="379730"/>
                  </a:lnTo>
                  <a:lnTo>
                    <a:pt x="998258" y="374650"/>
                  </a:lnTo>
                  <a:lnTo>
                    <a:pt x="1002703" y="372110"/>
                  </a:lnTo>
                  <a:lnTo>
                    <a:pt x="1011974" y="369569"/>
                  </a:lnTo>
                  <a:lnTo>
                    <a:pt x="1082210" y="369569"/>
                  </a:lnTo>
                  <a:lnTo>
                    <a:pt x="1067346" y="355600"/>
                  </a:lnTo>
                  <a:lnTo>
                    <a:pt x="1060037" y="347980"/>
                  </a:lnTo>
                  <a:lnTo>
                    <a:pt x="1053550" y="342900"/>
                  </a:lnTo>
                  <a:lnTo>
                    <a:pt x="1047897" y="339089"/>
                  </a:lnTo>
                  <a:lnTo>
                    <a:pt x="1043089" y="335280"/>
                  </a:lnTo>
                  <a:lnTo>
                    <a:pt x="1037120" y="331469"/>
                  </a:lnTo>
                  <a:lnTo>
                    <a:pt x="1030897" y="328930"/>
                  </a:lnTo>
                  <a:lnTo>
                    <a:pt x="1024166" y="328930"/>
                  </a:lnTo>
                  <a:lnTo>
                    <a:pt x="1017435" y="327660"/>
                  </a:lnTo>
                  <a:close/>
                </a:path>
                <a:path w="1411605" h="1516380">
                  <a:moveTo>
                    <a:pt x="1196060" y="242569"/>
                  </a:moveTo>
                  <a:lnTo>
                    <a:pt x="1134148" y="242569"/>
                  </a:lnTo>
                  <a:lnTo>
                    <a:pt x="1139609" y="245110"/>
                  </a:lnTo>
                  <a:lnTo>
                    <a:pt x="1145451" y="251460"/>
                  </a:lnTo>
                  <a:lnTo>
                    <a:pt x="1148499" y="254000"/>
                  </a:lnTo>
                  <a:lnTo>
                    <a:pt x="1145645" y="260350"/>
                  </a:lnTo>
                  <a:lnTo>
                    <a:pt x="1141291" y="269239"/>
                  </a:lnTo>
                  <a:lnTo>
                    <a:pt x="1135461" y="278130"/>
                  </a:lnTo>
                  <a:lnTo>
                    <a:pt x="1128179" y="290830"/>
                  </a:lnTo>
                  <a:lnTo>
                    <a:pt x="1109891" y="330200"/>
                  </a:lnTo>
                  <a:lnTo>
                    <a:pt x="1109637" y="337819"/>
                  </a:lnTo>
                  <a:lnTo>
                    <a:pt x="1113955" y="353060"/>
                  </a:lnTo>
                  <a:lnTo>
                    <a:pt x="1158786" y="379730"/>
                  </a:lnTo>
                  <a:lnTo>
                    <a:pt x="1168315" y="377189"/>
                  </a:lnTo>
                  <a:lnTo>
                    <a:pt x="1203140" y="349250"/>
                  </a:lnTo>
                  <a:lnTo>
                    <a:pt x="1206355" y="344169"/>
                  </a:lnTo>
                  <a:lnTo>
                    <a:pt x="1208431" y="339089"/>
                  </a:lnTo>
                  <a:lnTo>
                    <a:pt x="1159802" y="339089"/>
                  </a:lnTo>
                  <a:lnTo>
                    <a:pt x="1154595" y="336550"/>
                  </a:lnTo>
                  <a:lnTo>
                    <a:pt x="1150404" y="332739"/>
                  </a:lnTo>
                  <a:lnTo>
                    <a:pt x="1145959" y="328930"/>
                  </a:lnTo>
                  <a:lnTo>
                    <a:pt x="1144308" y="323850"/>
                  </a:lnTo>
                  <a:lnTo>
                    <a:pt x="1145197" y="317500"/>
                  </a:lnTo>
                  <a:lnTo>
                    <a:pt x="1145959" y="312419"/>
                  </a:lnTo>
                  <a:lnTo>
                    <a:pt x="1149388" y="306069"/>
                  </a:lnTo>
                  <a:lnTo>
                    <a:pt x="1155611" y="295910"/>
                  </a:lnTo>
                  <a:lnTo>
                    <a:pt x="1166219" y="276860"/>
                  </a:lnTo>
                  <a:lnTo>
                    <a:pt x="1168311" y="273050"/>
                  </a:lnTo>
                  <a:lnTo>
                    <a:pt x="1229029" y="273050"/>
                  </a:lnTo>
                  <a:lnTo>
                    <a:pt x="1227191" y="271780"/>
                  </a:lnTo>
                  <a:lnTo>
                    <a:pt x="1220843" y="265430"/>
                  </a:lnTo>
                  <a:lnTo>
                    <a:pt x="1213650" y="259080"/>
                  </a:lnTo>
                  <a:lnTo>
                    <a:pt x="1196060" y="242569"/>
                  </a:lnTo>
                  <a:close/>
                </a:path>
                <a:path w="1411605" h="1516380">
                  <a:moveTo>
                    <a:pt x="1229029" y="273050"/>
                  </a:moveTo>
                  <a:lnTo>
                    <a:pt x="1168311" y="273050"/>
                  </a:lnTo>
                  <a:lnTo>
                    <a:pt x="1174407" y="278130"/>
                  </a:lnTo>
                  <a:lnTo>
                    <a:pt x="1181646" y="285750"/>
                  </a:lnTo>
                  <a:lnTo>
                    <a:pt x="1186218" y="290830"/>
                  </a:lnTo>
                  <a:lnTo>
                    <a:pt x="1188123" y="293369"/>
                  </a:lnTo>
                  <a:lnTo>
                    <a:pt x="1191044" y="298450"/>
                  </a:lnTo>
                  <a:lnTo>
                    <a:pt x="1192060" y="303530"/>
                  </a:lnTo>
                  <a:lnTo>
                    <a:pt x="1191425" y="309880"/>
                  </a:lnTo>
                  <a:lnTo>
                    <a:pt x="1171994" y="339089"/>
                  </a:lnTo>
                  <a:lnTo>
                    <a:pt x="1208431" y="339089"/>
                  </a:lnTo>
                  <a:lnTo>
                    <a:pt x="1213269" y="309880"/>
                  </a:lnTo>
                  <a:lnTo>
                    <a:pt x="1237912" y="309880"/>
                  </a:lnTo>
                  <a:lnTo>
                    <a:pt x="1257973" y="288289"/>
                  </a:lnTo>
                  <a:lnTo>
                    <a:pt x="1249972" y="285750"/>
                  </a:lnTo>
                  <a:lnTo>
                    <a:pt x="1243114" y="283210"/>
                  </a:lnTo>
                  <a:lnTo>
                    <a:pt x="1237399" y="279400"/>
                  </a:lnTo>
                  <a:lnTo>
                    <a:pt x="1232706" y="275589"/>
                  </a:lnTo>
                  <a:lnTo>
                    <a:pt x="1229029" y="273050"/>
                  </a:lnTo>
                  <a:close/>
                </a:path>
                <a:path w="1411605" h="1516380">
                  <a:moveTo>
                    <a:pt x="1237912" y="309880"/>
                  </a:moveTo>
                  <a:lnTo>
                    <a:pt x="1213269" y="309880"/>
                  </a:lnTo>
                  <a:lnTo>
                    <a:pt x="1214031" y="311150"/>
                  </a:lnTo>
                  <a:lnTo>
                    <a:pt x="1215555" y="311150"/>
                  </a:lnTo>
                  <a:lnTo>
                    <a:pt x="1217841" y="312419"/>
                  </a:lnTo>
                  <a:lnTo>
                    <a:pt x="1222921" y="314960"/>
                  </a:lnTo>
                  <a:lnTo>
                    <a:pt x="1226858" y="317500"/>
                  </a:lnTo>
                  <a:lnTo>
                    <a:pt x="1229652" y="318769"/>
                  </a:lnTo>
                  <a:lnTo>
                    <a:pt x="1237912" y="309880"/>
                  </a:lnTo>
                  <a:close/>
                </a:path>
                <a:path w="1411605" h="1516380">
                  <a:moveTo>
                    <a:pt x="1141547" y="203200"/>
                  </a:moveTo>
                  <a:lnTo>
                    <a:pt x="1135370" y="203200"/>
                  </a:lnTo>
                  <a:lnTo>
                    <a:pt x="1128835" y="204469"/>
                  </a:lnTo>
                  <a:lnTo>
                    <a:pt x="1121956" y="207010"/>
                  </a:lnTo>
                  <a:lnTo>
                    <a:pt x="1114504" y="209550"/>
                  </a:lnTo>
                  <a:lnTo>
                    <a:pt x="1079127" y="243839"/>
                  </a:lnTo>
                  <a:lnTo>
                    <a:pt x="1064274" y="283210"/>
                  </a:lnTo>
                  <a:lnTo>
                    <a:pt x="1065726" y="293369"/>
                  </a:lnTo>
                  <a:lnTo>
                    <a:pt x="1069036" y="302260"/>
                  </a:lnTo>
                  <a:lnTo>
                    <a:pt x="1074204" y="312419"/>
                  </a:lnTo>
                  <a:lnTo>
                    <a:pt x="1105319" y="289560"/>
                  </a:lnTo>
                  <a:lnTo>
                    <a:pt x="1101636" y="283210"/>
                  </a:lnTo>
                  <a:lnTo>
                    <a:pt x="1100239" y="276860"/>
                  </a:lnTo>
                  <a:lnTo>
                    <a:pt x="1101763" y="266700"/>
                  </a:lnTo>
                  <a:lnTo>
                    <a:pt x="1104684" y="261619"/>
                  </a:lnTo>
                  <a:lnTo>
                    <a:pt x="1109764" y="256539"/>
                  </a:lnTo>
                  <a:lnTo>
                    <a:pt x="1117257" y="248919"/>
                  </a:lnTo>
                  <a:lnTo>
                    <a:pt x="1123734" y="243839"/>
                  </a:lnTo>
                  <a:lnTo>
                    <a:pt x="1128941" y="243839"/>
                  </a:lnTo>
                  <a:lnTo>
                    <a:pt x="1134148" y="242569"/>
                  </a:lnTo>
                  <a:lnTo>
                    <a:pt x="1196060" y="242569"/>
                  </a:lnTo>
                  <a:lnTo>
                    <a:pt x="1169090" y="217169"/>
                  </a:lnTo>
                  <a:lnTo>
                    <a:pt x="1160770" y="210819"/>
                  </a:lnTo>
                  <a:lnTo>
                    <a:pt x="1153521" y="207010"/>
                  </a:lnTo>
                  <a:lnTo>
                    <a:pt x="1147356" y="204469"/>
                  </a:lnTo>
                  <a:lnTo>
                    <a:pt x="1141547" y="203200"/>
                  </a:lnTo>
                  <a:close/>
                </a:path>
                <a:path w="1411605" h="1516380">
                  <a:moveTo>
                    <a:pt x="1190155" y="129539"/>
                  </a:moveTo>
                  <a:lnTo>
                    <a:pt x="1163485" y="157480"/>
                  </a:lnTo>
                  <a:lnTo>
                    <a:pt x="1278547" y="266700"/>
                  </a:lnTo>
                  <a:lnTo>
                    <a:pt x="1307249" y="236219"/>
                  </a:lnTo>
                  <a:lnTo>
                    <a:pt x="1247971" y="179069"/>
                  </a:lnTo>
                  <a:lnTo>
                    <a:pt x="1240328" y="170180"/>
                  </a:lnTo>
                  <a:lnTo>
                    <a:pt x="1235494" y="163830"/>
                  </a:lnTo>
                  <a:lnTo>
                    <a:pt x="1231049" y="156210"/>
                  </a:lnTo>
                  <a:lnTo>
                    <a:pt x="1229017" y="149860"/>
                  </a:lnTo>
                  <a:lnTo>
                    <a:pt x="1229398" y="144780"/>
                  </a:lnTo>
                  <a:lnTo>
                    <a:pt x="1206538" y="144780"/>
                  </a:lnTo>
                  <a:lnTo>
                    <a:pt x="1190155" y="129539"/>
                  </a:lnTo>
                  <a:close/>
                </a:path>
                <a:path w="1411605" h="1516380">
                  <a:moveTo>
                    <a:pt x="1333366" y="91439"/>
                  </a:moveTo>
                  <a:lnTo>
                    <a:pt x="1271816" y="91439"/>
                  </a:lnTo>
                  <a:lnTo>
                    <a:pt x="1321981" y="138430"/>
                  </a:lnTo>
                  <a:lnTo>
                    <a:pt x="1329456" y="146050"/>
                  </a:lnTo>
                  <a:lnTo>
                    <a:pt x="1335681" y="151130"/>
                  </a:lnTo>
                  <a:lnTo>
                    <a:pt x="1340644" y="154939"/>
                  </a:lnTo>
                  <a:lnTo>
                    <a:pt x="1344333" y="157480"/>
                  </a:lnTo>
                  <a:lnTo>
                    <a:pt x="1350048" y="162560"/>
                  </a:lnTo>
                  <a:lnTo>
                    <a:pt x="1355382" y="163830"/>
                  </a:lnTo>
                  <a:lnTo>
                    <a:pt x="1360335" y="165100"/>
                  </a:lnTo>
                  <a:lnTo>
                    <a:pt x="1370622" y="165100"/>
                  </a:lnTo>
                  <a:lnTo>
                    <a:pt x="1404181" y="135889"/>
                  </a:lnTo>
                  <a:lnTo>
                    <a:pt x="1411389" y="121919"/>
                  </a:lnTo>
                  <a:lnTo>
                    <a:pt x="1409761" y="120650"/>
                  </a:lnTo>
                  <a:lnTo>
                    <a:pt x="1365923" y="120650"/>
                  </a:lnTo>
                  <a:lnTo>
                    <a:pt x="1362113" y="118110"/>
                  </a:lnTo>
                  <a:lnTo>
                    <a:pt x="1356398" y="113030"/>
                  </a:lnTo>
                  <a:lnTo>
                    <a:pt x="1347000" y="104139"/>
                  </a:lnTo>
                  <a:lnTo>
                    <a:pt x="1333366" y="91439"/>
                  </a:lnTo>
                  <a:close/>
                </a:path>
                <a:path w="1411605" h="1516380">
                  <a:moveTo>
                    <a:pt x="1236891" y="86360"/>
                  </a:moveTo>
                  <a:lnTo>
                    <a:pt x="1229791" y="88900"/>
                  </a:lnTo>
                  <a:lnTo>
                    <a:pt x="1223333" y="91439"/>
                  </a:lnTo>
                  <a:lnTo>
                    <a:pt x="1217495" y="96519"/>
                  </a:lnTo>
                  <a:lnTo>
                    <a:pt x="1212253" y="101600"/>
                  </a:lnTo>
                  <a:lnTo>
                    <a:pt x="1207681" y="105410"/>
                  </a:lnTo>
                  <a:lnTo>
                    <a:pt x="1204760" y="111760"/>
                  </a:lnTo>
                  <a:lnTo>
                    <a:pt x="1203490" y="118110"/>
                  </a:lnTo>
                  <a:lnTo>
                    <a:pt x="1203037" y="123189"/>
                  </a:lnTo>
                  <a:lnTo>
                    <a:pt x="1203394" y="129539"/>
                  </a:lnTo>
                  <a:lnTo>
                    <a:pt x="1204561" y="135889"/>
                  </a:lnTo>
                  <a:lnTo>
                    <a:pt x="1206538" y="144780"/>
                  </a:lnTo>
                  <a:lnTo>
                    <a:pt x="1229398" y="144780"/>
                  </a:lnTo>
                  <a:lnTo>
                    <a:pt x="1229906" y="139700"/>
                  </a:lnTo>
                  <a:lnTo>
                    <a:pt x="1232065" y="134619"/>
                  </a:lnTo>
                  <a:lnTo>
                    <a:pt x="1236129" y="130810"/>
                  </a:lnTo>
                  <a:lnTo>
                    <a:pt x="1240193" y="125730"/>
                  </a:lnTo>
                  <a:lnTo>
                    <a:pt x="1246416" y="123189"/>
                  </a:lnTo>
                  <a:lnTo>
                    <a:pt x="1254544" y="120650"/>
                  </a:lnTo>
                  <a:lnTo>
                    <a:pt x="1236891" y="86360"/>
                  </a:lnTo>
                  <a:close/>
                </a:path>
                <a:path w="1411605" h="1516380">
                  <a:moveTo>
                    <a:pt x="1385354" y="101600"/>
                  </a:moveTo>
                  <a:lnTo>
                    <a:pt x="1382306" y="109219"/>
                  </a:lnTo>
                  <a:lnTo>
                    <a:pt x="1379385" y="114300"/>
                  </a:lnTo>
                  <a:lnTo>
                    <a:pt x="1376718" y="116839"/>
                  </a:lnTo>
                  <a:lnTo>
                    <a:pt x="1374813" y="119380"/>
                  </a:lnTo>
                  <a:lnTo>
                    <a:pt x="1372654" y="120650"/>
                  </a:lnTo>
                  <a:lnTo>
                    <a:pt x="1409761" y="120650"/>
                  </a:lnTo>
                  <a:lnTo>
                    <a:pt x="1385354" y="101600"/>
                  </a:lnTo>
                  <a:close/>
                </a:path>
                <a:path w="1411605" h="1516380">
                  <a:moveTo>
                    <a:pt x="1235748" y="0"/>
                  </a:moveTo>
                  <a:lnTo>
                    <a:pt x="1224699" y="46989"/>
                  </a:lnTo>
                  <a:lnTo>
                    <a:pt x="1247559" y="68580"/>
                  </a:lnTo>
                  <a:lnTo>
                    <a:pt x="1234478" y="82550"/>
                  </a:lnTo>
                  <a:lnTo>
                    <a:pt x="1258735" y="105410"/>
                  </a:lnTo>
                  <a:lnTo>
                    <a:pt x="1271816" y="91439"/>
                  </a:lnTo>
                  <a:lnTo>
                    <a:pt x="1333366" y="91439"/>
                  </a:lnTo>
                  <a:lnTo>
                    <a:pt x="1300645" y="60960"/>
                  </a:lnTo>
                  <a:lnTo>
                    <a:pt x="1320203" y="40639"/>
                  </a:lnTo>
                  <a:lnTo>
                    <a:pt x="1317507" y="38100"/>
                  </a:lnTo>
                  <a:lnTo>
                    <a:pt x="1276388" y="38100"/>
                  </a:lnTo>
                  <a:lnTo>
                    <a:pt x="1235748" y="0"/>
                  </a:lnTo>
                  <a:close/>
                </a:path>
                <a:path w="1411605" h="1516380">
                  <a:moveTo>
                    <a:pt x="1295946" y="17780"/>
                  </a:moveTo>
                  <a:lnTo>
                    <a:pt x="1276388" y="38100"/>
                  </a:lnTo>
                  <a:lnTo>
                    <a:pt x="1317507" y="38100"/>
                  </a:lnTo>
                  <a:lnTo>
                    <a:pt x="1295946" y="1778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827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5731" y="4745354"/>
            <a:ext cx="431165" cy="12065"/>
          </a:xfrm>
          <a:custGeom>
            <a:avLst/>
            <a:gdLst/>
            <a:ahLst/>
            <a:cxnLst/>
            <a:rect l="l" t="t" r="r" b="b"/>
            <a:pathLst>
              <a:path w="431165" h="12064">
                <a:moveTo>
                  <a:pt x="212090" y="3556"/>
                </a:moveTo>
                <a:lnTo>
                  <a:pt x="189445" y="2133"/>
                </a:lnTo>
                <a:lnTo>
                  <a:pt x="125666" y="939"/>
                </a:lnTo>
                <a:lnTo>
                  <a:pt x="99822" y="0"/>
                </a:lnTo>
                <a:lnTo>
                  <a:pt x="110451" y="1816"/>
                </a:lnTo>
                <a:lnTo>
                  <a:pt x="106972" y="2451"/>
                </a:lnTo>
                <a:lnTo>
                  <a:pt x="109194" y="2755"/>
                </a:lnTo>
                <a:lnTo>
                  <a:pt x="136906" y="3556"/>
                </a:lnTo>
                <a:lnTo>
                  <a:pt x="103632" y="6223"/>
                </a:lnTo>
                <a:lnTo>
                  <a:pt x="47498" y="5334"/>
                </a:lnTo>
                <a:lnTo>
                  <a:pt x="41021" y="6007"/>
                </a:lnTo>
                <a:lnTo>
                  <a:pt x="29718" y="6667"/>
                </a:lnTo>
                <a:lnTo>
                  <a:pt x="23736" y="7340"/>
                </a:lnTo>
                <a:lnTo>
                  <a:pt x="33274" y="8001"/>
                </a:lnTo>
                <a:lnTo>
                  <a:pt x="38989" y="8001"/>
                </a:lnTo>
                <a:lnTo>
                  <a:pt x="49403" y="7112"/>
                </a:lnTo>
                <a:lnTo>
                  <a:pt x="58039" y="8001"/>
                </a:lnTo>
                <a:lnTo>
                  <a:pt x="44145" y="8788"/>
                </a:lnTo>
                <a:lnTo>
                  <a:pt x="1028" y="9004"/>
                </a:lnTo>
                <a:lnTo>
                  <a:pt x="0" y="9779"/>
                </a:lnTo>
                <a:lnTo>
                  <a:pt x="45859" y="10058"/>
                </a:lnTo>
                <a:lnTo>
                  <a:pt x="61201" y="9842"/>
                </a:lnTo>
                <a:lnTo>
                  <a:pt x="78867" y="8890"/>
                </a:lnTo>
                <a:lnTo>
                  <a:pt x="152069" y="10198"/>
                </a:lnTo>
                <a:lnTo>
                  <a:pt x="168275" y="10795"/>
                </a:lnTo>
                <a:lnTo>
                  <a:pt x="175856" y="10642"/>
                </a:lnTo>
                <a:lnTo>
                  <a:pt x="188125" y="9944"/>
                </a:lnTo>
                <a:lnTo>
                  <a:pt x="197866" y="9779"/>
                </a:lnTo>
                <a:lnTo>
                  <a:pt x="187325" y="9779"/>
                </a:lnTo>
                <a:lnTo>
                  <a:pt x="185420" y="6223"/>
                </a:lnTo>
                <a:lnTo>
                  <a:pt x="175717" y="6604"/>
                </a:lnTo>
                <a:lnTo>
                  <a:pt x="146431" y="6223"/>
                </a:lnTo>
                <a:lnTo>
                  <a:pt x="212090" y="3556"/>
                </a:lnTo>
                <a:close/>
              </a:path>
              <a:path w="431165" h="12064">
                <a:moveTo>
                  <a:pt x="304419" y="5969"/>
                </a:moveTo>
                <a:lnTo>
                  <a:pt x="292100" y="5969"/>
                </a:lnTo>
                <a:lnTo>
                  <a:pt x="304419" y="5969"/>
                </a:lnTo>
                <a:close/>
              </a:path>
              <a:path w="431165" h="12064">
                <a:moveTo>
                  <a:pt x="431038" y="7874"/>
                </a:moveTo>
                <a:lnTo>
                  <a:pt x="352044" y="7874"/>
                </a:lnTo>
                <a:lnTo>
                  <a:pt x="354241" y="7366"/>
                </a:lnTo>
                <a:lnTo>
                  <a:pt x="355854" y="6985"/>
                </a:lnTo>
                <a:lnTo>
                  <a:pt x="339712" y="7366"/>
                </a:lnTo>
                <a:lnTo>
                  <a:pt x="290195" y="6985"/>
                </a:lnTo>
                <a:lnTo>
                  <a:pt x="292061" y="5994"/>
                </a:lnTo>
                <a:lnTo>
                  <a:pt x="264185" y="6032"/>
                </a:lnTo>
                <a:lnTo>
                  <a:pt x="248729" y="6934"/>
                </a:lnTo>
                <a:lnTo>
                  <a:pt x="242824" y="8191"/>
                </a:lnTo>
                <a:lnTo>
                  <a:pt x="231228" y="9309"/>
                </a:lnTo>
                <a:lnTo>
                  <a:pt x="198755" y="9779"/>
                </a:lnTo>
                <a:lnTo>
                  <a:pt x="218694" y="9779"/>
                </a:lnTo>
                <a:lnTo>
                  <a:pt x="232702" y="10083"/>
                </a:lnTo>
                <a:lnTo>
                  <a:pt x="243484" y="10731"/>
                </a:lnTo>
                <a:lnTo>
                  <a:pt x="249262" y="11391"/>
                </a:lnTo>
                <a:lnTo>
                  <a:pt x="248285" y="11684"/>
                </a:lnTo>
                <a:lnTo>
                  <a:pt x="271500" y="11353"/>
                </a:lnTo>
                <a:lnTo>
                  <a:pt x="283997" y="11404"/>
                </a:lnTo>
                <a:lnTo>
                  <a:pt x="285013" y="11353"/>
                </a:lnTo>
                <a:lnTo>
                  <a:pt x="290068" y="11112"/>
                </a:lnTo>
                <a:lnTo>
                  <a:pt x="294005" y="9779"/>
                </a:lnTo>
                <a:lnTo>
                  <a:pt x="312547" y="9563"/>
                </a:lnTo>
                <a:lnTo>
                  <a:pt x="326212" y="10020"/>
                </a:lnTo>
                <a:lnTo>
                  <a:pt x="329704" y="10833"/>
                </a:lnTo>
                <a:lnTo>
                  <a:pt x="317754" y="11684"/>
                </a:lnTo>
                <a:lnTo>
                  <a:pt x="391033" y="10668"/>
                </a:lnTo>
                <a:lnTo>
                  <a:pt x="347345" y="9779"/>
                </a:lnTo>
                <a:lnTo>
                  <a:pt x="350596" y="9563"/>
                </a:lnTo>
                <a:lnTo>
                  <a:pt x="363359" y="8699"/>
                </a:lnTo>
                <a:lnTo>
                  <a:pt x="413931" y="8966"/>
                </a:lnTo>
                <a:lnTo>
                  <a:pt x="418071" y="8699"/>
                </a:lnTo>
                <a:lnTo>
                  <a:pt x="431038" y="78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83479" y="4761103"/>
            <a:ext cx="211454" cy="6350"/>
          </a:xfrm>
          <a:custGeom>
            <a:avLst/>
            <a:gdLst/>
            <a:ahLst/>
            <a:cxnLst/>
            <a:rect l="l" t="t" r="r" b="b"/>
            <a:pathLst>
              <a:path w="211454" h="6350">
                <a:moveTo>
                  <a:pt x="103632" y="0"/>
                </a:moveTo>
                <a:lnTo>
                  <a:pt x="100837" y="0"/>
                </a:lnTo>
                <a:lnTo>
                  <a:pt x="0" y="6350"/>
                </a:lnTo>
                <a:lnTo>
                  <a:pt x="20808" y="6072"/>
                </a:lnTo>
                <a:lnTo>
                  <a:pt x="48184" y="4849"/>
                </a:lnTo>
                <a:lnTo>
                  <a:pt x="73279" y="4572"/>
                </a:lnTo>
                <a:lnTo>
                  <a:pt x="55118" y="4572"/>
                </a:lnTo>
                <a:lnTo>
                  <a:pt x="53212" y="5461"/>
                </a:lnTo>
                <a:lnTo>
                  <a:pt x="211074" y="4572"/>
                </a:lnTo>
                <a:lnTo>
                  <a:pt x="187420" y="4016"/>
                </a:lnTo>
                <a:lnTo>
                  <a:pt x="180212" y="3446"/>
                </a:lnTo>
                <a:lnTo>
                  <a:pt x="190246" y="2794"/>
                </a:lnTo>
                <a:lnTo>
                  <a:pt x="176057" y="2432"/>
                </a:lnTo>
                <a:lnTo>
                  <a:pt x="157416" y="2571"/>
                </a:lnTo>
                <a:lnTo>
                  <a:pt x="140204" y="3044"/>
                </a:lnTo>
                <a:lnTo>
                  <a:pt x="130302" y="3683"/>
                </a:lnTo>
                <a:lnTo>
                  <a:pt x="141732" y="2794"/>
                </a:lnTo>
                <a:lnTo>
                  <a:pt x="116794" y="3250"/>
                </a:lnTo>
                <a:lnTo>
                  <a:pt x="99869" y="2444"/>
                </a:lnTo>
                <a:lnTo>
                  <a:pt x="94351" y="1115"/>
                </a:lnTo>
                <a:lnTo>
                  <a:pt x="1036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4957" y="4763008"/>
            <a:ext cx="20955" cy="1270"/>
          </a:xfrm>
          <a:custGeom>
            <a:avLst/>
            <a:gdLst/>
            <a:ahLst/>
            <a:cxnLst/>
            <a:rect l="l" t="t" r="r" b="b"/>
            <a:pathLst>
              <a:path w="20955" h="1270">
                <a:moveTo>
                  <a:pt x="20859" y="19"/>
                </a:moveTo>
                <a:lnTo>
                  <a:pt x="19938" y="0"/>
                </a:lnTo>
                <a:lnTo>
                  <a:pt x="0" y="1270"/>
                </a:lnTo>
                <a:lnTo>
                  <a:pt x="20859" y="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8361" y="4769358"/>
            <a:ext cx="31750" cy="1905"/>
          </a:xfrm>
          <a:custGeom>
            <a:avLst/>
            <a:gdLst/>
            <a:ahLst/>
            <a:cxnLst/>
            <a:rect l="l" t="t" r="r" b="b"/>
            <a:pathLst>
              <a:path w="31750" h="1904">
                <a:moveTo>
                  <a:pt x="31496" y="0"/>
                </a:moveTo>
                <a:lnTo>
                  <a:pt x="0" y="1905"/>
                </a:lnTo>
                <a:lnTo>
                  <a:pt x="9475" y="1375"/>
                </a:lnTo>
                <a:lnTo>
                  <a:pt x="17891" y="1000"/>
                </a:lnTo>
                <a:lnTo>
                  <a:pt x="25235" y="601"/>
                </a:lnTo>
                <a:lnTo>
                  <a:pt x="314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64709" y="4739640"/>
            <a:ext cx="14604" cy="1270"/>
          </a:xfrm>
          <a:custGeom>
            <a:avLst/>
            <a:gdLst/>
            <a:ahLst/>
            <a:cxnLst/>
            <a:rect l="l" t="t" r="r" b="b"/>
            <a:pathLst>
              <a:path w="14604" h="1270">
                <a:moveTo>
                  <a:pt x="14096" y="0"/>
                </a:moveTo>
                <a:lnTo>
                  <a:pt x="0" y="1270"/>
                </a:lnTo>
                <a:lnTo>
                  <a:pt x="140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1188" y="4732072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4126" y="4749800"/>
            <a:ext cx="9525" cy="635"/>
          </a:xfrm>
          <a:custGeom>
            <a:avLst/>
            <a:gdLst/>
            <a:ahLst/>
            <a:cxnLst/>
            <a:rect l="l" t="t" r="r" b="b"/>
            <a:pathLst>
              <a:path w="9525" h="635">
                <a:moveTo>
                  <a:pt x="2921" y="0"/>
                </a:moveTo>
                <a:lnTo>
                  <a:pt x="0" y="635"/>
                </a:lnTo>
                <a:lnTo>
                  <a:pt x="4206" y="267"/>
                </a:lnTo>
                <a:lnTo>
                  <a:pt x="8604" y="79"/>
                </a:lnTo>
                <a:lnTo>
                  <a:pt x="9429" y="9"/>
                </a:lnTo>
                <a:lnTo>
                  <a:pt x="29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4625" y="4760467"/>
            <a:ext cx="1122045" cy="26670"/>
          </a:xfrm>
          <a:custGeom>
            <a:avLst/>
            <a:gdLst/>
            <a:ahLst/>
            <a:cxnLst/>
            <a:rect l="l" t="t" r="r" b="b"/>
            <a:pathLst>
              <a:path w="1122045" h="26670">
                <a:moveTo>
                  <a:pt x="83693" y="26670"/>
                </a:moveTo>
                <a:lnTo>
                  <a:pt x="74053" y="26314"/>
                </a:lnTo>
                <a:lnTo>
                  <a:pt x="73279" y="26670"/>
                </a:lnTo>
                <a:lnTo>
                  <a:pt x="83693" y="26670"/>
                </a:lnTo>
                <a:close/>
              </a:path>
              <a:path w="1122045" h="26670">
                <a:moveTo>
                  <a:pt x="943737" y="10795"/>
                </a:moveTo>
                <a:lnTo>
                  <a:pt x="937704" y="10934"/>
                </a:lnTo>
                <a:lnTo>
                  <a:pt x="924547" y="11557"/>
                </a:lnTo>
                <a:lnTo>
                  <a:pt x="917956" y="11684"/>
                </a:lnTo>
                <a:lnTo>
                  <a:pt x="910170" y="10795"/>
                </a:lnTo>
                <a:lnTo>
                  <a:pt x="905306" y="10248"/>
                </a:lnTo>
                <a:lnTo>
                  <a:pt x="899515" y="9461"/>
                </a:lnTo>
                <a:lnTo>
                  <a:pt x="903897" y="8686"/>
                </a:lnTo>
                <a:lnTo>
                  <a:pt x="921766" y="7239"/>
                </a:lnTo>
                <a:lnTo>
                  <a:pt x="903211" y="8547"/>
                </a:lnTo>
                <a:lnTo>
                  <a:pt x="891997" y="9690"/>
                </a:lnTo>
                <a:lnTo>
                  <a:pt x="877557" y="10490"/>
                </a:lnTo>
                <a:lnTo>
                  <a:pt x="849376" y="10795"/>
                </a:lnTo>
                <a:lnTo>
                  <a:pt x="861085" y="9359"/>
                </a:lnTo>
                <a:lnTo>
                  <a:pt x="863600" y="7912"/>
                </a:lnTo>
                <a:lnTo>
                  <a:pt x="853046" y="6794"/>
                </a:lnTo>
                <a:lnTo>
                  <a:pt x="825627" y="6350"/>
                </a:lnTo>
                <a:lnTo>
                  <a:pt x="766851" y="7962"/>
                </a:lnTo>
                <a:lnTo>
                  <a:pt x="504698" y="18796"/>
                </a:lnTo>
                <a:lnTo>
                  <a:pt x="489648" y="18046"/>
                </a:lnTo>
                <a:lnTo>
                  <a:pt x="487083" y="17907"/>
                </a:lnTo>
                <a:lnTo>
                  <a:pt x="449783" y="17691"/>
                </a:lnTo>
                <a:lnTo>
                  <a:pt x="365633" y="17907"/>
                </a:lnTo>
                <a:lnTo>
                  <a:pt x="380746" y="16738"/>
                </a:lnTo>
                <a:lnTo>
                  <a:pt x="400646" y="15798"/>
                </a:lnTo>
                <a:lnTo>
                  <a:pt x="448437" y="14351"/>
                </a:lnTo>
                <a:lnTo>
                  <a:pt x="363728" y="14351"/>
                </a:lnTo>
                <a:lnTo>
                  <a:pt x="352298" y="17907"/>
                </a:lnTo>
                <a:lnTo>
                  <a:pt x="315429" y="18046"/>
                </a:lnTo>
                <a:lnTo>
                  <a:pt x="303707" y="17754"/>
                </a:lnTo>
                <a:lnTo>
                  <a:pt x="308686" y="17170"/>
                </a:lnTo>
                <a:lnTo>
                  <a:pt x="316445" y="16725"/>
                </a:lnTo>
                <a:lnTo>
                  <a:pt x="334949" y="15608"/>
                </a:lnTo>
                <a:lnTo>
                  <a:pt x="339331" y="14884"/>
                </a:lnTo>
                <a:lnTo>
                  <a:pt x="326644" y="14351"/>
                </a:lnTo>
                <a:lnTo>
                  <a:pt x="304546" y="15024"/>
                </a:lnTo>
                <a:lnTo>
                  <a:pt x="258953" y="17018"/>
                </a:lnTo>
                <a:lnTo>
                  <a:pt x="294081" y="16840"/>
                </a:lnTo>
                <a:lnTo>
                  <a:pt x="302310" y="17322"/>
                </a:lnTo>
                <a:lnTo>
                  <a:pt x="300990" y="18402"/>
                </a:lnTo>
                <a:lnTo>
                  <a:pt x="299745" y="19558"/>
                </a:lnTo>
                <a:lnTo>
                  <a:pt x="310159" y="20383"/>
                </a:lnTo>
                <a:lnTo>
                  <a:pt x="343789" y="20447"/>
                </a:lnTo>
                <a:lnTo>
                  <a:pt x="326618" y="21996"/>
                </a:lnTo>
                <a:lnTo>
                  <a:pt x="299364" y="22783"/>
                </a:lnTo>
                <a:lnTo>
                  <a:pt x="239903" y="23114"/>
                </a:lnTo>
                <a:lnTo>
                  <a:pt x="231571" y="21958"/>
                </a:lnTo>
                <a:lnTo>
                  <a:pt x="229603" y="21678"/>
                </a:lnTo>
                <a:lnTo>
                  <a:pt x="243751" y="20916"/>
                </a:lnTo>
                <a:lnTo>
                  <a:pt x="266458" y="20167"/>
                </a:lnTo>
                <a:lnTo>
                  <a:pt x="281813" y="18796"/>
                </a:lnTo>
                <a:lnTo>
                  <a:pt x="259600" y="18935"/>
                </a:lnTo>
                <a:lnTo>
                  <a:pt x="248475" y="19291"/>
                </a:lnTo>
                <a:lnTo>
                  <a:pt x="232283" y="20447"/>
                </a:lnTo>
                <a:lnTo>
                  <a:pt x="140627" y="21780"/>
                </a:lnTo>
                <a:lnTo>
                  <a:pt x="100241" y="21958"/>
                </a:lnTo>
                <a:lnTo>
                  <a:pt x="67564" y="20447"/>
                </a:lnTo>
                <a:lnTo>
                  <a:pt x="41744" y="21132"/>
                </a:lnTo>
                <a:lnTo>
                  <a:pt x="26631" y="21894"/>
                </a:lnTo>
                <a:lnTo>
                  <a:pt x="0" y="24015"/>
                </a:lnTo>
                <a:lnTo>
                  <a:pt x="8623" y="25298"/>
                </a:lnTo>
                <a:lnTo>
                  <a:pt x="62699" y="25882"/>
                </a:lnTo>
                <a:lnTo>
                  <a:pt x="74053" y="26314"/>
                </a:lnTo>
                <a:lnTo>
                  <a:pt x="75184" y="25781"/>
                </a:lnTo>
                <a:lnTo>
                  <a:pt x="114173" y="26670"/>
                </a:lnTo>
                <a:lnTo>
                  <a:pt x="99593" y="25882"/>
                </a:lnTo>
                <a:lnTo>
                  <a:pt x="138925" y="24015"/>
                </a:lnTo>
                <a:lnTo>
                  <a:pt x="174561" y="23634"/>
                </a:lnTo>
                <a:lnTo>
                  <a:pt x="177025" y="24015"/>
                </a:lnTo>
                <a:lnTo>
                  <a:pt x="155194" y="24892"/>
                </a:lnTo>
                <a:lnTo>
                  <a:pt x="177368" y="25006"/>
                </a:lnTo>
                <a:lnTo>
                  <a:pt x="223875" y="23901"/>
                </a:lnTo>
                <a:lnTo>
                  <a:pt x="246634" y="24015"/>
                </a:lnTo>
                <a:lnTo>
                  <a:pt x="247523" y="24892"/>
                </a:lnTo>
                <a:lnTo>
                  <a:pt x="237109" y="24892"/>
                </a:lnTo>
                <a:lnTo>
                  <a:pt x="235204" y="25781"/>
                </a:lnTo>
                <a:lnTo>
                  <a:pt x="259740" y="24726"/>
                </a:lnTo>
                <a:lnTo>
                  <a:pt x="290258" y="23901"/>
                </a:lnTo>
                <a:lnTo>
                  <a:pt x="300888" y="23634"/>
                </a:lnTo>
                <a:lnTo>
                  <a:pt x="320179" y="23114"/>
                </a:lnTo>
                <a:lnTo>
                  <a:pt x="348488" y="22225"/>
                </a:lnTo>
                <a:lnTo>
                  <a:pt x="319913" y="24892"/>
                </a:lnTo>
                <a:lnTo>
                  <a:pt x="357301" y="23507"/>
                </a:lnTo>
                <a:lnTo>
                  <a:pt x="428091" y="23317"/>
                </a:lnTo>
                <a:lnTo>
                  <a:pt x="508508" y="24015"/>
                </a:lnTo>
                <a:lnTo>
                  <a:pt x="502805" y="23876"/>
                </a:lnTo>
                <a:lnTo>
                  <a:pt x="497408" y="23558"/>
                </a:lnTo>
                <a:lnTo>
                  <a:pt x="494690" y="23253"/>
                </a:lnTo>
                <a:lnTo>
                  <a:pt x="497078" y="23114"/>
                </a:lnTo>
                <a:lnTo>
                  <a:pt x="529107" y="23088"/>
                </a:lnTo>
                <a:lnTo>
                  <a:pt x="539559" y="23342"/>
                </a:lnTo>
                <a:lnTo>
                  <a:pt x="547827" y="24117"/>
                </a:lnTo>
                <a:lnTo>
                  <a:pt x="542798" y="24892"/>
                </a:lnTo>
                <a:lnTo>
                  <a:pt x="579348" y="24384"/>
                </a:lnTo>
                <a:lnTo>
                  <a:pt x="681101" y="25019"/>
                </a:lnTo>
                <a:lnTo>
                  <a:pt x="708545" y="24384"/>
                </a:lnTo>
                <a:lnTo>
                  <a:pt x="724649" y="24015"/>
                </a:lnTo>
                <a:lnTo>
                  <a:pt x="743089" y="22898"/>
                </a:lnTo>
                <a:lnTo>
                  <a:pt x="754151" y="22225"/>
                </a:lnTo>
                <a:lnTo>
                  <a:pt x="811022" y="18796"/>
                </a:lnTo>
                <a:lnTo>
                  <a:pt x="928979" y="11684"/>
                </a:lnTo>
                <a:lnTo>
                  <a:pt x="943737" y="10795"/>
                </a:lnTo>
                <a:close/>
              </a:path>
              <a:path w="1122045" h="26670">
                <a:moveTo>
                  <a:pt x="978408" y="1905"/>
                </a:moveTo>
                <a:lnTo>
                  <a:pt x="958342" y="2540"/>
                </a:lnTo>
                <a:lnTo>
                  <a:pt x="963168" y="2540"/>
                </a:lnTo>
                <a:lnTo>
                  <a:pt x="978408" y="1905"/>
                </a:lnTo>
                <a:close/>
              </a:path>
              <a:path w="1122045" h="26670">
                <a:moveTo>
                  <a:pt x="998855" y="6985"/>
                </a:moveTo>
                <a:lnTo>
                  <a:pt x="987679" y="6985"/>
                </a:lnTo>
                <a:lnTo>
                  <a:pt x="988568" y="6350"/>
                </a:lnTo>
                <a:lnTo>
                  <a:pt x="982980" y="6350"/>
                </a:lnTo>
                <a:lnTo>
                  <a:pt x="979170" y="6985"/>
                </a:lnTo>
                <a:lnTo>
                  <a:pt x="986536" y="6985"/>
                </a:lnTo>
                <a:lnTo>
                  <a:pt x="981837" y="8001"/>
                </a:lnTo>
                <a:lnTo>
                  <a:pt x="975233" y="8890"/>
                </a:lnTo>
                <a:lnTo>
                  <a:pt x="998855" y="6985"/>
                </a:lnTo>
                <a:close/>
              </a:path>
              <a:path w="1122045" h="26670">
                <a:moveTo>
                  <a:pt x="1121791" y="0"/>
                </a:moveTo>
                <a:lnTo>
                  <a:pt x="1040638" y="1905"/>
                </a:lnTo>
                <a:lnTo>
                  <a:pt x="1099820" y="1016"/>
                </a:lnTo>
                <a:lnTo>
                  <a:pt x="11217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7752" y="4763008"/>
            <a:ext cx="12065" cy="1270"/>
          </a:xfrm>
          <a:custGeom>
            <a:avLst/>
            <a:gdLst/>
            <a:ahLst/>
            <a:cxnLst/>
            <a:rect l="l" t="t" r="r" b="b"/>
            <a:pathLst>
              <a:path w="12064" h="1270">
                <a:moveTo>
                  <a:pt x="11811" y="0"/>
                </a:moveTo>
                <a:lnTo>
                  <a:pt x="0" y="1270"/>
                </a:lnTo>
                <a:lnTo>
                  <a:pt x="9906" y="1270"/>
                </a:lnTo>
                <a:lnTo>
                  <a:pt x="118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1022" y="4768469"/>
            <a:ext cx="501015" cy="7620"/>
          </a:xfrm>
          <a:custGeom>
            <a:avLst/>
            <a:gdLst/>
            <a:ahLst/>
            <a:cxnLst/>
            <a:rect l="l" t="t" r="r" b="b"/>
            <a:pathLst>
              <a:path w="501014" h="7620">
                <a:moveTo>
                  <a:pt x="145668" y="4571"/>
                </a:moveTo>
                <a:lnTo>
                  <a:pt x="79882" y="4571"/>
                </a:lnTo>
                <a:lnTo>
                  <a:pt x="79882" y="7238"/>
                </a:lnTo>
                <a:lnTo>
                  <a:pt x="99698" y="6822"/>
                </a:lnTo>
                <a:lnTo>
                  <a:pt x="106013" y="5905"/>
                </a:lnTo>
                <a:lnTo>
                  <a:pt x="115708" y="4988"/>
                </a:lnTo>
                <a:lnTo>
                  <a:pt x="145668" y="4571"/>
                </a:lnTo>
                <a:close/>
              </a:path>
              <a:path w="501014" h="7620">
                <a:moveTo>
                  <a:pt x="411225" y="3555"/>
                </a:moveTo>
                <a:lnTo>
                  <a:pt x="297941" y="3555"/>
                </a:lnTo>
                <a:lnTo>
                  <a:pt x="300362" y="4171"/>
                </a:lnTo>
                <a:lnTo>
                  <a:pt x="310832" y="4667"/>
                </a:lnTo>
                <a:lnTo>
                  <a:pt x="321302" y="5306"/>
                </a:lnTo>
                <a:lnTo>
                  <a:pt x="323723" y="6349"/>
                </a:lnTo>
                <a:lnTo>
                  <a:pt x="349325" y="6181"/>
                </a:lnTo>
                <a:lnTo>
                  <a:pt x="373570" y="5667"/>
                </a:lnTo>
                <a:lnTo>
                  <a:pt x="394767" y="4796"/>
                </a:lnTo>
                <a:lnTo>
                  <a:pt x="411225" y="3555"/>
                </a:lnTo>
                <a:close/>
              </a:path>
              <a:path w="501014" h="7620">
                <a:moveTo>
                  <a:pt x="78740" y="2952"/>
                </a:moveTo>
                <a:lnTo>
                  <a:pt x="23022" y="3099"/>
                </a:lnTo>
                <a:lnTo>
                  <a:pt x="0" y="5460"/>
                </a:lnTo>
                <a:lnTo>
                  <a:pt x="58078" y="5085"/>
                </a:lnTo>
                <a:lnTo>
                  <a:pt x="79882" y="4571"/>
                </a:lnTo>
                <a:lnTo>
                  <a:pt x="127507" y="4571"/>
                </a:lnTo>
                <a:lnTo>
                  <a:pt x="453954" y="3555"/>
                </a:lnTo>
                <a:lnTo>
                  <a:pt x="472608" y="3323"/>
                </a:lnTo>
                <a:lnTo>
                  <a:pt x="494101" y="3323"/>
                </a:lnTo>
                <a:lnTo>
                  <a:pt x="494058" y="3139"/>
                </a:lnTo>
                <a:lnTo>
                  <a:pt x="144839" y="3139"/>
                </a:lnTo>
                <a:lnTo>
                  <a:pt x="78740" y="2952"/>
                </a:lnTo>
                <a:close/>
              </a:path>
              <a:path w="501014" h="7620">
                <a:moveTo>
                  <a:pt x="453954" y="3555"/>
                </a:moveTo>
                <a:lnTo>
                  <a:pt x="411225" y="3555"/>
                </a:lnTo>
                <a:lnTo>
                  <a:pt x="429559" y="3859"/>
                </a:lnTo>
                <a:lnTo>
                  <a:pt x="453954" y="3555"/>
                </a:lnTo>
                <a:close/>
              </a:path>
              <a:path w="501014" h="7620">
                <a:moveTo>
                  <a:pt x="494101" y="3323"/>
                </a:moveTo>
                <a:lnTo>
                  <a:pt x="472608" y="3323"/>
                </a:lnTo>
                <a:lnTo>
                  <a:pt x="494156" y="3555"/>
                </a:lnTo>
                <a:lnTo>
                  <a:pt x="494101" y="3323"/>
                </a:lnTo>
                <a:close/>
              </a:path>
              <a:path w="501014" h="7620">
                <a:moveTo>
                  <a:pt x="199009" y="1777"/>
                </a:moveTo>
                <a:lnTo>
                  <a:pt x="144839" y="3139"/>
                </a:lnTo>
                <a:lnTo>
                  <a:pt x="494058" y="3139"/>
                </a:lnTo>
                <a:lnTo>
                  <a:pt x="226816" y="3028"/>
                </a:lnTo>
                <a:lnTo>
                  <a:pt x="213979" y="2889"/>
                </a:lnTo>
                <a:lnTo>
                  <a:pt x="205785" y="2416"/>
                </a:lnTo>
                <a:lnTo>
                  <a:pt x="199009" y="1777"/>
                </a:lnTo>
                <a:close/>
              </a:path>
              <a:path w="501014" h="7620">
                <a:moveTo>
                  <a:pt x="390271" y="0"/>
                </a:moveTo>
                <a:lnTo>
                  <a:pt x="300323" y="285"/>
                </a:lnTo>
                <a:lnTo>
                  <a:pt x="262040" y="821"/>
                </a:lnTo>
                <a:lnTo>
                  <a:pt x="247523" y="2666"/>
                </a:lnTo>
                <a:lnTo>
                  <a:pt x="226816" y="3028"/>
                </a:lnTo>
                <a:lnTo>
                  <a:pt x="494031" y="3028"/>
                </a:lnTo>
                <a:lnTo>
                  <a:pt x="493942" y="2653"/>
                </a:lnTo>
                <a:lnTo>
                  <a:pt x="499795" y="1777"/>
                </a:lnTo>
                <a:lnTo>
                  <a:pt x="375157" y="1777"/>
                </a:lnTo>
                <a:lnTo>
                  <a:pt x="371197" y="1250"/>
                </a:lnTo>
                <a:lnTo>
                  <a:pt x="393660" y="527"/>
                </a:lnTo>
                <a:lnTo>
                  <a:pt x="390271" y="0"/>
                </a:lnTo>
                <a:close/>
              </a:path>
              <a:path w="501014" h="7620">
                <a:moveTo>
                  <a:pt x="444613" y="652"/>
                </a:moveTo>
                <a:lnTo>
                  <a:pt x="399960" y="1514"/>
                </a:lnTo>
                <a:lnTo>
                  <a:pt x="375157" y="1777"/>
                </a:lnTo>
                <a:lnTo>
                  <a:pt x="465581" y="1777"/>
                </a:lnTo>
                <a:lnTo>
                  <a:pt x="470863" y="1676"/>
                </a:lnTo>
                <a:lnTo>
                  <a:pt x="467487" y="888"/>
                </a:lnTo>
                <a:lnTo>
                  <a:pt x="473201" y="888"/>
                </a:lnTo>
                <a:lnTo>
                  <a:pt x="444613" y="652"/>
                </a:lnTo>
                <a:close/>
              </a:path>
              <a:path w="501014" h="7620">
                <a:moveTo>
                  <a:pt x="496800" y="1180"/>
                </a:moveTo>
                <a:lnTo>
                  <a:pt x="470863" y="1676"/>
                </a:lnTo>
                <a:lnTo>
                  <a:pt x="471297" y="1777"/>
                </a:lnTo>
                <a:lnTo>
                  <a:pt x="499795" y="1777"/>
                </a:lnTo>
                <a:lnTo>
                  <a:pt x="500538" y="1666"/>
                </a:lnTo>
                <a:lnTo>
                  <a:pt x="496800" y="1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87976" y="4769358"/>
            <a:ext cx="521334" cy="12700"/>
          </a:xfrm>
          <a:custGeom>
            <a:avLst/>
            <a:gdLst/>
            <a:ahLst/>
            <a:cxnLst/>
            <a:rect l="l" t="t" r="r" b="b"/>
            <a:pathLst>
              <a:path w="521335" h="12700">
                <a:moveTo>
                  <a:pt x="269494" y="10922"/>
                </a:moveTo>
                <a:lnTo>
                  <a:pt x="32385" y="10922"/>
                </a:lnTo>
                <a:lnTo>
                  <a:pt x="29346" y="11574"/>
                </a:lnTo>
                <a:lnTo>
                  <a:pt x="43608" y="12144"/>
                </a:lnTo>
                <a:lnTo>
                  <a:pt x="65371" y="12547"/>
                </a:lnTo>
                <a:lnTo>
                  <a:pt x="84836" y="12700"/>
                </a:lnTo>
                <a:lnTo>
                  <a:pt x="126247" y="11797"/>
                </a:lnTo>
                <a:lnTo>
                  <a:pt x="270400" y="11041"/>
                </a:lnTo>
                <a:lnTo>
                  <a:pt x="269494" y="10922"/>
                </a:lnTo>
                <a:close/>
              </a:path>
              <a:path w="521335" h="12700">
                <a:moveTo>
                  <a:pt x="366649" y="8128"/>
                </a:moveTo>
                <a:lnTo>
                  <a:pt x="312864" y="8366"/>
                </a:lnTo>
                <a:lnTo>
                  <a:pt x="286853" y="8931"/>
                </a:lnTo>
                <a:lnTo>
                  <a:pt x="264795" y="10033"/>
                </a:lnTo>
                <a:lnTo>
                  <a:pt x="25781" y="10033"/>
                </a:lnTo>
                <a:lnTo>
                  <a:pt x="20931" y="10421"/>
                </a:lnTo>
                <a:lnTo>
                  <a:pt x="2706" y="10533"/>
                </a:lnTo>
                <a:lnTo>
                  <a:pt x="0" y="10922"/>
                </a:lnTo>
                <a:lnTo>
                  <a:pt x="270400" y="11041"/>
                </a:lnTo>
                <a:lnTo>
                  <a:pt x="276225" y="11811"/>
                </a:lnTo>
                <a:lnTo>
                  <a:pt x="436870" y="12186"/>
                </a:lnTo>
                <a:lnTo>
                  <a:pt x="502793" y="11811"/>
                </a:lnTo>
                <a:lnTo>
                  <a:pt x="515944" y="9144"/>
                </a:lnTo>
                <a:lnTo>
                  <a:pt x="355219" y="9144"/>
                </a:lnTo>
                <a:lnTo>
                  <a:pt x="366649" y="8128"/>
                </a:lnTo>
                <a:close/>
              </a:path>
              <a:path w="521335" h="12700">
                <a:moveTo>
                  <a:pt x="13335" y="9144"/>
                </a:moveTo>
                <a:lnTo>
                  <a:pt x="11429" y="10033"/>
                </a:lnTo>
                <a:lnTo>
                  <a:pt x="14423" y="9397"/>
                </a:lnTo>
                <a:lnTo>
                  <a:pt x="13335" y="9144"/>
                </a:lnTo>
                <a:close/>
              </a:path>
              <a:path w="521335" h="12700">
                <a:moveTo>
                  <a:pt x="65786" y="5461"/>
                </a:moveTo>
                <a:lnTo>
                  <a:pt x="30075" y="6050"/>
                </a:lnTo>
                <a:lnTo>
                  <a:pt x="18224" y="7413"/>
                </a:lnTo>
                <a:lnTo>
                  <a:pt x="16565" y="8943"/>
                </a:lnTo>
                <a:lnTo>
                  <a:pt x="14423" y="9397"/>
                </a:lnTo>
                <a:lnTo>
                  <a:pt x="17145" y="10033"/>
                </a:lnTo>
                <a:lnTo>
                  <a:pt x="179959" y="10033"/>
                </a:lnTo>
                <a:lnTo>
                  <a:pt x="166868" y="9610"/>
                </a:lnTo>
                <a:lnTo>
                  <a:pt x="168562" y="9144"/>
                </a:lnTo>
                <a:lnTo>
                  <a:pt x="33400" y="9144"/>
                </a:lnTo>
                <a:lnTo>
                  <a:pt x="35353" y="7764"/>
                </a:lnTo>
                <a:lnTo>
                  <a:pt x="69691" y="6768"/>
                </a:lnTo>
                <a:lnTo>
                  <a:pt x="65786" y="5461"/>
                </a:lnTo>
                <a:close/>
              </a:path>
              <a:path w="521335" h="12700">
                <a:moveTo>
                  <a:pt x="351409" y="0"/>
                </a:moveTo>
                <a:lnTo>
                  <a:pt x="315633" y="1135"/>
                </a:lnTo>
                <a:lnTo>
                  <a:pt x="302862" y="2525"/>
                </a:lnTo>
                <a:lnTo>
                  <a:pt x="302148" y="4000"/>
                </a:lnTo>
                <a:lnTo>
                  <a:pt x="302546" y="5390"/>
                </a:lnTo>
                <a:lnTo>
                  <a:pt x="293109" y="6526"/>
                </a:lnTo>
                <a:lnTo>
                  <a:pt x="262889" y="7239"/>
                </a:lnTo>
                <a:lnTo>
                  <a:pt x="200913" y="7239"/>
                </a:lnTo>
                <a:lnTo>
                  <a:pt x="179959" y="10033"/>
                </a:lnTo>
                <a:lnTo>
                  <a:pt x="264795" y="10033"/>
                </a:lnTo>
                <a:lnTo>
                  <a:pt x="267761" y="8671"/>
                </a:lnTo>
                <a:lnTo>
                  <a:pt x="320462" y="7711"/>
                </a:lnTo>
                <a:lnTo>
                  <a:pt x="309499" y="6350"/>
                </a:lnTo>
                <a:lnTo>
                  <a:pt x="360709" y="6350"/>
                </a:lnTo>
                <a:lnTo>
                  <a:pt x="426593" y="5461"/>
                </a:lnTo>
                <a:lnTo>
                  <a:pt x="392878" y="4500"/>
                </a:lnTo>
                <a:lnTo>
                  <a:pt x="366140" y="3111"/>
                </a:lnTo>
                <a:lnTo>
                  <a:pt x="350833" y="1531"/>
                </a:lnTo>
                <a:lnTo>
                  <a:pt x="351409" y="0"/>
                </a:lnTo>
                <a:close/>
              </a:path>
              <a:path w="521335" h="12700">
                <a:moveTo>
                  <a:pt x="55245" y="7239"/>
                </a:moveTo>
                <a:lnTo>
                  <a:pt x="54242" y="7911"/>
                </a:lnTo>
                <a:lnTo>
                  <a:pt x="52181" y="8524"/>
                </a:lnTo>
                <a:lnTo>
                  <a:pt x="46190" y="8971"/>
                </a:lnTo>
                <a:lnTo>
                  <a:pt x="33400" y="9144"/>
                </a:lnTo>
                <a:lnTo>
                  <a:pt x="81914" y="9144"/>
                </a:lnTo>
                <a:lnTo>
                  <a:pt x="82712" y="8417"/>
                </a:lnTo>
                <a:lnTo>
                  <a:pt x="80390" y="7810"/>
                </a:lnTo>
                <a:lnTo>
                  <a:pt x="72163" y="7393"/>
                </a:lnTo>
                <a:lnTo>
                  <a:pt x="55245" y="7239"/>
                </a:lnTo>
                <a:close/>
              </a:path>
              <a:path w="521335" h="12700">
                <a:moveTo>
                  <a:pt x="169546" y="8050"/>
                </a:moveTo>
                <a:lnTo>
                  <a:pt x="145669" y="8128"/>
                </a:lnTo>
                <a:lnTo>
                  <a:pt x="130938" y="8572"/>
                </a:lnTo>
                <a:lnTo>
                  <a:pt x="94573" y="8699"/>
                </a:lnTo>
                <a:lnTo>
                  <a:pt x="81914" y="9144"/>
                </a:lnTo>
                <a:lnTo>
                  <a:pt x="168562" y="9144"/>
                </a:lnTo>
                <a:lnTo>
                  <a:pt x="170005" y="8747"/>
                </a:lnTo>
                <a:lnTo>
                  <a:pt x="169546" y="8050"/>
                </a:lnTo>
                <a:close/>
              </a:path>
              <a:path w="521335" h="12700">
                <a:moveTo>
                  <a:pt x="433246" y="7161"/>
                </a:moveTo>
                <a:lnTo>
                  <a:pt x="380497" y="8721"/>
                </a:lnTo>
                <a:lnTo>
                  <a:pt x="355219" y="9144"/>
                </a:lnTo>
                <a:lnTo>
                  <a:pt x="467613" y="9144"/>
                </a:lnTo>
                <a:lnTo>
                  <a:pt x="458374" y="9128"/>
                </a:lnTo>
                <a:lnTo>
                  <a:pt x="449611" y="9017"/>
                </a:lnTo>
                <a:lnTo>
                  <a:pt x="441753" y="8715"/>
                </a:lnTo>
                <a:lnTo>
                  <a:pt x="435228" y="8128"/>
                </a:lnTo>
                <a:lnTo>
                  <a:pt x="481838" y="8128"/>
                </a:lnTo>
                <a:lnTo>
                  <a:pt x="484421" y="7989"/>
                </a:lnTo>
                <a:lnTo>
                  <a:pt x="484600" y="7683"/>
                </a:lnTo>
                <a:lnTo>
                  <a:pt x="479587" y="7377"/>
                </a:lnTo>
                <a:lnTo>
                  <a:pt x="433246" y="7161"/>
                </a:lnTo>
                <a:close/>
              </a:path>
              <a:path w="521335" h="12700">
                <a:moveTo>
                  <a:pt x="517663" y="7752"/>
                </a:moveTo>
                <a:lnTo>
                  <a:pt x="481838" y="8128"/>
                </a:lnTo>
                <a:lnTo>
                  <a:pt x="435228" y="8128"/>
                </a:lnTo>
                <a:lnTo>
                  <a:pt x="467613" y="9144"/>
                </a:lnTo>
                <a:lnTo>
                  <a:pt x="515944" y="9144"/>
                </a:lnTo>
                <a:lnTo>
                  <a:pt x="520953" y="8128"/>
                </a:lnTo>
                <a:lnTo>
                  <a:pt x="517663" y="7752"/>
                </a:lnTo>
                <a:close/>
              </a:path>
              <a:path w="521335" h="12700">
                <a:moveTo>
                  <a:pt x="360709" y="6350"/>
                </a:moveTo>
                <a:lnTo>
                  <a:pt x="309499" y="6350"/>
                </a:lnTo>
                <a:lnTo>
                  <a:pt x="339046" y="6586"/>
                </a:lnTo>
                <a:lnTo>
                  <a:pt x="360709" y="6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69246" y="4745990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0" y="0"/>
                </a:moveTo>
                <a:lnTo>
                  <a:pt x="3682" y="1270"/>
                </a:lnTo>
                <a:lnTo>
                  <a:pt x="9398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15226" y="4728209"/>
            <a:ext cx="27305" cy="635"/>
          </a:xfrm>
          <a:custGeom>
            <a:avLst/>
            <a:gdLst/>
            <a:ahLst/>
            <a:cxnLst/>
            <a:rect l="l" t="t" r="r" b="b"/>
            <a:pathLst>
              <a:path w="27304" h="635">
                <a:moveTo>
                  <a:pt x="10435" y="387"/>
                </a:moveTo>
                <a:lnTo>
                  <a:pt x="0" y="634"/>
                </a:lnTo>
                <a:lnTo>
                  <a:pt x="5919" y="535"/>
                </a:lnTo>
                <a:lnTo>
                  <a:pt x="10435" y="387"/>
                </a:lnTo>
                <a:close/>
              </a:path>
              <a:path w="27304" h="635">
                <a:moveTo>
                  <a:pt x="26797" y="0"/>
                </a:moveTo>
                <a:lnTo>
                  <a:pt x="19234" y="99"/>
                </a:lnTo>
                <a:lnTo>
                  <a:pt x="10435" y="387"/>
                </a:lnTo>
                <a:lnTo>
                  <a:pt x="267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22771" y="4739004"/>
            <a:ext cx="12065" cy="635"/>
          </a:xfrm>
          <a:custGeom>
            <a:avLst/>
            <a:gdLst/>
            <a:ahLst/>
            <a:cxnLst/>
            <a:rect l="l" t="t" r="r" b="b"/>
            <a:pathLst>
              <a:path w="12064" h="635">
                <a:moveTo>
                  <a:pt x="11811" y="0"/>
                </a:moveTo>
                <a:lnTo>
                  <a:pt x="0" y="635"/>
                </a:lnTo>
                <a:lnTo>
                  <a:pt x="118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63715" y="473710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3810" y="0"/>
                </a:moveTo>
                <a:lnTo>
                  <a:pt x="0" y="1269"/>
                </a:lnTo>
                <a:lnTo>
                  <a:pt x="4699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26806" y="4742217"/>
            <a:ext cx="22225" cy="1270"/>
          </a:xfrm>
          <a:custGeom>
            <a:avLst/>
            <a:gdLst/>
            <a:ahLst/>
            <a:cxnLst/>
            <a:rect l="l" t="t" r="r" b="b"/>
            <a:pathLst>
              <a:path w="22225" h="1270">
                <a:moveTo>
                  <a:pt x="15351" y="0"/>
                </a:moveTo>
                <a:lnTo>
                  <a:pt x="0" y="216"/>
                </a:lnTo>
                <a:lnTo>
                  <a:pt x="6153" y="375"/>
                </a:lnTo>
                <a:lnTo>
                  <a:pt x="12557" y="724"/>
                </a:lnTo>
                <a:lnTo>
                  <a:pt x="16269" y="1073"/>
                </a:lnTo>
                <a:lnTo>
                  <a:pt x="14350" y="1232"/>
                </a:lnTo>
                <a:lnTo>
                  <a:pt x="21431" y="948"/>
                </a:lnTo>
                <a:lnTo>
                  <a:pt x="22129" y="390"/>
                </a:lnTo>
                <a:lnTo>
                  <a:pt x="153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03918" y="4773802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446" y="0"/>
                </a:moveTo>
                <a:lnTo>
                  <a:pt x="7620" y="0"/>
                </a:lnTo>
                <a:lnTo>
                  <a:pt x="0" y="1270"/>
                </a:lnTo>
                <a:lnTo>
                  <a:pt x="6731" y="1270"/>
                </a:lnTo>
                <a:lnTo>
                  <a:pt x="124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9768" y="4766817"/>
            <a:ext cx="6985" cy="635"/>
          </a:xfrm>
          <a:custGeom>
            <a:avLst/>
            <a:gdLst/>
            <a:ahLst/>
            <a:cxnLst/>
            <a:rect l="l" t="t" r="r" b="b"/>
            <a:pathLst>
              <a:path w="6984" h="635">
                <a:moveTo>
                  <a:pt x="4952" y="0"/>
                </a:moveTo>
                <a:lnTo>
                  <a:pt x="0" y="0"/>
                </a:lnTo>
                <a:lnTo>
                  <a:pt x="2921" y="634"/>
                </a:lnTo>
                <a:lnTo>
                  <a:pt x="6857" y="634"/>
                </a:lnTo>
                <a:lnTo>
                  <a:pt x="495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33839" y="4748847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34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2309" y="4773803"/>
            <a:ext cx="8255" cy="1270"/>
          </a:xfrm>
          <a:custGeom>
            <a:avLst/>
            <a:gdLst/>
            <a:ahLst/>
            <a:cxnLst/>
            <a:rect l="l" t="t" r="r" b="b"/>
            <a:pathLst>
              <a:path w="8254" h="1270">
                <a:moveTo>
                  <a:pt x="7747" y="0"/>
                </a:moveTo>
                <a:lnTo>
                  <a:pt x="6730" y="0"/>
                </a:lnTo>
                <a:lnTo>
                  <a:pt x="0" y="1270"/>
                </a:lnTo>
                <a:lnTo>
                  <a:pt x="77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32880" y="473075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3683" y="0"/>
                </a:moveTo>
                <a:lnTo>
                  <a:pt x="0" y="1269"/>
                </a:lnTo>
                <a:lnTo>
                  <a:pt x="4699" y="1269"/>
                </a:lnTo>
                <a:lnTo>
                  <a:pt x="36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75350" y="4773803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636" y="0"/>
                </a:moveTo>
                <a:lnTo>
                  <a:pt x="4825" y="0"/>
                </a:lnTo>
                <a:lnTo>
                  <a:pt x="0" y="1270"/>
                </a:lnTo>
                <a:lnTo>
                  <a:pt x="863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16902" y="4752339"/>
            <a:ext cx="204470" cy="5715"/>
          </a:xfrm>
          <a:custGeom>
            <a:avLst/>
            <a:gdLst/>
            <a:ahLst/>
            <a:cxnLst/>
            <a:rect l="l" t="t" r="r" b="b"/>
            <a:pathLst>
              <a:path w="204470" h="5714">
                <a:moveTo>
                  <a:pt x="5461" y="2540"/>
                </a:moveTo>
                <a:lnTo>
                  <a:pt x="0" y="3683"/>
                </a:lnTo>
                <a:lnTo>
                  <a:pt x="3683" y="3683"/>
                </a:lnTo>
                <a:lnTo>
                  <a:pt x="5461" y="2540"/>
                </a:lnTo>
                <a:close/>
              </a:path>
              <a:path w="204470" h="5714">
                <a:moveTo>
                  <a:pt x="99339" y="5308"/>
                </a:moveTo>
                <a:lnTo>
                  <a:pt x="97409" y="5334"/>
                </a:lnTo>
                <a:lnTo>
                  <a:pt x="99314" y="5334"/>
                </a:lnTo>
                <a:close/>
              </a:path>
              <a:path w="204470" h="5714">
                <a:moveTo>
                  <a:pt x="203962" y="3556"/>
                </a:moveTo>
                <a:lnTo>
                  <a:pt x="187845" y="3276"/>
                </a:lnTo>
                <a:lnTo>
                  <a:pt x="168033" y="2667"/>
                </a:lnTo>
                <a:lnTo>
                  <a:pt x="164350" y="2565"/>
                </a:lnTo>
                <a:lnTo>
                  <a:pt x="144894" y="1676"/>
                </a:lnTo>
                <a:lnTo>
                  <a:pt x="142341" y="1130"/>
                </a:lnTo>
                <a:lnTo>
                  <a:pt x="141224" y="889"/>
                </a:lnTo>
                <a:lnTo>
                  <a:pt x="121170" y="1130"/>
                </a:lnTo>
                <a:lnTo>
                  <a:pt x="100228" y="787"/>
                </a:lnTo>
                <a:lnTo>
                  <a:pt x="67818" y="0"/>
                </a:lnTo>
                <a:lnTo>
                  <a:pt x="84861" y="1054"/>
                </a:lnTo>
                <a:lnTo>
                  <a:pt x="81381" y="1676"/>
                </a:lnTo>
                <a:lnTo>
                  <a:pt x="44958" y="2667"/>
                </a:lnTo>
                <a:lnTo>
                  <a:pt x="34925" y="2019"/>
                </a:lnTo>
                <a:lnTo>
                  <a:pt x="35458" y="1447"/>
                </a:lnTo>
                <a:lnTo>
                  <a:pt x="36703" y="1054"/>
                </a:lnTo>
                <a:lnTo>
                  <a:pt x="28829" y="889"/>
                </a:lnTo>
                <a:lnTo>
                  <a:pt x="21209" y="889"/>
                </a:lnTo>
                <a:lnTo>
                  <a:pt x="5969" y="2667"/>
                </a:lnTo>
                <a:lnTo>
                  <a:pt x="44323" y="2692"/>
                </a:lnTo>
                <a:lnTo>
                  <a:pt x="55041" y="3429"/>
                </a:lnTo>
                <a:lnTo>
                  <a:pt x="58254" y="4343"/>
                </a:lnTo>
                <a:lnTo>
                  <a:pt x="69430" y="4864"/>
                </a:lnTo>
                <a:lnTo>
                  <a:pt x="100152" y="4495"/>
                </a:lnTo>
                <a:lnTo>
                  <a:pt x="104013" y="4445"/>
                </a:lnTo>
                <a:lnTo>
                  <a:pt x="100152" y="4495"/>
                </a:lnTo>
                <a:lnTo>
                  <a:pt x="99339" y="5308"/>
                </a:lnTo>
                <a:lnTo>
                  <a:pt x="189268" y="4445"/>
                </a:lnTo>
                <a:lnTo>
                  <a:pt x="203962" y="35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55686" y="4760467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5">
                <a:moveTo>
                  <a:pt x="15748" y="0"/>
                </a:moveTo>
                <a:lnTo>
                  <a:pt x="0" y="634"/>
                </a:lnTo>
                <a:lnTo>
                  <a:pt x="157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48071" y="4760467"/>
            <a:ext cx="49530" cy="1270"/>
          </a:xfrm>
          <a:custGeom>
            <a:avLst/>
            <a:gdLst/>
            <a:ahLst/>
            <a:cxnLst/>
            <a:rect l="l" t="t" r="r" b="b"/>
            <a:pathLst>
              <a:path w="49529" h="1270">
                <a:moveTo>
                  <a:pt x="49529" y="0"/>
                </a:moveTo>
                <a:lnTo>
                  <a:pt x="0" y="0"/>
                </a:lnTo>
                <a:lnTo>
                  <a:pt x="8667" y="696"/>
                </a:lnTo>
                <a:lnTo>
                  <a:pt x="25812" y="1095"/>
                </a:lnTo>
                <a:lnTo>
                  <a:pt x="42433" y="946"/>
                </a:lnTo>
                <a:lnTo>
                  <a:pt x="495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59777" y="4752340"/>
            <a:ext cx="13335" cy="1270"/>
          </a:xfrm>
          <a:custGeom>
            <a:avLst/>
            <a:gdLst/>
            <a:ahLst/>
            <a:cxnLst/>
            <a:rect l="l" t="t" r="r" b="b"/>
            <a:pathLst>
              <a:path w="13334" h="1270">
                <a:moveTo>
                  <a:pt x="13080" y="0"/>
                </a:moveTo>
                <a:lnTo>
                  <a:pt x="3682" y="0"/>
                </a:lnTo>
                <a:lnTo>
                  <a:pt x="0" y="1270"/>
                </a:lnTo>
                <a:lnTo>
                  <a:pt x="9398" y="1270"/>
                </a:lnTo>
                <a:lnTo>
                  <a:pt x="130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97839" y="3581400"/>
            <a:ext cx="8271509" cy="60960"/>
          </a:xfrm>
          <a:custGeom>
            <a:avLst/>
            <a:gdLst/>
            <a:ahLst/>
            <a:cxnLst/>
            <a:rect l="l" t="t" r="r" b="b"/>
            <a:pathLst>
              <a:path w="8271509" h="60960">
                <a:moveTo>
                  <a:pt x="185928" y="37846"/>
                </a:moveTo>
                <a:lnTo>
                  <a:pt x="171704" y="38036"/>
                </a:lnTo>
                <a:lnTo>
                  <a:pt x="132448" y="37668"/>
                </a:lnTo>
                <a:lnTo>
                  <a:pt x="117094" y="37846"/>
                </a:lnTo>
                <a:lnTo>
                  <a:pt x="118999" y="37846"/>
                </a:lnTo>
                <a:lnTo>
                  <a:pt x="92202" y="38481"/>
                </a:lnTo>
                <a:lnTo>
                  <a:pt x="143065" y="38404"/>
                </a:lnTo>
                <a:lnTo>
                  <a:pt x="168490" y="38214"/>
                </a:lnTo>
                <a:lnTo>
                  <a:pt x="185928" y="37846"/>
                </a:lnTo>
                <a:close/>
              </a:path>
              <a:path w="8271509" h="60960">
                <a:moveTo>
                  <a:pt x="189103" y="37211"/>
                </a:moveTo>
                <a:lnTo>
                  <a:pt x="188341" y="37211"/>
                </a:lnTo>
                <a:lnTo>
                  <a:pt x="187579" y="37846"/>
                </a:lnTo>
                <a:lnTo>
                  <a:pt x="188341" y="37846"/>
                </a:lnTo>
                <a:lnTo>
                  <a:pt x="189103" y="37211"/>
                </a:lnTo>
                <a:close/>
              </a:path>
              <a:path w="8271509" h="60960">
                <a:moveTo>
                  <a:pt x="517017" y="26047"/>
                </a:moveTo>
                <a:lnTo>
                  <a:pt x="485978" y="25146"/>
                </a:lnTo>
                <a:lnTo>
                  <a:pt x="402907" y="24384"/>
                </a:lnTo>
                <a:lnTo>
                  <a:pt x="383667" y="23495"/>
                </a:lnTo>
                <a:lnTo>
                  <a:pt x="361657" y="23495"/>
                </a:lnTo>
                <a:lnTo>
                  <a:pt x="355942" y="23749"/>
                </a:lnTo>
                <a:lnTo>
                  <a:pt x="353187" y="24257"/>
                </a:lnTo>
                <a:lnTo>
                  <a:pt x="385000" y="24523"/>
                </a:lnTo>
                <a:lnTo>
                  <a:pt x="393788" y="25019"/>
                </a:lnTo>
                <a:lnTo>
                  <a:pt x="387477" y="26047"/>
                </a:lnTo>
                <a:lnTo>
                  <a:pt x="517017" y="26047"/>
                </a:lnTo>
                <a:close/>
              </a:path>
              <a:path w="8271509" h="60960">
                <a:moveTo>
                  <a:pt x="835914" y="22491"/>
                </a:moveTo>
                <a:lnTo>
                  <a:pt x="784390" y="22352"/>
                </a:lnTo>
                <a:lnTo>
                  <a:pt x="633095" y="24257"/>
                </a:lnTo>
                <a:lnTo>
                  <a:pt x="834898" y="24257"/>
                </a:lnTo>
                <a:lnTo>
                  <a:pt x="828840" y="23749"/>
                </a:lnTo>
                <a:lnTo>
                  <a:pt x="822680" y="23495"/>
                </a:lnTo>
                <a:lnTo>
                  <a:pt x="819556" y="23114"/>
                </a:lnTo>
                <a:lnTo>
                  <a:pt x="822579" y="22491"/>
                </a:lnTo>
                <a:lnTo>
                  <a:pt x="835914" y="22491"/>
                </a:lnTo>
                <a:close/>
              </a:path>
              <a:path w="8271509" h="60960">
                <a:moveTo>
                  <a:pt x="1162812" y="10033"/>
                </a:moveTo>
                <a:lnTo>
                  <a:pt x="1082675" y="10795"/>
                </a:lnTo>
                <a:lnTo>
                  <a:pt x="1076960" y="12573"/>
                </a:lnTo>
                <a:lnTo>
                  <a:pt x="1085850" y="11938"/>
                </a:lnTo>
                <a:lnTo>
                  <a:pt x="1098778" y="11468"/>
                </a:lnTo>
                <a:lnTo>
                  <a:pt x="1112266" y="11328"/>
                </a:lnTo>
                <a:lnTo>
                  <a:pt x="1122807" y="11684"/>
                </a:lnTo>
                <a:lnTo>
                  <a:pt x="1111377" y="12573"/>
                </a:lnTo>
                <a:lnTo>
                  <a:pt x="1162812" y="10033"/>
                </a:lnTo>
                <a:close/>
              </a:path>
              <a:path w="8271509" h="60960">
                <a:moveTo>
                  <a:pt x="1183386" y="19939"/>
                </a:moveTo>
                <a:lnTo>
                  <a:pt x="962533" y="24257"/>
                </a:lnTo>
                <a:lnTo>
                  <a:pt x="936955" y="23749"/>
                </a:lnTo>
                <a:lnTo>
                  <a:pt x="872248" y="24384"/>
                </a:lnTo>
                <a:lnTo>
                  <a:pt x="633095" y="24257"/>
                </a:lnTo>
                <a:lnTo>
                  <a:pt x="602615" y="22491"/>
                </a:lnTo>
                <a:lnTo>
                  <a:pt x="567855" y="22491"/>
                </a:lnTo>
                <a:lnTo>
                  <a:pt x="558012" y="23114"/>
                </a:lnTo>
                <a:lnTo>
                  <a:pt x="560527" y="24015"/>
                </a:lnTo>
                <a:lnTo>
                  <a:pt x="562876" y="25019"/>
                </a:lnTo>
                <a:lnTo>
                  <a:pt x="552551" y="25781"/>
                </a:lnTo>
                <a:lnTo>
                  <a:pt x="517017" y="26047"/>
                </a:lnTo>
                <a:lnTo>
                  <a:pt x="1054862" y="26047"/>
                </a:lnTo>
                <a:lnTo>
                  <a:pt x="1086739" y="24904"/>
                </a:lnTo>
                <a:lnTo>
                  <a:pt x="1105433" y="24523"/>
                </a:lnTo>
                <a:lnTo>
                  <a:pt x="1117739" y="24384"/>
                </a:lnTo>
                <a:lnTo>
                  <a:pt x="1130046" y="24257"/>
                </a:lnTo>
                <a:lnTo>
                  <a:pt x="1069086" y="24257"/>
                </a:lnTo>
                <a:lnTo>
                  <a:pt x="1101153" y="23253"/>
                </a:lnTo>
                <a:lnTo>
                  <a:pt x="1143381" y="22491"/>
                </a:lnTo>
                <a:lnTo>
                  <a:pt x="1177023" y="21463"/>
                </a:lnTo>
                <a:lnTo>
                  <a:pt x="1183386" y="19939"/>
                </a:lnTo>
                <a:close/>
              </a:path>
              <a:path w="8271509" h="60960">
                <a:moveTo>
                  <a:pt x="1221105" y="9398"/>
                </a:moveTo>
                <a:lnTo>
                  <a:pt x="1198397" y="10134"/>
                </a:lnTo>
                <a:lnTo>
                  <a:pt x="1189710" y="11049"/>
                </a:lnTo>
                <a:lnTo>
                  <a:pt x="1192720" y="11976"/>
                </a:lnTo>
                <a:lnTo>
                  <a:pt x="1205103" y="12700"/>
                </a:lnTo>
                <a:lnTo>
                  <a:pt x="1185633" y="12725"/>
                </a:lnTo>
                <a:lnTo>
                  <a:pt x="1177810" y="12090"/>
                </a:lnTo>
                <a:lnTo>
                  <a:pt x="1172286" y="11760"/>
                </a:lnTo>
                <a:lnTo>
                  <a:pt x="1159764" y="12700"/>
                </a:lnTo>
                <a:lnTo>
                  <a:pt x="1167676" y="13576"/>
                </a:lnTo>
                <a:lnTo>
                  <a:pt x="1185011" y="13703"/>
                </a:lnTo>
                <a:lnTo>
                  <a:pt x="1204137" y="13335"/>
                </a:lnTo>
                <a:lnTo>
                  <a:pt x="1217422" y="12700"/>
                </a:lnTo>
                <a:lnTo>
                  <a:pt x="1221105" y="9398"/>
                </a:lnTo>
                <a:close/>
              </a:path>
              <a:path w="8271509" h="60960">
                <a:moveTo>
                  <a:pt x="1293495" y="9398"/>
                </a:moveTo>
                <a:lnTo>
                  <a:pt x="1290574" y="8864"/>
                </a:lnTo>
                <a:lnTo>
                  <a:pt x="1282420" y="8928"/>
                </a:lnTo>
                <a:lnTo>
                  <a:pt x="1271968" y="9220"/>
                </a:lnTo>
                <a:lnTo>
                  <a:pt x="1262126" y="9398"/>
                </a:lnTo>
                <a:lnTo>
                  <a:pt x="1293495" y="9398"/>
                </a:lnTo>
                <a:close/>
              </a:path>
              <a:path w="8271509" h="60960">
                <a:moveTo>
                  <a:pt x="1485900" y="11303"/>
                </a:moveTo>
                <a:lnTo>
                  <a:pt x="1481594" y="9918"/>
                </a:lnTo>
                <a:lnTo>
                  <a:pt x="1473758" y="8801"/>
                </a:lnTo>
                <a:lnTo>
                  <a:pt x="1459179" y="8204"/>
                </a:lnTo>
                <a:lnTo>
                  <a:pt x="1434592" y="8382"/>
                </a:lnTo>
                <a:lnTo>
                  <a:pt x="1442072" y="10033"/>
                </a:lnTo>
                <a:lnTo>
                  <a:pt x="1411859" y="10033"/>
                </a:lnTo>
                <a:lnTo>
                  <a:pt x="1444117" y="11303"/>
                </a:lnTo>
                <a:lnTo>
                  <a:pt x="1443304" y="10299"/>
                </a:lnTo>
                <a:lnTo>
                  <a:pt x="1485900" y="11303"/>
                </a:lnTo>
                <a:close/>
              </a:path>
              <a:path w="8271509" h="60960">
                <a:moveTo>
                  <a:pt x="1514983" y="11303"/>
                </a:moveTo>
                <a:lnTo>
                  <a:pt x="1487805" y="11303"/>
                </a:lnTo>
                <a:lnTo>
                  <a:pt x="1489710" y="11938"/>
                </a:lnTo>
                <a:lnTo>
                  <a:pt x="1494663" y="12573"/>
                </a:lnTo>
                <a:lnTo>
                  <a:pt x="1514983" y="11303"/>
                </a:lnTo>
                <a:close/>
              </a:path>
              <a:path w="8271509" h="60960">
                <a:moveTo>
                  <a:pt x="1543304" y="11303"/>
                </a:moveTo>
                <a:lnTo>
                  <a:pt x="1526286" y="10033"/>
                </a:lnTo>
                <a:lnTo>
                  <a:pt x="1514983" y="11303"/>
                </a:lnTo>
                <a:lnTo>
                  <a:pt x="1543304" y="11303"/>
                </a:lnTo>
                <a:close/>
              </a:path>
              <a:path w="8271509" h="60960">
                <a:moveTo>
                  <a:pt x="1558899" y="21590"/>
                </a:moveTo>
                <a:lnTo>
                  <a:pt x="1540103" y="21463"/>
                </a:lnTo>
                <a:lnTo>
                  <a:pt x="1462278" y="21590"/>
                </a:lnTo>
                <a:lnTo>
                  <a:pt x="1558899" y="21590"/>
                </a:lnTo>
                <a:close/>
              </a:path>
              <a:path w="8271509" h="60960">
                <a:moveTo>
                  <a:pt x="2017268" y="37211"/>
                </a:moveTo>
                <a:lnTo>
                  <a:pt x="2013381" y="36309"/>
                </a:lnTo>
                <a:lnTo>
                  <a:pt x="2008632" y="35306"/>
                </a:lnTo>
                <a:lnTo>
                  <a:pt x="2002053" y="35915"/>
                </a:lnTo>
                <a:lnTo>
                  <a:pt x="1981390" y="36690"/>
                </a:lnTo>
                <a:lnTo>
                  <a:pt x="1980184" y="37211"/>
                </a:lnTo>
                <a:lnTo>
                  <a:pt x="2017268" y="37211"/>
                </a:lnTo>
                <a:close/>
              </a:path>
              <a:path w="8271509" h="60960">
                <a:moveTo>
                  <a:pt x="2050669" y="35941"/>
                </a:moveTo>
                <a:lnTo>
                  <a:pt x="2028698" y="37211"/>
                </a:lnTo>
                <a:lnTo>
                  <a:pt x="2041144" y="37211"/>
                </a:lnTo>
                <a:lnTo>
                  <a:pt x="2050669" y="35941"/>
                </a:lnTo>
                <a:close/>
              </a:path>
              <a:path w="8271509" h="60960">
                <a:moveTo>
                  <a:pt x="2157374" y="7112"/>
                </a:moveTo>
                <a:lnTo>
                  <a:pt x="2111375" y="7112"/>
                </a:lnTo>
                <a:lnTo>
                  <a:pt x="2059051" y="7112"/>
                </a:lnTo>
                <a:lnTo>
                  <a:pt x="2070481" y="8128"/>
                </a:lnTo>
                <a:lnTo>
                  <a:pt x="2079117" y="8128"/>
                </a:lnTo>
                <a:lnTo>
                  <a:pt x="2076196" y="9017"/>
                </a:lnTo>
                <a:lnTo>
                  <a:pt x="2039950" y="8851"/>
                </a:lnTo>
                <a:lnTo>
                  <a:pt x="2029282" y="8343"/>
                </a:lnTo>
                <a:lnTo>
                  <a:pt x="2023338" y="7594"/>
                </a:lnTo>
                <a:lnTo>
                  <a:pt x="2022348" y="7467"/>
                </a:lnTo>
                <a:lnTo>
                  <a:pt x="1997329" y="6223"/>
                </a:lnTo>
                <a:lnTo>
                  <a:pt x="1906905" y="6223"/>
                </a:lnTo>
                <a:lnTo>
                  <a:pt x="1621663" y="7112"/>
                </a:lnTo>
                <a:lnTo>
                  <a:pt x="1603451" y="8407"/>
                </a:lnTo>
                <a:lnTo>
                  <a:pt x="1611566" y="9525"/>
                </a:lnTo>
                <a:lnTo>
                  <a:pt x="1622336" y="10655"/>
                </a:lnTo>
                <a:lnTo>
                  <a:pt x="1612138" y="11938"/>
                </a:lnTo>
                <a:lnTo>
                  <a:pt x="1709877" y="12534"/>
                </a:lnTo>
                <a:lnTo>
                  <a:pt x="1748561" y="12319"/>
                </a:lnTo>
                <a:lnTo>
                  <a:pt x="1763471" y="11137"/>
                </a:lnTo>
                <a:lnTo>
                  <a:pt x="1764284" y="10922"/>
                </a:lnTo>
                <a:lnTo>
                  <a:pt x="1766189" y="10922"/>
                </a:lnTo>
                <a:lnTo>
                  <a:pt x="1763471" y="11137"/>
                </a:lnTo>
                <a:lnTo>
                  <a:pt x="1760474" y="11938"/>
                </a:lnTo>
                <a:lnTo>
                  <a:pt x="1772920" y="11938"/>
                </a:lnTo>
                <a:lnTo>
                  <a:pt x="1791131" y="10922"/>
                </a:lnTo>
                <a:lnTo>
                  <a:pt x="1807083" y="10033"/>
                </a:lnTo>
                <a:lnTo>
                  <a:pt x="1774825" y="9017"/>
                </a:lnTo>
                <a:lnTo>
                  <a:pt x="1812582" y="7950"/>
                </a:lnTo>
                <a:lnTo>
                  <a:pt x="1893900" y="7823"/>
                </a:lnTo>
                <a:lnTo>
                  <a:pt x="1912759" y="7950"/>
                </a:lnTo>
                <a:lnTo>
                  <a:pt x="1943100" y="9017"/>
                </a:lnTo>
                <a:lnTo>
                  <a:pt x="1909368" y="9893"/>
                </a:lnTo>
                <a:lnTo>
                  <a:pt x="1891487" y="10731"/>
                </a:lnTo>
                <a:lnTo>
                  <a:pt x="1868957" y="11201"/>
                </a:lnTo>
                <a:lnTo>
                  <a:pt x="1821307" y="10922"/>
                </a:lnTo>
                <a:lnTo>
                  <a:pt x="1825726" y="11658"/>
                </a:lnTo>
                <a:lnTo>
                  <a:pt x="1830260" y="12255"/>
                </a:lnTo>
                <a:lnTo>
                  <a:pt x="1830298" y="12674"/>
                </a:lnTo>
                <a:lnTo>
                  <a:pt x="1821307" y="12827"/>
                </a:lnTo>
                <a:lnTo>
                  <a:pt x="1963750" y="12636"/>
                </a:lnTo>
                <a:lnTo>
                  <a:pt x="1973478" y="12636"/>
                </a:lnTo>
                <a:lnTo>
                  <a:pt x="1997214" y="12585"/>
                </a:lnTo>
                <a:lnTo>
                  <a:pt x="2075370" y="12026"/>
                </a:lnTo>
                <a:lnTo>
                  <a:pt x="2115210" y="11201"/>
                </a:lnTo>
                <a:lnTo>
                  <a:pt x="2128520" y="10922"/>
                </a:lnTo>
                <a:lnTo>
                  <a:pt x="2101659" y="9982"/>
                </a:lnTo>
                <a:lnTo>
                  <a:pt x="2110028" y="9258"/>
                </a:lnTo>
                <a:lnTo>
                  <a:pt x="2118080" y="9017"/>
                </a:lnTo>
                <a:lnTo>
                  <a:pt x="2134768" y="8547"/>
                </a:lnTo>
                <a:lnTo>
                  <a:pt x="2157031" y="7607"/>
                </a:lnTo>
                <a:lnTo>
                  <a:pt x="2157374" y="7112"/>
                </a:lnTo>
                <a:close/>
              </a:path>
              <a:path w="8271509" h="60960">
                <a:moveTo>
                  <a:pt x="2178177" y="35052"/>
                </a:moveTo>
                <a:lnTo>
                  <a:pt x="2174875" y="35001"/>
                </a:lnTo>
                <a:lnTo>
                  <a:pt x="2170557" y="35052"/>
                </a:lnTo>
                <a:lnTo>
                  <a:pt x="2178177" y="35052"/>
                </a:lnTo>
                <a:close/>
              </a:path>
              <a:path w="8271509" h="60960">
                <a:moveTo>
                  <a:pt x="2196947" y="17119"/>
                </a:moveTo>
                <a:lnTo>
                  <a:pt x="2196414" y="17145"/>
                </a:lnTo>
                <a:lnTo>
                  <a:pt x="2188514" y="17780"/>
                </a:lnTo>
                <a:lnTo>
                  <a:pt x="2190737" y="17818"/>
                </a:lnTo>
                <a:lnTo>
                  <a:pt x="2196947" y="17119"/>
                </a:lnTo>
                <a:close/>
              </a:path>
              <a:path w="8271509" h="60960">
                <a:moveTo>
                  <a:pt x="2209469" y="16522"/>
                </a:moveTo>
                <a:lnTo>
                  <a:pt x="2205863" y="16141"/>
                </a:lnTo>
                <a:lnTo>
                  <a:pt x="2196947" y="17119"/>
                </a:lnTo>
                <a:lnTo>
                  <a:pt x="2209469" y="16522"/>
                </a:lnTo>
                <a:close/>
              </a:path>
              <a:path w="8271509" h="60960">
                <a:moveTo>
                  <a:pt x="2287651" y="35953"/>
                </a:moveTo>
                <a:lnTo>
                  <a:pt x="2285746" y="35928"/>
                </a:lnTo>
                <a:lnTo>
                  <a:pt x="2284857" y="35953"/>
                </a:lnTo>
                <a:lnTo>
                  <a:pt x="2287651" y="35953"/>
                </a:lnTo>
                <a:close/>
              </a:path>
              <a:path w="8271509" h="60960">
                <a:moveTo>
                  <a:pt x="2355342" y="11684"/>
                </a:moveTo>
                <a:lnTo>
                  <a:pt x="2349474" y="11645"/>
                </a:lnTo>
                <a:lnTo>
                  <a:pt x="2344928" y="11684"/>
                </a:lnTo>
                <a:lnTo>
                  <a:pt x="2355342" y="11684"/>
                </a:lnTo>
                <a:close/>
              </a:path>
              <a:path w="8271509" h="60960">
                <a:moveTo>
                  <a:pt x="2448560" y="60452"/>
                </a:moveTo>
                <a:lnTo>
                  <a:pt x="2444064" y="60032"/>
                </a:lnTo>
                <a:lnTo>
                  <a:pt x="2435834" y="60071"/>
                </a:lnTo>
                <a:lnTo>
                  <a:pt x="2425496" y="60312"/>
                </a:lnTo>
                <a:lnTo>
                  <a:pt x="2414651" y="60452"/>
                </a:lnTo>
                <a:lnTo>
                  <a:pt x="2425903" y="60833"/>
                </a:lnTo>
                <a:lnTo>
                  <a:pt x="2434082" y="60794"/>
                </a:lnTo>
                <a:lnTo>
                  <a:pt x="2441003" y="60579"/>
                </a:lnTo>
                <a:lnTo>
                  <a:pt x="2448560" y="60452"/>
                </a:lnTo>
                <a:close/>
              </a:path>
              <a:path w="8271509" h="60960">
                <a:moveTo>
                  <a:pt x="2473706" y="47625"/>
                </a:moveTo>
                <a:lnTo>
                  <a:pt x="2432202" y="47917"/>
                </a:lnTo>
                <a:lnTo>
                  <a:pt x="2380196" y="47866"/>
                </a:lnTo>
                <a:lnTo>
                  <a:pt x="2325865" y="48183"/>
                </a:lnTo>
                <a:lnTo>
                  <a:pt x="2277364" y="49530"/>
                </a:lnTo>
                <a:lnTo>
                  <a:pt x="2262695" y="51549"/>
                </a:lnTo>
                <a:lnTo>
                  <a:pt x="2260104" y="53657"/>
                </a:lnTo>
                <a:lnTo>
                  <a:pt x="2263051" y="55968"/>
                </a:lnTo>
                <a:lnTo>
                  <a:pt x="2265045" y="58547"/>
                </a:lnTo>
                <a:lnTo>
                  <a:pt x="2280615" y="59042"/>
                </a:lnTo>
                <a:lnTo>
                  <a:pt x="2310523" y="59105"/>
                </a:lnTo>
                <a:lnTo>
                  <a:pt x="2340064" y="58674"/>
                </a:lnTo>
                <a:lnTo>
                  <a:pt x="2354580" y="57658"/>
                </a:lnTo>
                <a:lnTo>
                  <a:pt x="2345588" y="56476"/>
                </a:lnTo>
                <a:lnTo>
                  <a:pt x="2363686" y="55054"/>
                </a:lnTo>
                <a:lnTo>
                  <a:pt x="2336419" y="54864"/>
                </a:lnTo>
                <a:lnTo>
                  <a:pt x="2338705" y="53581"/>
                </a:lnTo>
                <a:lnTo>
                  <a:pt x="2351824" y="52539"/>
                </a:lnTo>
                <a:lnTo>
                  <a:pt x="2372258" y="51993"/>
                </a:lnTo>
                <a:lnTo>
                  <a:pt x="2396490" y="52197"/>
                </a:lnTo>
                <a:lnTo>
                  <a:pt x="2390952" y="52730"/>
                </a:lnTo>
                <a:lnTo>
                  <a:pt x="2377732" y="53454"/>
                </a:lnTo>
                <a:lnTo>
                  <a:pt x="2385060" y="53975"/>
                </a:lnTo>
                <a:lnTo>
                  <a:pt x="2407628" y="53428"/>
                </a:lnTo>
                <a:lnTo>
                  <a:pt x="2410701" y="53111"/>
                </a:lnTo>
                <a:lnTo>
                  <a:pt x="2407920" y="52197"/>
                </a:lnTo>
                <a:lnTo>
                  <a:pt x="2430411" y="51003"/>
                </a:lnTo>
                <a:lnTo>
                  <a:pt x="2473706" y="47625"/>
                </a:lnTo>
                <a:close/>
              </a:path>
              <a:path w="8271509" h="60960">
                <a:moveTo>
                  <a:pt x="2493391" y="46736"/>
                </a:moveTo>
                <a:lnTo>
                  <a:pt x="2473706" y="48006"/>
                </a:lnTo>
                <a:lnTo>
                  <a:pt x="2488819" y="48006"/>
                </a:lnTo>
                <a:lnTo>
                  <a:pt x="2493391" y="46736"/>
                </a:lnTo>
                <a:close/>
              </a:path>
              <a:path w="8271509" h="60960">
                <a:moveTo>
                  <a:pt x="2684145" y="48641"/>
                </a:moveTo>
                <a:lnTo>
                  <a:pt x="2680335" y="48006"/>
                </a:lnTo>
                <a:lnTo>
                  <a:pt x="2647823" y="48641"/>
                </a:lnTo>
                <a:lnTo>
                  <a:pt x="2651633" y="49276"/>
                </a:lnTo>
                <a:lnTo>
                  <a:pt x="2684145" y="48641"/>
                </a:lnTo>
                <a:close/>
              </a:path>
              <a:path w="8271509" h="60960">
                <a:moveTo>
                  <a:pt x="2738932" y="12192"/>
                </a:moveTo>
                <a:lnTo>
                  <a:pt x="2724658" y="12573"/>
                </a:lnTo>
                <a:lnTo>
                  <a:pt x="2737942" y="12306"/>
                </a:lnTo>
                <a:lnTo>
                  <a:pt x="2738932" y="12192"/>
                </a:lnTo>
                <a:close/>
              </a:path>
              <a:path w="8271509" h="60960">
                <a:moveTo>
                  <a:pt x="2907500" y="8216"/>
                </a:moveTo>
                <a:lnTo>
                  <a:pt x="2904248" y="8267"/>
                </a:lnTo>
                <a:lnTo>
                  <a:pt x="2893593" y="8572"/>
                </a:lnTo>
                <a:lnTo>
                  <a:pt x="2887942" y="8890"/>
                </a:lnTo>
                <a:lnTo>
                  <a:pt x="2894076" y="9017"/>
                </a:lnTo>
                <a:lnTo>
                  <a:pt x="2907500" y="8216"/>
                </a:lnTo>
                <a:close/>
              </a:path>
              <a:path w="8271509" h="60960">
                <a:moveTo>
                  <a:pt x="2913126" y="8128"/>
                </a:moveTo>
                <a:lnTo>
                  <a:pt x="2911525" y="7988"/>
                </a:lnTo>
                <a:lnTo>
                  <a:pt x="2907500" y="8216"/>
                </a:lnTo>
                <a:lnTo>
                  <a:pt x="2913126" y="8128"/>
                </a:lnTo>
                <a:close/>
              </a:path>
              <a:path w="8271509" h="60960">
                <a:moveTo>
                  <a:pt x="2941701" y="49276"/>
                </a:moveTo>
                <a:lnTo>
                  <a:pt x="2905506" y="50546"/>
                </a:lnTo>
                <a:lnTo>
                  <a:pt x="2908300" y="50546"/>
                </a:lnTo>
                <a:lnTo>
                  <a:pt x="2941701" y="49276"/>
                </a:lnTo>
                <a:close/>
              </a:path>
              <a:path w="8271509" h="60960">
                <a:moveTo>
                  <a:pt x="2955163" y="37846"/>
                </a:moveTo>
                <a:lnTo>
                  <a:pt x="2895219" y="37846"/>
                </a:lnTo>
                <a:lnTo>
                  <a:pt x="2910332" y="38798"/>
                </a:lnTo>
                <a:lnTo>
                  <a:pt x="2927667" y="38950"/>
                </a:lnTo>
                <a:lnTo>
                  <a:pt x="2943758" y="38544"/>
                </a:lnTo>
                <a:lnTo>
                  <a:pt x="2955163" y="37846"/>
                </a:lnTo>
                <a:close/>
              </a:path>
              <a:path w="8271509" h="60960">
                <a:moveTo>
                  <a:pt x="3083433" y="2667"/>
                </a:moveTo>
                <a:lnTo>
                  <a:pt x="3078734" y="2667"/>
                </a:lnTo>
                <a:lnTo>
                  <a:pt x="2993009" y="1778"/>
                </a:lnTo>
                <a:lnTo>
                  <a:pt x="2989999" y="3060"/>
                </a:lnTo>
                <a:lnTo>
                  <a:pt x="2958909" y="3340"/>
                </a:lnTo>
                <a:lnTo>
                  <a:pt x="2917990" y="3289"/>
                </a:lnTo>
                <a:lnTo>
                  <a:pt x="2885567" y="3556"/>
                </a:lnTo>
                <a:lnTo>
                  <a:pt x="2839847" y="3556"/>
                </a:lnTo>
                <a:lnTo>
                  <a:pt x="2839047" y="3429"/>
                </a:lnTo>
                <a:lnTo>
                  <a:pt x="2841574" y="3111"/>
                </a:lnTo>
                <a:lnTo>
                  <a:pt x="2848216" y="2806"/>
                </a:lnTo>
                <a:lnTo>
                  <a:pt x="2859786" y="2667"/>
                </a:lnTo>
                <a:lnTo>
                  <a:pt x="2820098" y="2781"/>
                </a:lnTo>
                <a:lnTo>
                  <a:pt x="2801734" y="3048"/>
                </a:lnTo>
                <a:lnTo>
                  <a:pt x="2796032" y="3556"/>
                </a:lnTo>
                <a:lnTo>
                  <a:pt x="2675128" y="4445"/>
                </a:lnTo>
                <a:lnTo>
                  <a:pt x="2671318" y="4445"/>
                </a:lnTo>
                <a:lnTo>
                  <a:pt x="2667508" y="3556"/>
                </a:lnTo>
                <a:lnTo>
                  <a:pt x="2659888" y="3556"/>
                </a:lnTo>
                <a:lnTo>
                  <a:pt x="2659888" y="4445"/>
                </a:lnTo>
                <a:lnTo>
                  <a:pt x="2132584" y="5334"/>
                </a:lnTo>
                <a:lnTo>
                  <a:pt x="2207895" y="6350"/>
                </a:lnTo>
                <a:lnTo>
                  <a:pt x="2197658" y="7645"/>
                </a:lnTo>
                <a:lnTo>
                  <a:pt x="2213305" y="8026"/>
                </a:lnTo>
                <a:lnTo>
                  <a:pt x="2234298" y="8229"/>
                </a:lnTo>
                <a:lnTo>
                  <a:pt x="2240153" y="9017"/>
                </a:lnTo>
                <a:lnTo>
                  <a:pt x="2225306" y="9525"/>
                </a:lnTo>
                <a:lnTo>
                  <a:pt x="2209012" y="9690"/>
                </a:lnTo>
                <a:lnTo>
                  <a:pt x="2193086" y="9525"/>
                </a:lnTo>
                <a:lnTo>
                  <a:pt x="2179320" y="9017"/>
                </a:lnTo>
                <a:lnTo>
                  <a:pt x="2179536" y="9702"/>
                </a:lnTo>
                <a:lnTo>
                  <a:pt x="2185378" y="10464"/>
                </a:lnTo>
                <a:lnTo>
                  <a:pt x="2191766" y="11417"/>
                </a:lnTo>
                <a:lnTo>
                  <a:pt x="2193544" y="12573"/>
                </a:lnTo>
                <a:lnTo>
                  <a:pt x="2234717" y="12331"/>
                </a:lnTo>
                <a:lnTo>
                  <a:pt x="2288400" y="9690"/>
                </a:lnTo>
                <a:lnTo>
                  <a:pt x="2295283" y="9347"/>
                </a:lnTo>
                <a:lnTo>
                  <a:pt x="2334310" y="9334"/>
                </a:lnTo>
                <a:lnTo>
                  <a:pt x="2331262" y="10185"/>
                </a:lnTo>
                <a:lnTo>
                  <a:pt x="2328227" y="11023"/>
                </a:lnTo>
                <a:lnTo>
                  <a:pt x="2333752" y="11518"/>
                </a:lnTo>
                <a:lnTo>
                  <a:pt x="2349474" y="11645"/>
                </a:lnTo>
                <a:lnTo>
                  <a:pt x="2387676" y="11506"/>
                </a:lnTo>
                <a:lnTo>
                  <a:pt x="2401900" y="11963"/>
                </a:lnTo>
                <a:lnTo>
                  <a:pt x="2417051" y="12242"/>
                </a:lnTo>
                <a:lnTo>
                  <a:pt x="2432443" y="11315"/>
                </a:lnTo>
                <a:lnTo>
                  <a:pt x="2441067" y="10795"/>
                </a:lnTo>
                <a:lnTo>
                  <a:pt x="2439162" y="12573"/>
                </a:lnTo>
                <a:lnTo>
                  <a:pt x="2564765" y="10795"/>
                </a:lnTo>
                <a:lnTo>
                  <a:pt x="2562860" y="11684"/>
                </a:lnTo>
                <a:lnTo>
                  <a:pt x="2596540" y="10795"/>
                </a:lnTo>
                <a:lnTo>
                  <a:pt x="2629154" y="10172"/>
                </a:lnTo>
                <a:lnTo>
                  <a:pt x="2654236" y="10172"/>
                </a:lnTo>
                <a:lnTo>
                  <a:pt x="2674251" y="10185"/>
                </a:lnTo>
                <a:lnTo>
                  <a:pt x="2679357" y="10160"/>
                </a:lnTo>
                <a:lnTo>
                  <a:pt x="2717571" y="10096"/>
                </a:lnTo>
                <a:lnTo>
                  <a:pt x="2673223" y="11684"/>
                </a:lnTo>
                <a:lnTo>
                  <a:pt x="2696464" y="11925"/>
                </a:lnTo>
                <a:lnTo>
                  <a:pt x="2713240" y="11582"/>
                </a:lnTo>
                <a:lnTo>
                  <a:pt x="2727845" y="11061"/>
                </a:lnTo>
                <a:lnTo>
                  <a:pt x="2744597" y="10795"/>
                </a:lnTo>
                <a:lnTo>
                  <a:pt x="2743187" y="11684"/>
                </a:lnTo>
                <a:lnTo>
                  <a:pt x="2738932" y="12192"/>
                </a:lnTo>
                <a:lnTo>
                  <a:pt x="2789351" y="10795"/>
                </a:lnTo>
                <a:lnTo>
                  <a:pt x="2821711" y="9906"/>
                </a:lnTo>
                <a:lnTo>
                  <a:pt x="2854071" y="9017"/>
                </a:lnTo>
                <a:lnTo>
                  <a:pt x="2865818" y="8496"/>
                </a:lnTo>
                <a:lnTo>
                  <a:pt x="2861589" y="8128"/>
                </a:lnTo>
                <a:lnTo>
                  <a:pt x="2850743" y="7772"/>
                </a:lnTo>
                <a:lnTo>
                  <a:pt x="2842641" y="7239"/>
                </a:lnTo>
                <a:lnTo>
                  <a:pt x="2858058" y="6756"/>
                </a:lnTo>
                <a:lnTo>
                  <a:pt x="2883166" y="6743"/>
                </a:lnTo>
                <a:lnTo>
                  <a:pt x="2902483" y="7124"/>
                </a:lnTo>
                <a:lnTo>
                  <a:pt x="2911525" y="7988"/>
                </a:lnTo>
                <a:lnTo>
                  <a:pt x="2933179" y="6692"/>
                </a:lnTo>
                <a:lnTo>
                  <a:pt x="2938780" y="6350"/>
                </a:lnTo>
                <a:lnTo>
                  <a:pt x="2956242" y="7810"/>
                </a:lnTo>
                <a:lnTo>
                  <a:pt x="2934881" y="9359"/>
                </a:lnTo>
                <a:lnTo>
                  <a:pt x="2864612" y="11684"/>
                </a:lnTo>
                <a:lnTo>
                  <a:pt x="2903080" y="11417"/>
                </a:lnTo>
                <a:lnTo>
                  <a:pt x="2965729" y="10185"/>
                </a:lnTo>
                <a:lnTo>
                  <a:pt x="3006344" y="9906"/>
                </a:lnTo>
                <a:lnTo>
                  <a:pt x="2993834" y="9753"/>
                </a:lnTo>
                <a:lnTo>
                  <a:pt x="2983204" y="9359"/>
                </a:lnTo>
                <a:lnTo>
                  <a:pt x="2974175" y="8788"/>
                </a:lnTo>
                <a:lnTo>
                  <a:pt x="2966466" y="8128"/>
                </a:lnTo>
                <a:lnTo>
                  <a:pt x="2974810" y="7226"/>
                </a:lnTo>
                <a:lnTo>
                  <a:pt x="3032214" y="6756"/>
                </a:lnTo>
                <a:lnTo>
                  <a:pt x="3066288" y="6350"/>
                </a:lnTo>
                <a:lnTo>
                  <a:pt x="3053181" y="5613"/>
                </a:lnTo>
                <a:lnTo>
                  <a:pt x="3052661" y="4914"/>
                </a:lnTo>
                <a:lnTo>
                  <a:pt x="3058198" y="4445"/>
                </a:lnTo>
                <a:lnTo>
                  <a:pt x="3060852" y="4229"/>
                </a:lnTo>
                <a:lnTo>
                  <a:pt x="3073908" y="3556"/>
                </a:lnTo>
                <a:lnTo>
                  <a:pt x="3083433" y="3556"/>
                </a:lnTo>
                <a:lnTo>
                  <a:pt x="3083433" y="3340"/>
                </a:lnTo>
                <a:lnTo>
                  <a:pt x="3083433" y="2667"/>
                </a:lnTo>
                <a:close/>
              </a:path>
              <a:path w="8271509" h="60960">
                <a:moveTo>
                  <a:pt x="3118231" y="40386"/>
                </a:moveTo>
                <a:lnTo>
                  <a:pt x="3082671" y="41656"/>
                </a:lnTo>
                <a:lnTo>
                  <a:pt x="3103753" y="41656"/>
                </a:lnTo>
                <a:lnTo>
                  <a:pt x="3118231" y="40386"/>
                </a:lnTo>
                <a:close/>
              </a:path>
              <a:path w="8271509" h="60960">
                <a:moveTo>
                  <a:pt x="3133090" y="2667"/>
                </a:moveTo>
                <a:lnTo>
                  <a:pt x="3127375" y="1778"/>
                </a:lnTo>
                <a:lnTo>
                  <a:pt x="3109214" y="1778"/>
                </a:lnTo>
                <a:lnTo>
                  <a:pt x="3106420" y="2667"/>
                </a:lnTo>
                <a:lnTo>
                  <a:pt x="3098800" y="2667"/>
                </a:lnTo>
                <a:lnTo>
                  <a:pt x="3088259" y="3683"/>
                </a:lnTo>
                <a:lnTo>
                  <a:pt x="3133090" y="3683"/>
                </a:lnTo>
                <a:lnTo>
                  <a:pt x="3133090" y="2667"/>
                </a:lnTo>
                <a:close/>
              </a:path>
              <a:path w="8271509" h="60960">
                <a:moveTo>
                  <a:pt x="3212719" y="3048"/>
                </a:moveTo>
                <a:lnTo>
                  <a:pt x="3132836" y="3937"/>
                </a:lnTo>
                <a:lnTo>
                  <a:pt x="3125216" y="4699"/>
                </a:lnTo>
                <a:lnTo>
                  <a:pt x="3127121" y="5588"/>
                </a:lnTo>
                <a:lnTo>
                  <a:pt x="3192780" y="5588"/>
                </a:lnTo>
                <a:lnTo>
                  <a:pt x="3185706" y="4953"/>
                </a:lnTo>
                <a:lnTo>
                  <a:pt x="3192742" y="4318"/>
                </a:lnTo>
                <a:lnTo>
                  <a:pt x="3204768" y="3695"/>
                </a:lnTo>
                <a:lnTo>
                  <a:pt x="3212719" y="3048"/>
                </a:lnTo>
                <a:close/>
              </a:path>
              <a:path w="8271509" h="60960">
                <a:moveTo>
                  <a:pt x="3303016" y="36830"/>
                </a:moveTo>
                <a:lnTo>
                  <a:pt x="3300349" y="36830"/>
                </a:lnTo>
                <a:lnTo>
                  <a:pt x="3286252" y="36957"/>
                </a:lnTo>
                <a:lnTo>
                  <a:pt x="3303016" y="36830"/>
                </a:lnTo>
                <a:close/>
              </a:path>
              <a:path w="8271509" h="60960">
                <a:moveTo>
                  <a:pt x="3315843" y="14351"/>
                </a:moveTo>
                <a:lnTo>
                  <a:pt x="3306889" y="13347"/>
                </a:lnTo>
                <a:lnTo>
                  <a:pt x="3273615" y="12319"/>
                </a:lnTo>
                <a:lnTo>
                  <a:pt x="3274822" y="11684"/>
                </a:lnTo>
                <a:lnTo>
                  <a:pt x="3245370" y="12065"/>
                </a:lnTo>
                <a:lnTo>
                  <a:pt x="3220961" y="12700"/>
                </a:lnTo>
                <a:lnTo>
                  <a:pt x="3177794" y="14351"/>
                </a:lnTo>
                <a:lnTo>
                  <a:pt x="3315843" y="14351"/>
                </a:lnTo>
                <a:close/>
              </a:path>
              <a:path w="8271509" h="60960">
                <a:moveTo>
                  <a:pt x="3577590" y="3556"/>
                </a:moveTo>
                <a:lnTo>
                  <a:pt x="3546221" y="2679"/>
                </a:lnTo>
                <a:lnTo>
                  <a:pt x="3559835" y="2603"/>
                </a:lnTo>
                <a:lnTo>
                  <a:pt x="3539045" y="2159"/>
                </a:lnTo>
                <a:lnTo>
                  <a:pt x="3510750" y="1143"/>
                </a:lnTo>
                <a:lnTo>
                  <a:pt x="3476752" y="889"/>
                </a:lnTo>
                <a:lnTo>
                  <a:pt x="3490976" y="2679"/>
                </a:lnTo>
                <a:lnTo>
                  <a:pt x="3416681" y="3556"/>
                </a:lnTo>
                <a:lnTo>
                  <a:pt x="3405822" y="2794"/>
                </a:lnTo>
                <a:lnTo>
                  <a:pt x="3389604" y="1905"/>
                </a:lnTo>
                <a:lnTo>
                  <a:pt x="3381933" y="1270"/>
                </a:lnTo>
                <a:lnTo>
                  <a:pt x="3396742" y="889"/>
                </a:lnTo>
                <a:lnTo>
                  <a:pt x="3345027" y="1270"/>
                </a:lnTo>
                <a:lnTo>
                  <a:pt x="3274530" y="4699"/>
                </a:lnTo>
                <a:lnTo>
                  <a:pt x="3215894" y="5473"/>
                </a:lnTo>
                <a:lnTo>
                  <a:pt x="3305302" y="5473"/>
                </a:lnTo>
                <a:lnTo>
                  <a:pt x="3287877" y="6477"/>
                </a:lnTo>
                <a:lnTo>
                  <a:pt x="3287230" y="6858"/>
                </a:lnTo>
                <a:lnTo>
                  <a:pt x="3293008" y="7239"/>
                </a:lnTo>
                <a:lnTo>
                  <a:pt x="3294888" y="8140"/>
                </a:lnTo>
                <a:lnTo>
                  <a:pt x="3269856" y="7759"/>
                </a:lnTo>
                <a:lnTo>
                  <a:pt x="3242005" y="7620"/>
                </a:lnTo>
                <a:lnTo>
                  <a:pt x="3228467" y="7378"/>
                </a:lnTo>
                <a:lnTo>
                  <a:pt x="3246374" y="6350"/>
                </a:lnTo>
                <a:lnTo>
                  <a:pt x="3155518" y="6731"/>
                </a:lnTo>
                <a:lnTo>
                  <a:pt x="3136773" y="7239"/>
                </a:lnTo>
                <a:lnTo>
                  <a:pt x="3164459" y="8140"/>
                </a:lnTo>
                <a:lnTo>
                  <a:pt x="3099206" y="9144"/>
                </a:lnTo>
                <a:lnTo>
                  <a:pt x="3053969" y="10795"/>
                </a:lnTo>
                <a:lnTo>
                  <a:pt x="3087852" y="10414"/>
                </a:lnTo>
                <a:lnTo>
                  <a:pt x="3139529" y="8648"/>
                </a:lnTo>
                <a:lnTo>
                  <a:pt x="3182493" y="8140"/>
                </a:lnTo>
                <a:lnTo>
                  <a:pt x="3213265" y="9271"/>
                </a:lnTo>
                <a:lnTo>
                  <a:pt x="3208680" y="9906"/>
                </a:lnTo>
                <a:lnTo>
                  <a:pt x="3199092" y="10668"/>
                </a:lnTo>
                <a:lnTo>
                  <a:pt x="3214878" y="11684"/>
                </a:lnTo>
                <a:lnTo>
                  <a:pt x="3271012" y="9906"/>
                </a:lnTo>
                <a:lnTo>
                  <a:pt x="3244469" y="9906"/>
                </a:lnTo>
                <a:lnTo>
                  <a:pt x="3261474" y="8763"/>
                </a:lnTo>
                <a:lnTo>
                  <a:pt x="3315906" y="8509"/>
                </a:lnTo>
                <a:lnTo>
                  <a:pt x="3324352" y="7239"/>
                </a:lnTo>
                <a:lnTo>
                  <a:pt x="3360458" y="8255"/>
                </a:lnTo>
                <a:lnTo>
                  <a:pt x="3460496" y="9906"/>
                </a:lnTo>
                <a:lnTo>
                  <a:pt x="3464941" y="9410"/>
                </a:lnTo>
                <a:lnTo>
                  <a:pt x="3459480" y="9144"/>
                </a:lnTo>
                <a:lnTo>
                  <a:pt x="3448100" y="9144"/>
                </a:lnTo>
                <a:lnTo>
                  <a:pt x="3434842" y="9029"/>
                </a:lnTo>
                <a:lnTo>
                  <a:pt x="3453917" y="8648"/>
                </a:lnTo>
                <a:lnTo>
                  <a:pt x="3468471" y="7874"/>
                </a:lnTo>
                <a:lnTo>
                  <a:pt x="3485007" y="7239"/>
                </a:lnTo>
                <a:lnTo>
                  <a:pt x="3510026" y="7239"/>
                </a:lnTo>
                <a:lnTo>
                  <a:pt x="3519170" y="7378"/>
                </a:lnTo>
                <a:lnTo>
                  <a:pt x="3518560" y="7239"/>
                </a:lnTo>
                <a:lnTo>
                  <a:pt x="3516096" y="6731"/>
                </a:lnTo>
                <a:lnTo>
                  <a:pt x="3502139" y="5969"/>
                </a:lnTo>
                <a:lnTo>
                  <a:pt x="3478657" y="5473"/>
                </a:lnTo>
                <a:lnTo>
                  <a:pt x="3576701" y="5473"/>
                </a:lnTo>
                <a:lnTo>
                  <a:pt x="3540506" y="3556"/>
                </a:lnTo>
                <a:lnTo>
                  <a:pt x="3577590" y="3556"/>
                </a:lnTo>
                <a:close/>
              </a:path>
              <a:path w="8271509" h="60960">
                <a:moveTo>
                  <a:pt x="3579368" y="2514"/>
                </a:moveTo>
                <a:lnTo>
                  <a:pt x="3559835" y="2603"/>
                </a:lnTo>
                <a:lnTo>
                  <a:pt x="3568750" y="2794"/>
                </a:lnTo>
                <a:lnTo>
                  <a:pt x="3579368" y="2514"/>
                </a:lnTo>
                <a:close/>
              </a:path>
              <a:path w="8271509" h="60960">
                <a:moveTo>
                  <a:pt x="3822522" y="51092"/>
                </a:moveTo>
                <a:lnTo>
                  <a:pt x="3817493" y="51181"/>
                </a:lnTo>
                <a:lnTo>
                  <a:pt x="3822319" y="51181"/>
                </a:lnTo>
                <a:lnTo>
                  <a:pt x="3822522" y="51092"/>
                </a:lnTo>
                <a:close/>
              </a:path>
              <a:path w="8271509" h="60960">
                <a:moveTo>
                  <a:pt x="4194302" y="2032"/>
                </a:moveTo>
                <a:lnTo>
                  <a:pt x="4187698" y="1143"/>
                </a:lnTo>
                <a:lnTo>
                  <a:pt x="4155694" y="2032"/>
                </a:lnTo>
                <a:lnTo>
                  <a:pt x="4162298" y="3048"/>
                </a:lnTo>
                <a:lnTo>
                  <a:pt x="4194302" y="2032"/>
                </a:lnTo>
                <a:close/>
              </a:path>
              <a:path w="8271509" h="60960">
                <a:moveTo>
                  <a:pt x="4326763" y="11684"/>
                </a:moveTo>
                <a:lnTo>
                  <a:pt x="4324858" y="11684"/>
                </a:lnTo>
                <a:lnTo>
                  <a:pt x="4325429" y="11709"/>
                </a:lnTo>
                <a:lnTo>
                  <a:pt x="4326763" y="11684"/>
                </a:lnTo>
                <a:close/>
              </a:path>
              <a:path w="8271509" h="60960">
                <a:moveTo>
                  <a:pt x="4415663" y="4953"/>
                </a:moveTo>
                <a:lnTo>
                  <a:pt x="4373880" y="4953"/>
                </a:lnTo>
                <a:lnTo>
                  <a:pt x="4376801" y="5588"/>
                </a:lnTo>
                <a:lnTo>
                  <a:pt x="4415663" y="4953"/>
                </a:lnTo>
                <a:close/>
              </a:path>
              <a:path w="8271509" h="60960">
                <a:moveTo>
                  <a:pt x="4465955" y="44831"/>
                </a:moveTo>
                <a:lnTo>
                  <a:pt x="4422013" y="44831"/>
                </a:lnTo>
                <a:lnTo>
                  <a:pt x="4429963" y="45745"/>
                </a:lnTo>
                <a:lnTo>
                  <a:pt x="4437545" y="45643"/>
                </a:lnTo>
                <a:lnTo>
                  <a:pt x="4448353" y="45135"/>
                </a:lnTo>
                <a:lnTo>
                  <a:pt x="4465955" y="44831"/>
                </a:lnTo>
                <a:close/>
              </a:path>
              <a:path w="8271509" h="60960">
                <a:moveTo>
                  <a:pt x="4473753" y="45313"/>
                </a:moveTo>
                <a:lnTo>
                  <a:pt x="4473575" y="44831"/>
                </a:lnTo>
                <a:lnTo>
                  <a:pt x="4465955" y="44831"/>
                </a:lnTo>
                <a:lnTo>
                  <a:pt x="4432554" y="46990"/>
                </a:lnTo>
                <a:lnTo>
                  <a:pt x="4451159" y="47091"/>
                </a:lnTo>
                <a:lnTo>
                  <a:pt x="4465586" y="46304"/>
                </a:lnTo>
                <a:lnTo>
                  <a:pt x="4473753" y="45313"/>
                </a:lnTo>
                <a:close/>
              </a:path>
              <a:path w="8271509" h="60960">
                <a:moveTo>
                  <a:pt x="4566920" y="1143"/>
                </a:moveTo>
                <a:lnTo>
                  <a:pt x="4537329" y="1143"/>
                </a:lnTo>
                <a:lnTo>
                  <a:pt x="4540123" y="1435"/>
                </a:lnTo>
                <a:lnTo>
                  <a:pt x="4538802" y="1968"/>
                </a:lnTo>
                <a:lnTo>
                  <a:pt x="4538167" y="2324"/>
                </a:lnTo>
                <a:lnTo>
                  <a:pt x="4543044" y="2032"/>
                </a:lnTo>
                <a:lnTo>
                  <a:pt x="4566920" y="1143"/>
                </a:lnTo>
                <a:close/>
              </a:path>
              <a:path w="8271509" h="60960">
                <a:moveTo>
                  <a:pt x="4829734" y="3416"/>
                </a:moveTo>
                <a:lnTo>
                  <a:pt x="4822825" y="3556"/>
                </a:lnTo>
                <a:lnTo>
                  <a:pt x="4829429" y="3556"/>
                </a:lnTo>
                <a:lnTo>
                  <a:pt x="4829734" y="3416"/>
                </a:lnTo>
                <a:close/>
              </a:path>
              <a:path w="8271509" h="60960">
                <a:moveTo>
                  <a:pt x="5000244" y="30607"/>
                </a:moveTo>
                <a:lnTo>
                  <a:pt x="4972850" y="30340"/>
                </a:lnTo>
                <a:lnTo>
                  <a:pt x="4957927" y="30556"/>
                </a:lnTo>
                <a:lnTo>
                  <a:pt x="4952619" y="31496"/>
                </a:lnTo>
                <a:lnTo>
                  <a:pt x="4976812" y="31394"/>
                </a:lnTo>
                <a:lnTo>
                  <a:pt x="4988407" y="31127"/>
                </a:lnTo>
                <a:lnTo>
                  <a:pt x="5000244" y="30607"/>
                </a:lnTo>
                <a:close/>
              </a:path>
              <a:path w="8271509" h="60960">
                <a:moveTo>
                  <a:pt x="5093551" y="6350"/>
                </a:moveTo>
                <a:lnTo>
                  <a:pt x="5086870" y="5664"/>
                </a:lnTo>
                <a:lnTo>
                  <a:pt x="5062461" y="5715"/>
                </a:lnTo>
                <a:lnTo>
                  <a:pt x="5076926" y="6591"/>
                </a:lnTo>
                <a:lnTo>
                  <a:pt x="5080914" y="7162"/>
                </a:lnTo>
                <a:lnTo>
                  <a:pt x="5079873" y="8128"/>
                </a:lnTo>
                <a:lnTo>
                  <a:pt x="5089042" y="7327"/>
                </a:lnTo>
                <a:lnTo>
                  <a:pt x="5093551" y="6350"/>
                </a:lnTo>
                <a:close/>
              </a:path>
              <a:path w="8271509" h="60960">
                <a:moveTo>
                  <a:pt x="5168443" y="39306"/>
                </a:moveTo>
                <a:lnTo>
                  <a:pt x="5159756" y="39509"/>
                </a:lnTo>
                <a:lnTo>
                  <a:pt x="5167985" y="39370"/>
                </a:lnTo>
                <a:lnTo>
                  <a:pt x="5168443" y="39306"/>
                </a:lnTo>
                <a:close/>
              </a:path>
              <a:path w="8271509" h="60960">
                <a:moveTo>
                  <a:pt x="5190236" y="2679"/>
                </a:moveTo>
                <a:lnTo>
                  <a:pt x="5154041" y="1790"/>
                </a:lnTo>
                <a:lnTo>
                  <a:pt x="5117846" y="889"/>
                </a:lnTo>
                <a:lnTo>
                  <a:pt x="4873244" y="889"/>
                </a:lnTo>
                <a:lnTo>
                  <a:pt x="4808398" y="0"/>
                </a:lnTo>
                <a:lnTo>
                  <a:pt x="4764595" y="508"/>
                </a:lnTo>
                <a:lnTo>
                  <a:pt x="4732223" y="1905"/>
                </a:lnTo>
                <a:lnTo>
                  <a:pt x="4701679" y="3556"/>
                </a:lnTo>
                <a:lnTo>
                  <a:pt x="4663364" y="4965"/>
                </a:lnTo>
                <a:lnTo>
                  <a:pt x="4607687" y="5473"/>
                </a:lnTo>
                <a:lnTo>
                  <a:pt x="4701921" y="5473"/>
                </a:lnTo>
                <a:lnTo>
                  <a:pt x="4711027" y="4318"/>
                </a:lnTo>
                <a:lnTo>
                  <a:pt x="4760633" y="2540"/>
                </a:lnTo>
                <a:lnTo>
                  <a:pt x="4762754" y="1790"/>
                </a:lnTo>
                <a:lnTo>
                  <a:pt x="4845685" y="2679"/>
                </a:lnTo>
                <a:lnTo>
                  <a:pt x="4831334" y="2679"/>
                </a:lnTo>
                <a:lnTo>
                  <a:pt x="4829734" y="3416"/>
                </a:lnTo>
                <a:lnTo>
                  <a:pt x="4859731" y="2794"/>
                </a:lnTo>
                <a:lnTo>
                  <a:pt x="4914735" y="2679"/>
                </a:lnTo>
                <a:lnTo>
                  <a:pt x="4943716" y="1790"/>
                </a:lnTo>
                <a:lnTo>
                  <a:pt x="4948745" y="2413"/>
                </a:lnTo>
                <a:lnTo>
                  <a:pt x="4924107" y="3060"/>
                </a:lnTo>
                <a:lnTo>
                  <a:pt x="4931283" y="3556"/>
                </a:lnTo>
                <a:lnTo>
                  <a:pt x="4912385" y="4064"/>
                </a:lnTo>
                <a:lnTo>
                  <a:pt x="4894910" y="5080"/>
                </a:lnTo>
                <a:lnTo>
                  <a:pt x="4868545" y="7239"/>
                </a:lnTo>
                <a:lnTo>
                  <a:pt x="4902898" y="7378"/>
                </a:lnTo>
                <a:lnTo>
                  <a:pt x="4918608" y="6616"/>
                </a:lnTo>
                <a:lnTo>
                  <a:pt x="4932362" y="5588"/>
                </a:lnTo>
                <a:lnTo>
                  <a:pt x="4960861" y="4584"/>
                </a:lnTo>
                <a:lnTo>
                  <a:pt x="5002657" y="5473"/>
                </a:lnTo>
                <a:lnTo>
                  <a:pt x="5011750" y="5334"/>
                </a:lnTo>
                <a:lnTo>
                  <a:pt x="5007572" y="5080"/>
                </a:lnTo>
                <a:lnTo>
                  <a:pt x="4998580" y="4826"/>
                </a:lnTo>
                <a:lnTo>
                  <a:pt x="4993259" y="4584"/>
                </a:lnTo>
                <a:lnTo>
                  <a:pt x="5012944" y="4318"/>
                </a:lnTo>
                <a:lnTo>
                  <a:pt x="5028387" y="4699"/>
                </a:lnTo>
                <a:lnTo>
                  <a:pt x="5042420" y="5207"/>
                </a:lnTo>
                <a:lnTo>
                  <a:pt x="5057889" y="5473"/>
                </a:lnTo>
                <a:lnTo>
                  <a:pt x="5051755" y="4826"/>
                </a:lnTo>
                <a:lnTo>
                  <a:pt x="5045951" y="4318"/>
                </a:lnTo>
                <a:lnTo>
                  <a:pt x="5040147" y="3822"/>
                </a:lnTo>
                <a:lnTo>
                  <a:pt x="5039868" y="3556"/>
                </a:lnTo>
                <a:lnTo>
                  <a:pt x="5096268" y="4318"/>
                </a:lnTo>
                <a:lnTo>
                  <a:pt x="5123929" y="4965"/>
                </a:lnTo>
                <a:lnTo>
                  <a:pt x="5151247" y="6350"/>
                </a:lnTo>
                <a:lnTo>
                  <a:pt x="5146230" y="5473"/>
                </a:lnTo>
                <a:lnTo>
                  <a:pt x="5156835" y="4203"/>
                </a:lnTo>
                <a:lnTo>
                  <a:pt x="5167808" y="3556"/>
                </a:lnTo>
                <a:lnTo>
                  <a:pt x="5174386" y="3175"/>
                </a:lnTo>
                <a:lnTo>
                  <a:pt x="5190236" y="2679"/>
                </a:lnTo>
                <a:close/>
              </a:path>
              <a:path w="8271509" h="60960">
                <a:moveTo>
                  <a:pt x="5226304" y="41656"/>
                </a:moveTo>
                <a:lnTo>
                  <a:pt x="5148910" y="42722"/>
                </a:lnTo>
                <a:lnTo>
                  <a:pt x="5115153" y="43497"/>
                </a:lnTo>
                <a:lnTo>
                  <a:pt x="5103622" y="44831"/>
                </a:lnTo>
                <a:lnTo>
                  <a:pt x="5149278" y="44742"/>
                </a:lnTo>
                <a:lnTo>
                  <a:pt x="5169154" y="44513"/>
                </a:lnTo>
                <a:lnTo>
                  <a:pt x="5183505" y="44069"/>
                </a:lnTo>
                <a:lnTo>
                  <a:pt x="5171186" y="43307"/>
                </a:lnTo>
                <a:lnTo>
                  <a:pt x="5226304" y="41656"/>
                </a:lnTo>
                <a:close/>
              </a:path>
              <a:path w="8271509" h="60960">
                <a:moveTo>
                  <a:pt x="5229098" y="1143"/>
                </a:moveTo>
                <a:lnTo>
                  <a:pt x="5223942" y="876"/>
                </a:lnTo>
                <a:lnTo>
                  <a:pt x="5211381" y="914"/>
                </a:lnTo>
                <a:lnTo>
                  <a:pt x="5200053" y="1054"/>
                </a:lnTo>
                <a:lnTo>
                  <a:pt x="5198618" y="1143"/>
                </a:lnTo>
                <a:lnTo>
                  <a:pt x="5229098" y="1143"/>
                </a:lnTo>
                <a:close/>
              </a:path>
              <a:path w="8271509" h="60960">
                <a:moveTo>
                  <a:pt x="5324475" y="4584"/>
                </a:moveTo>
                <a:lnTo>
                  <a:pt x="5321681" y="4584"/>
                </a:lnTo>
                <a:lnTo>
                  <a:pt x="5324030" y="4597"/>
                </a:lnTo>
                <a:lnTo>
                  <a:pt x="5324475" y="4584"/>
                </a:lnTo>
                <a:close/>
              </a:path>
              <a:path w="8271509" h="60960">
                <a:moveTo>
                  <a:pt x="5335016" y="25273"/>
                </a:moveTo>
                <a:lnTo>
                  <a:pt x="5294884" y="26543"/>
                </a:lnTo>
                <a:lnTo>
                  <a:pt x="5302504" y="26543"/>
                </a:lnTo>
                <a:lnTo>
                  <a:pt x="5335016" y="25273"/>
                </a:lnTo>
                <a:close/>
              </a:path>
              <a:path w="8271509" h="60960">
                <a:moveTo>
                  <a:pt x="5392547" y="1143"/>
                </a:moveTo>
                <a:lnTo>
                  <a:pt x="5269611" y="1143"/>
                </a:lnTo>
                <a:lnTo>
                  <a:pt x="5317147" y="2019"/>
                </a:lnTo>
                <a:lnTo>
                  <a:pt x="5325808" y="2349"/>
                </a:lnTo>
                <a:lnTo>
                  <a:pt x="5326888" y="2794"/>
                </a:lnTo>
                <a:lnTo>
                  <a:pt x="5352554" y="2921"/>
                </a:lnTo>
                <a:lnTo>
                  <a:pt x="5366524" y="2311"/>
                </a:lnTo>
                <a:lnTo>
                  <a:pt x="5377078" y="1536"/>
                </a:lnTo>
                <a:lnTo>
                  <a:pt x="5392547" y="1143"/>
                </a:lnTo>
                <a:close/>
              </a:path>
              <a:path w="8271509" h="60960">
                <a:moveTo>
                  <a:pt x="5418607" y="43497"/>
                </a:moveTo>
                <a:lnTo>
                  <a:pt x="5403761" y="42151"/>
                </a:lnTo>
                <a:lnTo>
                  <a:pt x="5393944" y="40779"/>
                </a:lnTo>
                <a:lnTo>
                  <a:pt x="5416169" y="39370"/>
                </a:lnTo>
                <a:lnTo>
                  <a:pt x="5385219" y="39319"/>
                </a:lnTo>
                <a:lnTo>
                  <a:pt x="5379618" y="39979"/>
                </a:lnTo>
                <a:lnTo>
                  <a:pt x="5384152" y="40932"/>
                </a:lnTo>
                <a:lnTo>
                  <a:pt x="5383581" y="41795"/>
                </a:lnTo>
                <a:lnTo>
                  <a:pt x="5362702" y="42164"/>
                </a:lnTo>
                <a:lnTo>
                  <a:pt x="5385752" y="42456"/>
                </a:lnTo>
                <a:lnTo>
                  <a:pt x="5401754" y="43167"/>
                </a:lnTo>
                <a:lnTo>
                  <a:pt x="5410416" y="44043"/>
                </a:lnTo>
                <a:lnTo>
                  <a:pt x="5411470" y="44831"/>
                </a:lnTo>
                <a:lnTo>
                  <a:pt x="5418607" y="43497"/>
                </a:lnTo>
                <a:close/>
              </a:path>
              <a:path w="8271509" h="60960">
                <a:moveTo>
                  <a:pt x="5429631" y="27178"/>
                </a:moveTo>
                <a:lnTo>
                  <a:pt x="5405183" y="25781"/>
                </a:lnTo>
                <a:lnTo>
                  <a:pt x="5393474" y="25615"/>
                </a:lnTo>
                <a:lnTo>
                  <a:pt x="5381498" y="26289"/>
                </a:lnTo>
                <a:lnTo>
                  <a:pt x="5389715" y="26682"/>
                </a:lnTo>
                <a:lnTo>
                  <a:pt x="5417617" y="26797"/>
                </a:lnTo>
                <a:lnTo>
                  <a:pt x="5429631" y="27178"/>
                </a:lnTo>
                <a:close/>
              </a:path>
              <a:path w="8271509" h="60960">
                <a:moveTo>
                  <a:pt x="5516499" y="2641"/>
                </a:moveTo>
                <a:lnTo>
                  <a:pt x="5514848" y="2616"/>
                </a:lnTo>
                <a:lnTo>
                  <a:pt x="5516499" y="2641"/>
                </a:lnTo>
                <a:close/>
              </a:path>
              <a:path w="8271509" h="60960">
                <a:moveTo>
                  <a:pt x="5553964" y="1790"/>
                </a:moveTo>
                <a:lnTo>
                  <a:pt x="5516499" y="2641"/>
                </a:lnTo>
                <a:lnTo>
                  <a:pt x="5519674" y="2679"/>
                </a:lnTo>
                <a:lnTo>
                  <a:pt x="5538241" y="2679"/>
                </a:lnTo>
                <a:lnTo>
                  <a:pt x="5553964" y="1790"/>
                </a:lnTo>
                <a:close/>
              </a:path>
              <a:path w="8271509" h="60960">
                <a:moveTo>
                  <a:pt x="5592965" y="33401"/>
                </a:moveTo>
                <a:lnTo>
                  <a:pt x="5592953" y="32397"/>
                </a:lnTo>
                <a:lnTo>
                  <a:pt x="5549138" y="33401"/>
                </a:lnTo>
                <a:lnTo>
                  <a:pt x="5592965" y="33401"/>
                </a:lnTo>
                <a:close/>
              </a:path>
              <a:path w="8271509" h="60960">
                <a:moveTo>
                  <a:pt x="5913247" y="27813"/>
                </a:moveTo>
                <a:lnTo>
                  <a:pt x="5901817" y="28829"/>
                </a:lnTo>
                <a:lnTo>
                  <a:pt x="5887821" y="28854"/>
                </a:lnTo>
                <a:lnTo>
                  <a:pt x="5877839" y="28956"/>
                </a:lnTo>
                <a:lnTo>
                  <a:pt x="5872670" y="29260"/>
                </a:lnTo>
                <a:lnTo>
                  <a:pt x="5873115" y="29845"/>
                </a:lnTo>
                <a:lnTo>
                  <a:pt x="5885561" y="29845"/>
                </a:lnTo>
                <a:lnTo>
                  <a:pt x="5879071" y="30416"/>
                </a:lnTo>
                <a:lnTo>
                  <a:pt x="5878677" y="30607"/>
                </a:lnTo>
                <a:lnTo>
                  <a:pt x="5882932" y="30416"/>
                </a:lnTo>
                <a:lnTo>
                  <a:pt x="5890387" y="29845"/>
                </a:lnTo>
                <a:lnTo>
                  <a:pt x="5903722" y="29845"/>
                </a:lnTo>
                <a:lnTo>
                  <a:pt x="5903722" y="28829"/>
                </a:lnTo>
                <a:lnTo>
                  <a:pt x="5904738" y="28829"/>
                </a:lnTo>
                <a:lnTo>
                  <a:pt x="5913247" y="27813"/>
                </a:lnTo>
                <a:close/>
              </a:path>
              <a:path w="8271509" h="60960">
                <a:moveTo>
                  <a:pt x="6034659" y="28956"/>
                </a:moveTo>
                <a:lnTo>
                  <a:pt x="6026023" y="28956"/>
                </a:lnTo>
                <a:lnTo>
                  <a:pt x="6021197" y="29591"/>
                </a:lnTo>
                <a:lnTo>
                  <a:pt x="6034659" y="28956"/>
                </a:lnTo>
                <a:close/>
              </a:path>
              <a:path w="8271509" h="60960">
                <a:moveTo>
                  <a:pt x="6062218" y="44196"/>
                </a:moveTo>
                <a:lnTo>
                  <a:pt x="6033008" y="46101"/>
                </a:lnTo>
                <a:lnTo>
                  <a:pt x="6043422" y="46101"/>
                </a:lnTo>
                <a:lnTo>
                  <a:pt x="6062218" y="44196"/>
                </a:lnTo>
                <a:close/>
              </a:path>
              <a:path w="8271509" h="60960">
                <a:moveTo>
                  <a:pt x="6073267" y="29591"/>
                </a:moveTo>
                <a:lnTo>
                  <a:pt x="6061494" y="29235"/>
                </a:lnTo>
                <a:lnTo>
                  <a:pt x="6052477" y="29044"/>
                </a:lnTo>
                <a:lnTo>
                  <a:pt x="6034659" y="28956"/>
                </a:lnTo>
                <a:lnTo>
                  <a:pt x="6045441" y="29057"/>
                </a:lnTo>
                <a:lnTo>
                  <a:pt x="6065190" y="29502"/>
                </a:lnTo>
                <a:lnTo>
                  <a:pt x="6073267" y="29591"/>
                </a:lnTo>
                <a:close/>
              </a:path>
              <a:path w="8271509" h="60960">
                <a:moveTo>
                  <a:pt x="6123686" y="6223"/>
                </a:moveTo>
                <a:lnTo>
                  <a:pt x="6120765" y="6223"/>
                </a:lnTo>
                <a:lnTo>
                  <a:pt x="6088126" y="7493"/>
                </a:lnTo>
                <a:lnTo>
                  <a:pt x="6091047" y="7493"/>
                </a:lnTo>
                <a:lnTo>
                  <a:pt x="6123686" y="6223"/>
                </a:lnTo>
                <a:close/>
              </a:path>
              <a:path w="8271509" h="60960">
                <a:moveTo>
                  <a:pt x="6330823" y="7493"/>
                </a:moveTo>
                <a:lnTo>
                  <a:pt x="6297803" y="6223"/>
                </a:lnTo>
                <a:lnTo>
                  <a:pt x="6323330" y="7493"/>
                </a:lnTo>
                <a:lnTo>
                  <a:pt x="6330823" y="7493"/>
                </a:lnTo>
                <a:close/>
              </a:path>
              <a:path w="8271509" h="60960">
                <a:moveTo>
                  <a:pt x="6433921" y="42532"/>
                </a:moveTo>
                <a:lnTo>
                  <a:pt x="6431369" y="42125"/>
                </a:lnTo>
                <a:lnTo>
                  <a:pt x="6426962" y="41656"/>
                </a:lnTo>
                <a:lnTo>
                  <a:pt x="6427279" y="42214"/>
                </a:lnTo>
                <a:lnTo>
                  <a:pt x="6400952" y="42379"/>
                </a:lnTo>
                <a:lnTo>
                  <a:pt x="6411849" y="42926"/>
                </a:lnTo>
                <a:lnTo>
                  <a:pt x="6429222" y="42824"/>
                </a:lnTo>
                <a:lnTo>
                  <a:pt x="6433921" y="42532"/>
                </a:lnTo>
                <a:close/>
              </a:path>
              <a:path w="8271509" h="60960">
                <a:moveTo>
                  <a:pt x="6499225" y="10795"/>
                </a:moveTo>
                <a:lnTo>
                  <a:pt x="6486601" y="10045"/>
                </a:lnTo>
                <a:lnTo>
                  <a:pt x="6485001" y="10795"/>
                </a:lnTo>
                <a:lnTo>
                  <a:pt x="6499225" y="10795"/>
                </a:lnTo>
                <a:close/>
              </a:path>
              <a:path w="8271509" h="60960">
                <a:moveTo>
                  <a:pt x="6645910" y="8128"/>
                </a:moveTo>
                <a:lnTo>
                  <a:pt x="6626098" y="6223"/>
                </a:lnTo>
                <a:lnTo>
                  <a:pt x="6622656" y="7480"/>
                </a:lnTo>
                <a:lnTo>
                  <a:pt x="6605651" y="8470"/>
                </a:lnTo>
                <a:lnTo>
                  <a:pt x="6588442" y="9283"/>
                </a:lnTo>
                <a:lnTo>
                  <a:pt x="6584442" y="10033"/>
                </a:lnTo>
                <a:lnTo>
                  <a:pt x="6607073" y="9740"/>
                </a:lnTo>
                <a:lnTo>
                  <a:pt x="6625399" y="8432"/>
                </a:lnTo>
                <a:lnTo>
                  <a:pt x="6645910" y="8128"/>
                </a:lnTo>
                <a:close/>
              </a:path>
              <a:path w="8271509" h="60960">
                <a:moveTo>
                  <a:pt x="6663309" y="35306"/>
                </a:moveTo>
                <a:lnTo>
                  <a:pt x="6642506" y="34836"/>
                </a:lnTo>
                <a:lnTo>
                  <a:pt x="6633794" y="34772"/>
                </a:lnTo>
                <a:lnTo>
                  <a:pt x="6636766" y="35306"/>
                </a:lnTo>
                <a:lnTo>
                  <a:pt x="6663309" y="35306"/>
                </a:lnTo>
                <a:close/>
              </a:path>
              <a:path w="8271509" h="60960">
                <a:moveTo>
                  <a:pt x="6765671" y="12827"/>
                </a:moveTo>
                <a:lnTo>
                  <a:pt x="6708864" y="12065"/>
                </a:lnTo>
                <a:lnTo>
                  <a:pt x="6622809" y="13677"/>
                </a:lnTo>
                <a:lnTo>
                  <a:pt x="6573520" y="12827"/>
                </a:lnTo>
                <a:lnTo>
                  <a:pt x="6601968" y="15748"/>
                </a:lnTo>
                <a:lnTo>
                  <a:pt x="6720954" y="13144"/>
                </a:lnTo>
                <a:lnTo>
                  <a:pt x="6765671" y="12827"/>
                </a:lnTo>
                <a:close/>
              </a:path>
              <a:path w="8271509" h="60960">
                <a:moveTo>
                  <a:pt x="6925564" y="42926"/>
                </a:moveTo>
                <a:lnTo>
                  <a:pt x="6905879" y="44196"/>
                </a:lnTo>
                <a:lnTo>
                  <a:pt x="6921881" y="44196"/>
                </a:lnTo>
                <a:lnTo>
                  <a:pt x="6925564" y="42926"/>
                </a:lnTo>
                <a:close/>
              </a:path>
              <a:path w="8271509" h="60960">
                <a:moveTo>
                  <a:pt x="6945376" y="48006"/>
                </a:moveTo>
                <a:lnTo>
                  <a:pt x="6900418" y="48006"/>
                </a:lnTo>
                <a:lnTo>
                  <a:pt x="6931025" y="48641"/>
                </a:lnTo>
                <a:lnTo>
                  <a:pt x="6945376" y="48006"/>
                </a:lnTo>
                <a:close/>
              </a:path>
              <a:path w="8271509" h="60960">
                <a:moveTo>
                  <a:pt x="6994271" y="45859"/>
                </a:moveTo>
                <a:lnTo>
                  <a:pt x="6989458" y="45974"/>
                </a:lnTo>
                <a:lnTo>
                  <a:pt x="6989800" y="46037"/>
                </a:lnTo>
                <a:lnTo>
                  <a:pt x="6994271" y="45859"/>
                </a:lnTo>
                <a:close/>
              </a:path>
              <a:path w="8271509" h="60960">
                <a:moveTo>
                  <a:pt x="7064248" y="31496"/>
                </a:moveTo>
                <a:lnTo>
                  <a:pt x="7037667" y="31419"/>
                </a:lnTo>
                <a:lnTo>
                  <a:pt x="7022732" y="31229"/>
                </a:lnTo>
                <a:lnTo>
                  <a:pt x="7017601" y="31115"/>
                </a:lnTo>
                <a:lnTo>
                  <a:pt x="7023989" y="31496"/>
                </a:lnTo>
                <a:lnTo>
                  <a:pt x="7025005" y="32131"/>
                </a:lnTo>
                <a:lnTo>
                  <a:pt x="7035165" y="32042"/>
                </a:lnTo>
                <a:lnTo>
                  <a:pt x="7054075" y="31597"/>
                </a:lnTo>
                <a:lnTo>
                  <a:pt x="7064248" y="31496"/>
                </a:lnTo>
                <a:close/>
              </a:path>
              <a:path w="8271509" h="60960">
                <a:moveTo>
                  <a:pt x="7421880" y="11303"/>
                </a:moveTo>
                <a:lnTo>
                  <a:pt x="7417003" y="10363"/>
                </a:lnTo>
                <a:lnTo>
                  <a:pt x="7408227" y="10210"/>
                </a:lnTo>
                <a:lnTo>
                  <a:pt x="7398017" y="10617"/>
                </a:lnTo>
                <a:lnTo>
                  <a:pt x="7388860" y="11303"/>
                </a:lnTo>
                <a:lnTo>
                  <a:pt x="7421880" y="11303"/>
                </a:lnTo>
                <a:close/>
              </a:path>
              <a:path w="8271509" h="60960">
                <a:moveTo>
                  <a:pt x="7427468" y="18935"/>
                </a:moveTo>
                <a:lnTo>
                  <a:pt x="7425563" y="18935"/>
                </a:lnTo>
                <a:lnTo>
                  <a:pt x="7426960" y="18961"/>
                </a:lnTo>
                <a:lnTo>
                  <a:pt x="7427468" y="18935"/>
                </a:lnTo>
                <a:close/>
              </a:path>
              <a:path w="8271509" h="60960">
                <a:moveTo>
                  <a:pt x="7678674" y="19939"/>
                </a:moveTo>
                <a:lnTo>
                  <a:pt x="7672070" y="19939"/>
                </a:lnTo>
                <a:lnTo>
                  <a:pt x="7674254" y="20002"/>
                </a:lnTo>
                <a:lnTo>
                  <a:pt x="7678674" y="19939"/>
                </a:lnTo>
                <a:close/>
              </a:path>
              <a:path w="8271509" h="60960">
                <a:moveTo>
                  <a:pt x="7958582" y="45859"/>
                </a:moveTo>
                <a:lnTo>
                  <a:pt x="7954924" y="45720"/>
                </a:lnTo>
                <a:lnTo>
                  <a:pt x="7949057" y="45859"/>
                </a:lnTo>
                <a:lnTo>
                  <a:pt x="7958582" y="45859"/>
                </a:lnTo>
                <a:close/>
              </a:path>
              <a:path w="8271509" h="60960">
                <a:moveTo>
                  <a:pt x="8056626" y="30607"/>
                </a:moveTo>
                <a:lnTo>
                  <a:pt x="8014297" y="30988"/>
                </a:lnTo>
                <a:lnTo>
                  <a:pt x="8004238" y="30988"/>
                </a:lnTo>
                <a:lnTo>
                  <a:pt x="8035671" y="31496"/>
                </a:lnTo>
                <a:lnTo>
                  <a:pt x="8029956" y="32397"/>
                </a:lnTo>
                <a:lnTo>
                  <a:pt x="8036954" y="32397"/>
                </a:lnTo>
                <a:lnTo>
                  <a:pt x="8047241" y="32258"/>
                </a:lnTo>
                <a:lnTo>
                  <a:pt x="8055546" y="31750"/>
                </a:lnTo>
                <a:lnTo>
                  <a:pt x="8056626" y="30607"/>
                </a:lnTo>
                <a:close/>
              </a:path>
              <a:path w="8271509" h="60960">
                <a:moveTo>
                  <a:pt x="8074761" y="37719"/>
                </a:moveTo>
                <a:lnTo>
                  <a:pt x="8067967" y="37604"/>
                </a:lnTo>
                <a:lnTo>
                  <a:pt x="8045196" y="37719"/>
                </a:lnTo>
                <a:lnTo>
                  <a:pt x="8074761" y="37719"/>
                </a:lnTo>
                <a:close/>
              </a:path>
              <a:path w="8271509" h="60960">
                <a:moveTo>
                  <a:pt x="8106156" y="25146"/>
                </a:moveTo>
                <a:lnTo>
                  <a:pt x="8100441" y="25146"/>
                </a:lnTo>
                <a:lnTo>
                  <a:pt x="8101419" y="25209"/>
                </a:lnTo>
                <a:lnTo>
                  <a:pt x="8106156" y="25146"/>
                </a:lnTo>
                <a:close/>
              </a:path>
              <a:path w="8271509" h="60960">
                <a:moveTo>
                  <a:pt x="8110220" y="27813"/>
                </a:moveTo>
                <a:lnTo>
                  <a:pt x="8101546" y="28600"/>
                </a:lnTo>
                <a:lnTo>
                  <a:pt x="8069542" y="28816"/>
                </a:lnTo>
                <a:lnTo>
                  <a:pt x="8071104" y="29591"/>
                </a:lnTo>
                <a:lnTo>
                  <a:pt x="8083639" y="29565"/>
                </a:lnTo>
                <a:lnTo>
                  <a:pt x="8097799" y="29375"/>
                </a:lnTo>
                <a:lnTo>
                  <a:pt x="8108391" y="28841"/>
                </a:lnTo>
                <a:lnTo>
                  <a:pt x="8110220" y="27813"/>
                </a:lnTo>
                <a:close/>
              </a:path>
              <a:path w="8271509" h="60960">
                <a:moveTo>
                  <a:pt x="8111236" y="31496"/>
                </a:moveTo>
                <a:lnTo>
                  <a:pt x="8110220" y="30861"/>
                </a:lnTo>
                <a:lnTo>
                  <a:pt x="8085201" y="30861"/>
                </a:lnTo>
                <a:lnTo>
                  <a:pt x="8109331" y="31496"/>
                </a:lnTo>
                <a:lnTo>
                  <a:pt x="8111236" y="31496"/>
                </a:lnTo>
                <a:close/>
              </a:path>
              <a:path w="8271509" h="60960">
                <a:moveTo>
                  <a:pt x="8156194" y="46101"/>
                </a:moveTo>
                <a:lnTo>
                  <a:pt x="8152384" y="46101"/>
                </a:lnTo>
                <a:lnTo>
                  <a:pt x="8119872" y="46736"/>
                </a:lnTo>
                <a:lnTo>
                  <a:pt x="8123682" y="46736"/>
                </a:lnTo>
                <a:lnTo>
                  <a:pt x="8156194" y="46101"/>
                </a:lnTo>
                <a:close/>
              </a:path>
              <a:path w="8271509" h="60960">
                <a:moveTo>
                  <a:pt x="8177492" y="41389"/>
                </a:moveTo>
                <a:lnTo>
                  <a:pt x="8166074" y="41262"/>
                </a:lnTo>
                <a:lnTo>
                  <a:pt x="8149463" y="42545"/>
                </a:lnTo>
                <a:lnTo>
                  <a:pt x="8163560" y="41897"/>
                </a:lnTo>
                <a:lnTo>
                  <a:pt x="8177492" y="41389"/>
                </a:lnTo>
                <a:close/>
              </a:path>
              <a:path w="8271509" h="60960">
                <a:moveTo>
                  <a:pt x="8181340" y="39509"/>
                </a:moveTo>
                <a:lnTo>
                  <a:pt x="8076082" y="37744"/>
                </a:lnTo>
                <a:lnTo>
                  <a:pt x="8004302" y="40398"/>
                </a:lnTo>
                <a:lnTo>
                  <a:pt x="7993024" y="40132"/>
                </a:lnTo>
                <a:lnTo>
                  <a:pt x="7971104" y="40398"/>
                </a:lnTo>
                <a:lnTo>
                  <a:pt x="7950060" y="40398"/>
                </a:lnTo>
                <a:lnTo>
                  <a:pt x="7941437" y="39509"/>
                </a:lnTo>
                <a:lnTo>
                  <a:pt x="8009128" y="39509"/>
                </a:lnTo>
                <a:lnTo>
                  <a:pt x="7996098" y="38989"/>
                </a:lnTo>
                <a:lnTo>
                  <a:pt x="7940078" y="38366"/>
                </a:lnTo>
                <a:lnTo>
                  <a:pt x="7914767" y="37719"/>
                </a:lnTo>
                <a:lnTo>
                  <a:pt x="7948168" y="38608"/>
                </a:lnTo>
                <a:lnTo>
                  <a:pt x="7901229" y="39128"/>
                </a:lnTo>
                <a:lnTo>
                  <a:pt x="7755890" y="39509"/>
                </a:lnTo>
                <a:lnTo>
                  <a:pt x="7766240" y="38989"/>
                </a:lnTo>
                <a:lnTo>
                  <a:pt x="7748219" y="38608"/>
                </a:lnTo>
                <a:lnTo>
                  <a:pt x="7728788" y="37985"/>
                </a:lnTo>
                <a:lnTo>
                  <a:pt x="7730325" y="37719"/>
                </a:lnTo>
                <a:lnTo>
                  <a:pt x="7734935" y="36957"/>
                </a:lnTo>
                <a:lnTo>
                  <a:pt x="7746771" y="36715"/>
                </a:lnTo>
                <a:lnTo>
                  <a:pt x="7766240" y="37084"/>
                </a:lnTo>
                <a:lnTo>
                  <a:pt x="7766304" y="36957"/>
                </a:lnTo>
                <a:lnTo>
                  <a:pt x="7765262" y="36715"/>
                </a:lnTo>
                <a:lnTo>
                  <a:pt x="7762659" y="36068"/>
                </a:lnTo>
                <a:lnTo>
                  <a:pt x="7732471" y="35953"/>
                </a:lnTo>
                <a:lnTo>
                  <a:pt x="7719695" y="35052"/>
                </a:lnTo>
                <a:lnTo>
                  <a:pt x="7707262" y="35814"/>
                </a:lnTo>
                <a:lnTo>
                  <a:pt x="7689062" y="36449"/>
                </a:lnTo>
                <a:lnTo>
                  <a:pt x="7678560" y="37084"/>
                </a:lnTo>
                <a:lnTo>
                  <a:pt x="7689215" y="37719"/>
                </a:lnTo>
                <a:lnTo>
                  <a:pt x="7671244" y="37604"/>
                </a:lnTo>
                <a:lnTo>
                  <a:pt x="7624267" y="37985"/>
                </a:lnTo>
                <a:lnTo>
                  <a:pt x="7602601" y="37719"/>
                </a:lnTo>
                <a:lnTo>
                  <a:pt x="7598067" y="38747"/>
                </a:lnTo>
                <a:lnTo>
                  <a:pt x="7558659" y="39128"/>
                </a:lnTo>
                <a:lnTo>
                  <a:pt x="7544562" y="39509"/>
                </a:lnTo>
                <a:lnTo>
                  <a:pt x="7536345" y="38989"/>
                </a:lnTo>
                <a:lnTo>
                  <a:pt x="7528839" y="38608"/>
                </a:lnTo>
                <a:lnTo>
                  <a:pt x="7522057" y="38366"/>
                </a:lnTo>
                <a:lnTo>
                  <a:pt x="7515987" y="37719"/>
                </a:lnTo>
                <a:lnTo>
                  <a:pt x="7599680" y="35953"/>
                </a:lnTo>
                <a:lnTo>
                  <a:pt x="7610335" y="36449"/>
                </a:lnTo>
                <a:lnTo>
                  <a:pt x="7621156" y="36715"/>
                </a:lnTo>
                <a:lnTo>
                  <a:pt x="7628369" y="36449"/>
                </a:lnTo>
                <a:lnTo>
                  <a:pt x="7628255" y="35953"/>
                </a:lnTo>
                <a:lnTo>
                  <a:pt x="7628255" y="35052"/>
                </a:lnTo>
                <a:lnTo>
                  <a:pt x="7666787" y="34163"/>
                </a:lnTo>
                <a:lnTo>
                  <a:pt x="7743876" y="32397"/>
                </a:lnTo>
                <a:lnTo>
                  <a:pt x="7782433" y="31496"/>
                </a:lnTo>
                <a:lnTo>
                  <a:pt x="7767320" y="32397"/>
                </a:lnTo>
                <a:lnTo>
                  <a:pt x="7801699" y="31750"/>
                </a:lnTo>
                <a:lnTo>
                  <a:pt x="7871295" y="32258"/>
                </a:lnTo>
                <a:lnTo>
                  <a:pt x="7894599" y="31750"/>
                </a:lnTo>
                <a:lnTo>
                  <a:pt x="7906258" y="31496"/>
                </a:lnTo>
                <a:lnTo>
                  <a:pt x="7904353" y="32397"/>
                </a:lnTo>
                <a:lnTo>
                  <a:pt x="7946009" y="32397"/>
                </a:lnTo>
                <a:lnTo>
                  <a:pt x="7981810" y="31496"/>
                </a:lnTo>
                <a:lnTo>
                  <a:pt x="8004238" y="30988"/>
                </a:lnTo>
                <a:lnTo>
                  <a:pt x="7996974" y="30988"/>
                </a:lnTo>
                <a:lnTo>
                  <a:pt x="7974838" y="30607"/>
                </a:lnTo>
                <a:lnTo>
                  <a:pt x="7988313" y="30099"/>
                </a:lnTo>
                <a:lnTo>
                  <a:pt x="8005826" y="29718"/>
                </a:lnTo>
                <a:lnTo>
                  <a:pt x="8024939" y="29718"/>
                </a:lnTo>
                <a:lnTo>
                  <a:pt x="8043291" y="29603"/>
                </a:lnTo>
                <a:lnTo>
                  <a:pt x="8046212" y="27813"/>
                </a:lnTo>
                <a:lnTo>
                  <a:pt x="8068323" y="27190"/>
                </a:lnTo>
                <a:lnTo>
                  <a:pt x="8112607" y="27698"/>
                </a:lnTo>
                <a:lnTo>
                  <a:pt x="8130299" y="27190"/>
                </a:lnTo>
                <a:lnTo>
                  <a:pt x="8134731" y="27051"/>
                </a:lnTo>
                <a:lnTo>
                  <a:pt x="8118729" y="26162"/>
                </a:lnTo>
                <a:lnTo>
                  <a:pt x="8101419" y="25209"/>
                </a:lnTo>
                <a:lnTo>
                  <a:pt x="8095196" y="25285"/>
                </a:lnTo>
                <a:lnTo>
                  <a:pt x="8085671" y="25285"/>
                </a:lnTo>
                <a:lnTo>
                  <a:pt x="8078292" y="25527"/>
                </a:lnTo>
                <a:lnTo>
                  <a:pt x="8073771" y="26047"/>
                </a:lnTo>
                <a:lnTo>
                  <a:pt x="8039214" y="26162"/>
                </a:lnTo>
                <a:lnTo>
                  <a:pt x="8028229" y="25781"/>
                </a:lnTo>
                <a:lnTo>
                  <a:pt x="8013586" y="25285"/>
                </a:lnTo>
                <a:lnTo>
                  <a:pt x="8011846" y="25146"/>
                </a:lnTo>
                <a:lnTo>
                  <a:pt x="7996161" y="24015"/>
                </a:lnTo>
                <a:lnTo>
                  <a:pt x="7994510" y="23749"/>
                </a:lnTo>
                <a:lnTo>
                  <a:pt x="7992859" y="23495"/>
                </a:lnTo>
                <a:lnTo>
                  <a:pt x="7986268" y="22491"/>
                </a:lnTo>
                <a:lnTo>
                  <a:pt x="7977479" y="21844"/>
                </a:lnTo>
                <a:lnTo>
                  <a:pt x="7978724" y="21590"/>
                </a:lnTo>
                <a:lnTo>
                  <a:pt x="7981213" y="21082"/>
                </a:lnTo>
                <a:lnTo>
                  <a:pt x="7988909" y="20193"/>
                </a:lnTo>
                <a:lnTo>
                  <a:pt x="7991983" y="18935"/>
                </a:lnTo>
                <a:lnTo>
                  <a:pt x="7969199" y="19812"/>
                </a:lnTo>
                <a:lnTo>
                  <a:pt x="7954213" y="20701"/>
                </a:lnTo>
                <a:lnTo>
                  <a:pt x="7939062" y="21348"/>
                </a:lnTo>
                <a:lnTo>
                  <a:pt x="7915783" y="21590"/>
                </a:lnTo>
                <a:lnTo>
                  <a:pt x="7909865" y="21463"/>
                </a:lnTo>
                <a:lnTo>
                  <a:pt x="7909407" y="21209"/>
                </a:lnTo>
                <a:lnTo>
                  <a:pt x="7912367" y="20955"/>
                </a:lnTo>
                <a:lnTo>
                  <a:pt x="7916672" y="20701"/>
                </a:lnTo>
                <a:lnTo>
                  <a:pt x="7888224" y="21590"/>
                </a:lnTo>
                <a:lnTo>
                  <a:pt x="7877302" y="20955"/>
                </a:lnTo>
                <a:lnTo>
                  <a:pt x="7869618" y="20701"/>
                </a:lnTo>
                <a:lnTo>
                  <a:pt x="7858087" y="20320"/>
                </a:lnTo>
                <a:lnTo>
                  <a:pt x="7846530" y="19697"/>
                </a:lnTo>
                <a:lnTo>
                  <a:pt x="7858633" y="18935"/>
                </a:lnTo>
                <a:lnTo>
                  <a:pt x="7884414" y="18935"/>
                </a:lnTo>
                <a:lnTo>
                  <a:pt x="7789634" y="16637"/>
                </a:lnTo>
                <a:lnTo>
                  <a:pt x="7751826" y="14998"/>
                </a:lnTo>
                <a:lnTo>
                  <a:pt x="7745412" y="14351"/>
                </a:lnTo>
                <a:lnTo>
                  <a:pt x="7737729" y="13589"/>
                </a:lnTo>
                <a:lnTo>
                  <a:pt x="7721270" y="13081"/>
                </a:lnTo>
                <a:lnTo>
                  <a:pt x="7695806" y="13081"/>
                </a:lnTo>
                <a:lnTo>
                  <a:pt x="7669149" y="12585"/>
                </a:lnTo>
                <a:lnTo>
                  <a:pt x="7659408" y="13970"/>
                </a:lnTo>
                <a:lnTo>
                  <a:pt x="7655369" y="15240"/>
                </a:lnTo>
                <a:lnTo>
                  <a:pt x="7645603" y="16256"/>
                </a:lnTo>
                <a:lnTo>
                  <a:pt x="7618730" y="17145"/>
                </a:lnTo>
                <a:lnTo>
                  <a:pt x="7659751" y="18034"/>
                </a:lnTo>
                <a:lnTo>
                  <a:pt x="7684389" y="17145"/>
                </a:lnTo>
                <a:lnTo>
                  <a:pt x="7641590" y="17145"/>
                </a:lnTo>
                <a:lnTo>
                  <a:pt x="7656398" y="16522"/>
                </a:lnTo>
                <a:lnTo>
                  <a:pt x="7663637" y="15760"/>
                </a:lnTo>
                <a:lnTo>
                  <a:pt x="7672070" y="14351"/>
                </a:lnTo>
                <a:lnTo>
                  <a:pt x="7713383" y="14859"/>
                </a:lnTo>
                <a:lnTo>
                  <a:pt x="7742758" y="15875"/>
                </a:lnTo>
                <a:lnTo>
                  <a:pt x="7766063" y="17145"/>
                </a:lnTo>
                <a:lnTo>
                  <a:pt x="7789164" y="18034"/>
                </a:lnTo>
                <a:lnTo>
                  <a:pt x="7771752" y="18669"/>
                </a:lnTo>
                <a:lnTo>
                  <a:pt x="7754899" y="19050"/>
                </a:lnTo>
                <a:lnTo>
                  <a:pt x="7744473" y="19697"/>
                </a:lnTo>
                <a:lnTo>
                  <a:pt x="7746365" y="20701"/>
                </a:lnTo>
                <a:lnTo>
                  <a:pt x="7742377" y="20574"/>
                </a:lnTo>
                <a:lnTo>
                  <a:pt x="7726451" y="20078"/>
                </a:lnTo>
                <a:lnTo>
                  <a:pt x="7695197" y="20574"/>
                </a:lnTo>
                <a:lnTo>
                  <a:pt x="7681315" y="20193"/>
                </a:lnTo>
                <a:lnTo>
                  <a:pt x="7674254" y="20002"/>
                </a:lnTo>
                <a:lnTo>
                  <a:pt x="7659979" y="20193"/>
                </a:lnTo>
                <a:lnTo>
                  <a:pt x="7646606" y="19939"/>
                </a:lnTo>
                <a:lnTo>
                  <a:pt x="7634275" y="19939"/>
                </a:lnTo>
                <a:lnTo>
                  <a:pt x="7618730" y="20701"/>
                </a:lnTo>
                <a:lnTo>
                  <a:pt x="7620635" y="19939"/>
                </a:lnTo>
                <a:lnTo>
                  <a:pt x="7614031" y="19939"/>
                </a:lnTo>
                <a:lnTo>
                  <a:pt x="7591946" y="20078"/>
                </a:lnTo>
                <a:lnTo>
                  <a:pt x="7594092" y="20574"/>
                </a:lnTo>
                <a:lnTo>
                  <a:pt x="7596416" y="21348"/>
                </a:lnTo>
                <a:lnTo>
                  <a:pt x="7574915" y="22491"/>
                </a:lnTo>
                <a:lnTo>
                  <a:pt x="7551344" y="21590"/>
                </a:lnTo>
                <a:lnTo>
                  <a:pt x="7546657" y="20320"/>
                </a:lnTo>
                <a:lnTo>
                  <a:pt x="7547483" y="19812"/>
                </a:lnTo>
                <a:lnTo>
                  <a:pt x="7548727" y="19050"/>
                </a:lnTo>
                <a:lnTo>
                  <a:pt x="7545451" y="18034"/>
                </a:lnTo>
                <a:lnTo>
                  <a:pt x="7577760" y="17018"/>
                </a:lnTo>
                <a:lnTo>
                  <a:pt x="7586281" y="16141"/>
                </a:lnTo>
                <a:lnTo>
                  <a:pt x="7587399" y="15379"/>
                </a:lnTo>
                <a:lnTo>
                  <a:pt x="7597534" y="14490"/>
                </a:lnTo>
                <a:lnTo>
                  <a:pt x="7633081" y="13589"/>
                </a:lnTo>
                <a:lnTo>
                  <a:pt x="7626794" y="11938"/>
                </a:lnTo>
                <a:lnTo>
                  <a:pt x="7609357" y="11176"/>
                </a:lnTo>
                <a:lnTo>
                  <a:pt x="7549261" y="10795"/>
                </a:lnTo>
                <a:lnTo>
                  <a:pt x="7560145" y="11823"/>
                </a:lnTo>
                <a:lnTo>
                  <a:pt x="7556601" y="13208"/>
                </a:lnTo>
                <a:lnTo>
                  <a:pt x="7554849" y="14732"/>
                </a:lnTo>
                <a:lnTo>
                  <a:pt x="7571105" y="16141"/>
                </a:lnTo>
                <a:lnTo>
                  <a:pt x="7529474" y="17399"/>
                </a:lnTo>
                <a:lnTo>
                  <a:pt x="7501522" y="18935"/>
                </a:lnTo>
                <a:lnTo>
                  <a:pt x="7471956" y="19812"/>
                </a:lnTo>
                <a:lnTo>
                  <a:pt x="7426960" y="18961"/>
                </a:lnTo>
                <a:lnTo>
                  <a:pt x="7420737" y="19291"/>
                </a:lnTo>
                <a:lnTo>
                  <a:pt x="7420737" y="33401"/>
                </a:lnTo>
                <a:lnTo>
                  <a:pt x="7391273" y="34163"/>
                </a:lnTo>
                <a:lnTo>
                  <a:pt x="7353516" y="33655"/>
                </a:lnTo>
                <a:lnTo>
                  <a:pt x="7318019" y="32778"/>
                </a:lnTo>
                <a:lnTo>
                  <a:pt x="7283437" y="32397"/>
                </a:lnTo>
                <a:lnTo>
                  <a:pt x="7248398" y="33401"/>
                </a:lnTo>
                <a:lnTo>
                  <a:pt x="7233640" y="32512"/>
                </a:lnTo>
                <a:lnTo>
                  <a:pt x="7221626" y="31496"/>
                </a:lnTo>
                <a:lnTo>
                  <a:pt x="7202678" y="29603"/>
                </a:lnTo>
                <a:lnTo>
                  <a:pt x="7232269" y="29603"/>
                </a:lnTo>
                <a:lnTo>
                  <a:pt x="7284174" y="28702"/>
                </a:lnTo>
                <a:lnTo>
                  <a:pt x="7313511" y="29222"/>
                </a:lnTo>
                <a:lnTo>
                  <a:pt x="7330529" y="30365"/>
                </a:lnTo>
                <a:lnTo>
                  <a:pt x="7345502" y="31750"/>
                </a:lnTo>
                <a:lnTo>
                  <a:pt x="7368680" y="32639"/>
                </a:lnTo>
                <a:lnTo>
                  <a:pt x="7412533" y="32613"/>
                </a:lnTo>
                <a:lnTo>
                  <a:pt x="7420737" y="33401"/>
                </a:lnTo>
                <a:lnTo>
                  <a:pt x="7420737" y="19291"/>
                </a:lnTo>
                <a:lnTo>
                  <a:pt x="7394067" y="20701"/>
                </a:lnTo>
                <a:lnTo>
                  <a:pt x="7352551" y="19050"/>
                </a:lnTo>
                <a:lnTo>
                  <a:pt x="7349363" y="18935"/>
                </a:lnTo>
                <a:lnTo>
                  <a:pt x="7371143" y="18034"/>
                </a:lnTo>
                <a:lnTo>
                  <a:pt x="7415492" y="17665"/>
                </a:lnTo>
                <a:lnTo>
                  <a:pt x="7434072" y="17145"/>
                </a:lnTo>
                <a:lnTo>
                  <a:pt x="7398156" y="15875"/>
                </a:lnTo>
                <a:lnTo>
                  <a:pt x="7368235" y="16764"/>
                </a:lnTo>
                <a:lnTo>
                  <a:pt x="7336714" y="18173"/>
                </a:lnTo>
                <a:lnTo>
                  <a:pt x="7296023" y="18935"/>
                </a:lnTo>
                <a:lnTo>
                  <a:pt x="7291591" y="18288"/>
                </a:lnTo>
                <a:lnTo>
                  <a:pt x="7283640" y="17145"/>
                </a:lnTo>
                <a:lnTo>
                  <a:pt x="7304265" y="16522"/>
                </a:lnTo>
                <a:lnTo>
                  <a:pt x="7308405" y="16383"/>
                </a:lnTo>
                <a:lnTo>
                  <a:pt x="7343165" y="15760"/>
                </a:lnTo>
                <a:lnTo>
                  <a:pt x="7357580" y="14605"/>
                </a:lnTo>
                <a:lnTo>
                  <a:pt x="7360793" y="14351"/>
                </a:lnTo>
                <a:lnTo>
                  <a:pt x="7348156" y="14605"/>
                </a:lnTo>
                <a:lnTo>
                  <a:pt x="7332789" y="14224"/>
                </a:lnTo>
                <a:lnTo>
                  <a:pt x="7320458" y="13462"/>
                </a:lnTo>
                <a:lnTo>
                  <a:pt x="7316978" y="12585"/>
                </a:lnTo>
                <a:lnTo>
                  <a:pt x="7348956" y="13347"/>
                </a:lnTo>
                <a:lnTo>
                  <a:pt x="7384072" y="12827"/>
                </a:lnTo>
                <a:lnTo>
                  <a:pt x="7419848" y="13589"/>
                </a:lnTo>
                <a:lnTo>
                  <a:pt x="7406830" y="14109"/>
                </a:lnTo>
                <a:lnTo>
                  <a:pt x="7409332" y="14351"/>
                </a:lnTo>
                <a:lnTo>
                  <a:pt x="7416838" y="14732"/>
                </a:lnTo>
                <a:lnTo>
                  <a:pt x="7418832" y="15240"/>
                </a:lnTo>
                <a:lnTo>
                  <a:pt x="7434694" y="14859"/>
                </a:lnTo>
                <a:lnTo>
                  <a:pt x="7479335" y="14744"/>
                </a:lnTo>
                <a:lnTo>
                  <a:pt x="7535037" y="15240"/>
                </a:lnTo>
                <a:lnTo>
                  <a:pt x="7533538" y="14605"/>
                </a:lnTo>
                <a:lnTo>
                  <a:pt x="7532649" y="14224"/>
                </a:lnTo>
                <a:lnTo>
                  <a:pt x="7515987" y="13589"/>
                </a:lnTo>
                <a:lnTo>
                  <a:pt x="7492174" y="13208"/>
                </a:lnTo>
                <a:lnTo>
                  <a:pt x="7482649" y="12966"/>
                </a:lnTo>
                <a:lnTo>
                  <a:pt x="7468362" y="12585"/>
                </a:lnTo>
                <a:lnTo>
                  <a:pt x="7428979" y="12966"/>
                </a:lnTo>
                <a:lnTo>
                  <a:pt x="7421232" y="12827"/>
                </a:lnTo>
                <a:lnTo>
                  <a:pt x="7353732" y="11823"/>
                </a:lnTo>
                <a:lnTo>
                  <a:pt x="7320788" y="12585"/>
                </a:lnTo>
                <a:lnTo>
                  <a:pt x="7296442" y="12319"/>
                </a:lnTo>
                <a:lnTo>
                  <a:pt x="7296632" y="12204"/>
                </a:lnTo>
                <a:lnTo>
                  <a:pt x="7297356" y="11684"/>
                </a:lnTo>
                <a:lnTo>
                  <a:pt x="7308062" y="10795"/>
                </a:lnTo>
                <a:lnTo>
                  <a:pt x="7313168" y="9906"/>
                </a:lnTo>
                <a:lnTo>
                  <a:pt x="7288225" y="9906"/>
                </a:lnTo>
                <a:lnTo>
                  <a:pt x="7281304" y="10553"/>
                </a:lnTo>
                <a:lnTo>
                  <a:pt x="7280783" y="11315"/>
                </a:lnTo>
                <a:lnTo>
                  <a:pt x="7275068" y="11684"/>
                </a:lnTo>
                <a:lnTo>
                  <a:pt x="7228319" y="12204"/>
                </a:lnTo>
                <a:lnTo>
                  <a:pt x="7196556" y="11430"/>
                </a:lnTo>
                <a:lnTo>
                  <a:pt x="7177316" y="10553"/>
                </a:lnTo>
                <a:lnTo>
                  <a:pt x="7169061" y="10172"/>
                </a:lnTo>
                <a:lnTo>
                  <a:pt x="7135114" y="9029"/>
                </a:lnTo>
                <a:lnTo>
                  <a:pt x="7122795" y="9448"/>
                </a:lnTo>
                <a:lnTo>
                  <a:pt x="7122795" y="28702"/>
                </a:lnTo>
                <a:lnTo>
                  <a:pt x="7104634" y="29603"/>
                </a:lnTo>
                <a:lnTo>
                  <a:pt x="7095718" y="30365"/>
                </a:lnTo>
                <a:lnTo>
                  <a:pt x="7086117" y="30988"/>
                </a:lnTo>
                <a:lnTo>
                  <a:pt x="7075805" y="31369"/>
                </a:lnTo>
                <a:lnTo>
                  <a:pt x="7064756" y="31496"/>
                </a:lnTo>
                <a:lnTo>
                  <a:pt x="7098030" y="31496"/>
                </a:lnTo>
                <a:lnTo>
                  <a:pt x="7020941" y="35052"/>
                </a:lnTo>
                <a:lnTo>
                  <a:pt x="7045109" y="35052"/>
                </a:lnTo>
                <a:lnTo>
                  <a:pt x="7063867" y="34163"/>
                </a:lnTo>
                <a:lnTo>
                  <a:pt x="7084225" y="33401"/>
                </a:lnTo>
                <a:lnTo>
                  <a:pt x="7113270" y="33401"/>
                </a:lnTo>
                <a:lnTo>
                  <a:pt x="7111225" y="35052"/>
                </a:lnTo>
                <a:lnTo>
                  <a:pt x="7105739" y="36334"/>
                </a:lnTo>
                <a:lnTo>
                  <a:pt x="7091159" y="37465"/>
                </a:lnTo>
                <a:lnTo>
                  <a:pt x="7061835" y="38608"/>
                </a:lnTo>
                <a:lnTo>
                  <a:pt x="7043458" y="37985"/>
                </a:lnTo>
                <a:lnTo>
                  <a:pt x="7048868" y="36715"/>
                </a:lnTo>
                <a:lnTo>
                  <a:pt x="7042785" y="35953"/>
                </a:lnTo>
                <a:lnTo>
                  <a:pt x="7020915" y="36830"/>
                </a:lnTo>
                <a:lnTo>
                  <a:pt x="7003618" y="36068"/>
                </a:lnTo>
                <a:lnTo>
                  <a:pt x="6986143" y="35687"/>
                </a:lnTo>
                <a:lnTo>
                  <a:pt x="6963791" y="36957"/>
                </a:lnTo>
                <a:lnTo>
                  <a:pt x="6940918" y="36576"/>
                </a:lnTo>
                <a:lnTo>
                  <a:pt x="6931342" y="35953"/>
                </a:lnTo>
                <a:lnTo>
                  <a:pt x="6927278" y="35052"/>
                </a:lnTo>
                <a:lnTo>
                  <a:pt x="6920992" y="34163"/>
                </a:lnTo>
                <a:lnTo>
                  <a:pt x="6936740" y="33782"/>
                </a:lnTo>
                <a:lnTo>
                  <a:pt x="6933666" y="32893"/>
                </a:lnTo>
                <a:lnTo>
                  <a:pt x="6933514" y="32778"/>
                </a:lnTo>
                <a:lnTo>
                  <a:pt x="6932574" y="32016"/>
                </a:lnTo>
                <a:lnTo>
                  <a:pt x="6954266" y="31496"/>
                </a:lnTo>
                <a:lnTo>
                  <a:pt x="6930733" y="31115"/>
                </a:lnTo>
                <a:lnTo>
                  <a:pt x="6906501" y="32778"/>
                </a:lnTo>
                <a:lnTo>
                  <a:pt x="6886702" y="32397"/>
                </a:lnTo>
                <a:lnTo>
                  <a:pt x="6884251" y="31635"/>
                </a:lnTo>
                <a:lnTo>
                  <a:pt x="6880987" y="30607"/>
                </a:lnTo>
                <a:lnTo>
                  <a:pt x="6810083" y="29083"/>
                </a:lnTo>
                <a:lnTo>
                  <a:pt x="6768287" y="28956"/>
                </a:lnTo>
                <a:lnTo>
                  <a:pt x="6730619" y="29603"/>
                </a:lnTo>
                <a:lnTo>
                  <a:pt x="6743293" y="30607"/>
                </a:lnTo>
                <a:lnTo>
                  <a:pt x="6734581" y="31115"/>
                </a:lnTo>
                <a:lnTo>
                  <a:pt x="6719824" y="31496"/>
                </a:lnTo>
                <a:lnTo>
                  <a:pt x="6714363" y="32397"/>
                </a:lnTo>
                <a:lnTo>
                  <a:pt x="6726402" y="31635"/>
                </a:lnTo>
                <a:lnTo>
                  <a:pt x="6746278" y="31635"/>
                </a:lnTo>
                <a:lnTo>
                  <a:pt x="6764706" y="32258"/>
                </a:lnTo>
                <a:lnTo>
                  <a:pt x="6772402" y="33401"/>
                </a:lnTo>
                <a:lnTo>
                  <a:pt x="6650609" y="33401"/>
                </a:lnTo>
                <a:lnTo>
                  <a:pt x="6707759" y="34163"/>
                </a:lnTo>
                <a:lnTo>
                  <a:pt x="6613525" y="37719"/>
                </a:lnTo>
                <a:lnTo>
                  <a:pt x="6595275" y="37223"/>
                </a:lnTo>
                <a:lnTo>
                  <a:pt x="6575717" y="36957"/>
                </a:lnTo>
                <a:lnTo>
                  <a:pt x="6558140" y="36576"/>
                </a:lnTo>
                <a:lnTo>
                  <a:pt x="6545834" y="35953"/>
                </a:lnTo>
                <a:lnTo>
                  <a:pt x="6572771" y="34810"/>
                </a:lnTo>
                <a:lnTo>
                  <a:pt x="6584747" y="34290"/>
                </a:lnTo>
                <a:lnTo>
                  <a:pt x="6587744" y="34163"/>
                </a:lnTo>
                <a:lnTo>
                  <a:pt x="6602984" y="35953"/>
                </a:lnTo>
                <a:lnTo>
                  <a:pt x="6626733" y="34163"/>
                </a:lnTo>
                <a:lnTo>
                  <a:pt x="6572504" y="32258"/>
                </a:lnTo>
                <a:lnTo>
                  <a:pt x="6546177" y="30988"/>
                </a:lnTo>
                <a:lnTo>
                  <a:pt x="6529705" y="29603"/>
                </a:lnTo>
                <a:lnTo>
                  <a:pt x="6564300" y="29984"/>
                </a:lnTo>
                <a:lnTo>
                  <a:pt x="6604152" y="29984"/>
                </a:lnTo>
                <a:lnTo>
                  <a:pt x="6698323" y="28575"/>
                </a:lnTo>
                <a:lnTo>
                  <a:pt x="6809613" y="25146"/>
                </a:lnTo>
                <a:lnTo>
                  <a:pt x="6807708" y="26047"/>
                </a:lnTo>
                <a:lnTo>
                  <a:pt x="6915277" y="26047"/>
                </a:lnTo>
                <a:lnTo>
                  <a:pt x="6900926" y="27051"/>
                </a:lnTo>
                <a:lnTo>
                  <a:pt x="6912597" y="27305"/>
                </a:lnTo>
                <a:lnTo>
                  <a:pt x="6932739" y="27305"/>
                </a:lnTo>
                <a:lnTo>
                  <a:pt x="6986651" y="27051"/>
                </a:lnTo>
                <a:lnTo>
                  <a:pt x="6997878" y="26289"/>
                </a:lnTo>
                <a:lnTo>
                  <a:pt x="7011708" y="25908"/>
                </a:lnTo>
                <a:lnTo>
                  <a:pt x="7032104" y="25908"/>
                </a:lnTo>
                <a:lnTo>
                  <a:pt x="7038975" y="26047"/>
                </a:lnTo>
                <a:lnTo>
                  <a:pt x="7033260" y="27813"/>
                </a:lnTo>
                <a:lnTo>
                  <a:pt x="7043928" y="28460"/>
                </a:lnTo>
                <a:lnTo>
                  <a:pt x="7064121" y="28702"/>
                </a:lnTo>
                <a:lnTo>
                  <a:pt x="7122795" y="28702"/>
                </a:lnTo>
                <a:lnTo>
                  <a:pt x="7122795" y="9448"/>
                </a:lnTo>
                <a:lnTo>
                  <a:pt x="7100583" y="10172"/>
                </a:lnTo>
                <a:lnTo>
                  <a:pt x="7055066" y="10553"/>
                </a:lnTo>
                <a:lnTo>
                  <a:pt x="6900037" y="9906"/>
                </a:lnTo>
                <a:lnTo>
                  <a:pt x="6909562" y="9029"/>
                </a:lnTo>
                <a:lnTo>
                  <a:pt x="6899021" y="8140"/>
                </a:lnTo>
                <a:lnTo>
                  <a:pt x="6894322" y="7239"/>
                </a:lnTo>
                <a:lnTo>
                  <a:pt x="6869493" y="9271"/>
                </a:lnTo>
                <a:lnTo>
                  <a:pt x="6855117" y="10172"/>
                </a:lnTo>
                <a:lnTo>
                  <a:pt x="6838429" y="10795"/>
                </a:lnTo>
                <a:lnTo>
                  <a:pt x="6806692" y="11684"/>
                </a:lnTo>
                <a:lnTo>
                  <a:pt x="6856222" y="12585"/>
                </a:lnTo>
                <a:lnTo>
                  <a:pt x="6801002" y="14109"/>
                </a:lnTo>
                <a:lnTo>
                  <a:pt x="6775094" y="14224"/>
                </a:lnTo>
                <a:lnTo>
                  <a:pt x="6748653" y="13589"/>
                </a:lnTo>
                <a:lnTo>
                  <a:pt x="6758826" y="15379"/>
                </a:lnTo>
                <a:lnTo>
                  <a:pt x="6731724" y="15875"/>
                </a:lnTo>
                <a:lnTo>
                  <a:pt x="6656324" y="16141"/>
                </a:lnTo>
                <a:lnTo>
                  <a:pt x="6626593" y="16141"/>
                </a:lnTo>
                <a:lnTo>
                  <a:pt x="6598577" y="16522"/>
                </a:lnTo>
                <a:lnTo>
                  <a:pt x="6573964" y="16522"/>
                </a:lnTo>
                <a:lnTo>
                  <a:pt x="6554470" y="15240"/>
                </a:lnTo>
                <a:lnTo>
                  <a:pt x="6501130" y="15240"/>
                </a:lnTo>
                <a:lnTo>
                  <a:pt x="6504660" y="13589"/>
                </a:lnTo>
                <a:lnTo>
                  <a:pt x="6508750" y="11684"/>
                </a:lnTo>
                <a:lnTo>
                  <a:pt x="6478079" y="11557"/>
                </a:lnTo>
                <a:lnTo>
                  <a:pt x="6450647" y="11938"/>
                </a:lnTo>
                <a:lnTo>
                  <a:pt x="6433198" y="12700"/>
                </a:lnTo>
                <a:lnTo>
                  <a:pt x="6432550" y="13589"/>
                </a:lnTo>
                <a:lnTo>
                  <a:pt x="6412090" y="13347"/>
                </a:lnTo>
                <a:lnTo>
                  <a:pt x="6407544" y="12966"/>
                </a:lnTo>
                <a:lnTo>
                  <a:pt x="6409779" y="12446"/>
                </a:lnTo>
                <a:lnTo>
                  <a:pt x="6409715" y="11938"/>
                </a:lnTo>
                <a:lnTo>
                  <a:pt x="6409690" y="11684"/>
                </a:lnTo>
                <a:lnTo>
                  <a:pt x="6457696" y="9906"/>
                </a:lnTo>
                <a:lnTo>
                  <a:pt x="6483667" y="9880"/>
                </a:lnTo>
                <a:lnTo>
                  <a:pt x="6486626" y="10033"/>
                </a:lnTo>
                <a:lnTo>
                  <a:pt x="6486906" y="9906"/>
                </a:lnTo>
                <a:lnTo>
                  <a:pt x="6495415" y="9906"/>
                </a:lnTo>
                <a:lnTo>
                  <a:pt x="6499225" y="10795"/>
                </a:lnTo>
                <a:lnTo>
                  <a:pt x="6531127" y="10795"/>
                </a:lnTo>
                <a:lnTo>
                  <a:pt x="6548209" y="9906"/>
                </a:lnTo>
                <a:lnTo>
                  <a:pt x="6548514" y="9791"/>
                </a:lnTo>
                <a:lnTo>
                  <a:pt x="6549733" y="9271"/>
                </a:lnTo>
                <a:lnTo>
                  <a:pt x="6551257" y="8648"/>
                </a:lnTo>
                <a:lnTo>
                  <a:pt x="6555308" y="7239"/>
                </a:lnTo>
                <a:lnTo>
                  <a:pt x="6561061" y="6997"/>
                </a:lnTo>
                <a:lnTo>
                  <a:pt x="6575425" y="6350"/>
                </a:lnTo>
                <a:lnTo>
                  <a:pt x="6554991" y="6096"/>
                </a:lnTo>
                <a:lnTo>
                  <a:pt x="6535636" y="5588"/>
                </a:lnTo>
                <a:lnTo>
                  <a:pt x="6515951" y="5334"/>
                </a:lnTo>
                <a:lnTo>
                  <a:pt x="6494526" y="5473"/>
                </a:lnTo>
                <a:lnTo>
                  <a:pt x="6394450" y="7239"/>
                </a:lnTo>
                <a:lnTo>
                  <a:pt x="6446215" y="7175"/>
                </a:lnTo>
                <a:lnTo>
                  <a:pt x="6463982" y="7493"/>
                </a:lnTo>
                <a:lnTo>
                  <a:pt x="6485890" y="8140"/>
                </a:lnTo>
                <a:lnTo>
                  <a:pt x="6469507" y="8509"/>
                </a:lnTo>
                <a:lnTo>
                  <a:pt x="6457785" y="9029"/>
                </a:lnTo>
                <a:lnTo>
                  <a:pt x="6446774" y="9271"/>
                </a:lnTo>
                <a:lnTo>
                  <a:pt x="6432550" y="9029"/>
                </a:lnTo>
                <a:lnTo>
                  <a:pt x="6440170" y="8140"/>
                </a:lnTo>
                <a:lnTo>
                  <a:pt x="6410706" y="9029"/>
                </a:lnTo>
                <a:lnTo>
                  <a:pt x="6397434" y="8648"/>
                </a:lnTo>
                <a:lnTo>
                  <a:pt x="6375247" y="8382"/>
                </a:lnTo>
                <a:lnTo>
                  <a:pt x="6362001" y="7874"/>
                </a:lnTo>
                <a:lnTo>
                  <a:pt x="6375527" y="6350"/>
                </a:lnTo>
                <a:lnTo>
                  <a:pt x="6356375" y="7112"/>
                </a:lnTo>
                <a:lnTo>
                  <a:pt x="6343497" y="8382"/>
                </a:lnTo>
                <a:lnTo>
                  <a:pt x="6325997" y="9029"/>
                </a:lnTo>
                <a:lnTo>
                  <a:pt x="6396355" y="9906"/>
                </a:lnTo>
                <a:lnTo>
                  <a:pt x="6395466" y="11684"/>
                </a:lnTo>
                <a:lnTo>
                  <a:pt x="6379286" y="11938"/>
                </a:lnTo>
                <a:lnTo>
                  <a:pt x="6353327" y="11557"/>
                </a:lnTo>
                <a:lnTo>
                  <a:pt x="6335522" y="11684"/>
                </a:lnTo>
                <a:lnTo>
                  <a:pt x="6337427" y="13589"/>
                </a:lnTo>
                <a:lnTo>
                  <a:pt x="6310465" y="12585"/>
                </a:lnTo>
                <a:lnTo>
                  <a:pt x="6286881" y="11684"/>
                </a:lnTo>
                <a:lnTo>
                  <a:pt x="6284506" y="12319"/>
                </a:lnTo>
                <a:lnTo>
                  <a:pt x="6271958" y="12585"/>
                </a:lnTo>
                <a:lnTo>
                  <a:pt x="6244082" y="12585"/>
                </a:lnTo>
                <a:lnTo>
                  <a:pt x="6230213" y="11557"/>
                </a:lnTo>
                <a:lnTo>
                  <a:pt x="6228054" y="11176"/>
                </a:lnTo>
                <a:lnTo>
                  <a:pt x="6223025" y="10287"/>
                </a:lnTo>
                <a:lnTo>
                  <a:pt x="6212078" y="9525"/>
                </a:lnTo>
                <a:lnTo>
                  <a:pt x="6186932" y="9906"/>
                </a:lnTo>
                <a:lnTo>
                  <a:pt x="6190742" y="10795"/>
                </a:lnTo>
                <a:lnTo>
                  <a:pt x="6153797" y="11176"/>
                </a:lnTo>
                <a:lnTo>
                  <a:pt x="6133922" y="11176"/>
                </a:lnTo>
                <a:lnTo>
                  <a:pt x="6108954" y="10795"/>
                </a:lnTo>
                <a:lnTo>
                  <a:pt x="6121273" y="10795"/>
                </a:lnTo>
                <a:lnTo>
                  <a:pt x="6122898" y="10553"/>
                </a:lnTo>
                <a:lnTo>
                  <a:pt x="6126988" y="9906"/>
                </a:lnTo>
                <a:lnTo>
                  <a:pt x="6081547" y="9906"/>
                </a:lnTo>
                <a:lnTo>
                  <a:pt x="6032627" y="10553"/>
                </a:lnTo>
                <a:lnTo>
                  <a:pt x="5989218" y="10553"/>
                </a:lnTo>
                <a:lnTo>
                  <a:pt x="5960364" y="9029"/>
                </a:lnTo>
                <a:lnTo>
                  <a:pt x="5966739" y="8140"/>
                </a:lnTo>
                <a:lnTo>
                  <a:pt x="5984773" y="7378"/>
                </a:lnTo>
                <a:lnTo>
                  <a:pt x="5988939" y="6350"/>
                </a:lnTo>
                <a:lnTo>
                  <a:pt x="6034913" y="7112"/>
                </a:lnTo>
                <a:lnTo>
                  <a:pt x="6057925" y="6350"/>
                </a:lnTo>
                <a:lnTo>
                  <a:pt x="6091479" y="5207"/>
                </a:lnTo>
                <a:lnTo>
                  <a:pt x="6146038" y="5473"/>
                </a:lnTo>
                <a:lnTo>
                  <a:pt x="6161303" y="6616"/>
                </a:lnTo>
                <a:lnTo>
                  <a:pt x="6224613" y="5588"/>
                </a:lnTo>
                <a:lnTo>
                  <a:pt x="6247892" y="7239"/>
                </a:lnTo>
                <a:lnTo>
                  <a:pt x="6217412" y="7239"/>
                </a:lnTo>
                <a:lnTo>
                  <a:pt x="6188875" y="7874"/>
                </a:lnTo>
                <a:lnTo>
                  <a:pt x="6168898" y="8648"/>
                </a:lnTo>
                <a:lnTo>
                  <a:pt x="6164072" y="9029"/>
                </a:lnTo>
                <a:lnTo>
                  <a:pt x="6251930" y="9410"/>
                </a:lnTo>
                <a:lnTo>
                  <a:pt x="6274562" y="9906"/>
                </a:lnTo>
                <a:lnTo>
                  <a:pt x="6263208" y="8509"/>
                </a:lnTo>
                <a:lnTo>
                  <a:pt x="6260757" y="6997"/>
                </a:lnTo>
                <a:lnTo>
                  <a:pt x="6265430" y="5588"/>
                </a:lnTo>
                <a:lnTo>
                  <a:pt x="6269190" y="5207"/>
                </a:lnTo>
                <a:lnTo>
                  <a:pt x="6271692" y="4965"/>
                </a:lnTo>
                <a:lnTo>
                  <a:pt x="6272936" y="4826"/>
                </a:lnTo>
                <a:lnTo>
                  <a:pt x="6275451" y="4584"/>
                </a:lnTo>
                <a:lnTo>
                  <a:pt x="6236068" y="4826"/>
                </a:lnTo>
                <a:lnTo>
                  <a:pt x="6032754" y="1790"/>
                </a:lnTo>
                <a:lnTo>
                  <a:pt x="6041263" y="4584"/>
                </a:lnTo>
                <a:lnTo>
                  <a:pt x="6012078" y="4965"/>
                </a:lnTo>
                <a:lnTo>
                  <a:pt x="6012154" y="4699"/>
                </a:lnTo>
                <a:lnTo>
                  <a:pt x="6012408" y="3937"/>
                </a:lnTo>
                <a:lnTo>
                  <a:pt x="6015774" y="2540"/>
                </a:lnTo>
                <a:lnTo>
                  <a:pt x="5995670" y="1790"/>
                </a:lnTo>
                <a:lnTo>
                  <a:pt x="5970905" y="3556"/>
                </a:lnTo>
                <a:lnTo>
                  <a:pt x="5967984" y="3556"/>
                </a:lnTo>
                <a:lnTo>
                  <a:pt x="5927090" y="6350"/>
                </a:lnTo>
                <a:lnTo>
                  <a:pt x="5942012" y="5588"/>
                </a:lnTo>
                <a:lnTo>
                  <a:pt x="5949340" y="4965"/>
                </a:lnTo>
                <a:lnTo>
                  <a:pt x="5957189" y="4699"/>
                </a:lnTo>
                <a:lnTo>
                  <a:pt x="5973699" y="5473"/>
                </a:lnTo>
                <a:lnTo>
                  <a:pt x="5985116" y="6235"/>
                </a:lnTo>
                <a:lnTo>
                  <a:pt x="5982678" y="6858"/>
                </a:lnTo>
                <a:lnTo>
                  <a:pt x="5965190" y="8140"/>
                </a:lnTo>
                <a:lnTo>
                  <a:pt x="5944247" y="7759"/>
                </a:lnTo>
                <a:lnTo>
                  <a:pt x="5919851" y="7620"/>
                </a:lnTo>
                <a:lnTo>
                  <a:pt x="5906681" y="7378"/>
                </a:lnTo>
                <a:lnTo>
                  <a:pt x="5919470" y="6350"/>
                </a:lnTo>
                <a:lnTo>
                  <a:pt x="5846191" y="9029"/>
                </a:lnTo>
                <a:lnTo>
                  <a:pt x="5846191" y="8140"/>
                </a:lnTo>
                <a:lnTo>
                  <a:pt x="5862320" y="7239"/>
                </a:lnTo>
                <a:lnTo>
                  <a:pt x="5818505" y="7239"/>
                </a:lnTo>
                <a:lnTo>
                  <a:pt x="5711329" y="8890"/>
                </a:lnTo>
                <a:lnTo>
                  <a:pt x="5682488" y="9906"/>
                </a:lnTo>
                <a:lnTo>
                  <a:pt x="5707964" y="11049"/>
                </a:lnTo>
                <a:lnTo>
                  <a:pt x="5693029" y="11823"/>
                </a:lnTo>
                <a:lnTo>
                  <a:pt x="5665406" y="12446"/>
                </a:lnTo>
                <a:lnTo>
                  <a:pt x="5652897" y="13589"/>
                </a:lnTo>
                <a:lnTo>
                  <a:pt x="5637593" y="12827"/>
                </a:lnTo>
                <a:lnTo>
                  <a:pt x="5636958" y="12585"/>
                </a:lnTo>
                <a:lnTo>
                  <a:pt x="5634736" y="11684"/>
                </a:lnTo>
                <a:lnTo>
                  <a:pt x="5633161" y="11049"/>
                </a:lnTo>
                <a:lnTo>
                  <a:pt x="5644083" y="9029"/>
                </a:lnTo>
                <a:lnTo>
                  <a:pt x="5674868" y="7239"/>
                </a:lnTo>
                <a:lnTo>
                  <a:pt x="5690057" y="7493"/>
                </a:lnTo>
                <a:lnTo>
                  <a:pt x="5756656" y="6350"/>
                </a:lnTo>
                <a:lnTo>
                  <a:pt x="5733491" y="6235"/>
                </a:lnTo>
                <a:lnTo>
                  <a:pt x="5715711" y="6477"/>
                </a:lnTo>
                <a:lnTo>
                  <a:pt x="5699379" y="6997"/>
                </a:lnTo>
                <a:lnTo>
                  <a:pt x="5680583" y="7239"/>
                </a:lnTo>
                <a:lnTo>
                  <a:pt x="5683034" y="6235"/>
                </a:lnTo>
                <a:lnTo>
                  <a:pt x="5669000" y="5588"/>
                </a:lnTo>
                <a:lnTo>
                  <a:pt x="5651233" y="5207"/>
                </a:lnTo>
                <a:lnTo>
                  <a:pt x="5642483" y="4584"/>
                </a:lnTo>
                <a:lnTo>
                  <a:pt x="5647182" y="3822"/>
                </a:lnTo>
                <a:lnTo>
                  <a:pt x="5656605" y="2921"/>
                </a:lnTo>
                <a:lnTo>
                  <a:pt x="5672264" y="2540"/>
                </a:lnTo>
                <a:lnTo>
                  <a:pt x="5695696" y="2679"/>
                </a:lnTo>
                <a:lnTo>
                  <a:pt x="5719762" y="3060"/>
                </a:lnTo>
                <a:lnTo>
                  <a:pt x="5720969" y="3683"/>
                </a:lnTo>
                <a:lnTo>
                  <a:pt x="5715012" y="4318"/>
                </a:lnTo>
                <a:lnTo>
                  <a:pt x="5717667" y="4584"/>
                </a:lnTo>
                <a:lnTo>
                  <a:pt x="5736082" y="5588"/>
                </a:lnTo>
                <a:lnTo>
                  <a:pt x="5797994" y="4584"/>
                </a:lnTo>
                <a:lnTo>
                  <a:pt x="5829935" y="4584"/>
                </a:lnTo>
                <a:lnTo>
                  <a:pt x="5819521" y="5473"/>
                </a:lnTo>
                <a:lnTo>
                  <a:pt x="5839904" y="5473"/>
                </a:lnTo>
                <a:lnTo>
                  <a:pt x="5869762" y="5334"/>
                </a:lnTo>
                <a:lnTo>
                  <a:pt x="5894971" y="4699"/>
                </a:lnTo>
                <a:lnTo>
                  <a:pt x="5907151" y="3556"/>
                </a:lnTo>
                <a:lnTo>
                  <a:pt x="5835650" y="4584"/>
                </a:lnTo>
                <a:lnTo>
                  <a:pt x="5832310" y="4445"/>
                </a:lnTo>
                <a:lnTo>
                  <a:pt x="5838164" y="4064"/>
                </a:lnTo>
                <a:lnTo>
                  <a:pt x="5842774" y="3441"/>
                </a:lnTo>
                <a:lnTo>
                  <a:pt x="5835650" y="2679"/>
                </a:lnTo>
                <a:lnTo>
                  <a:pt x="5778627" y="2679"/>
                </a:lnTo>
                <a:lnTo>
                  <a:pt x="5779160" y="2540"/>
                </a:lnTo>
                <a:lnTo>
                  <a:pt x="5782437" y="1790"/>
                </a:lnTo>
                <a:lnTo>
                  <a:pt x="5704459" y="1143"/>
                </a:lnTo>
                <a:lnTo>
                  <a:pt x="5621528" y="1790"/>
                </a:lnTo>
                <a:lnTo>
                  <a:pt x="5610542" y="4318"/>
                </a:lnTo>
                <a:lnTo>
                  <a:pt x="5579300" y="8890"/>
                </a:lnTo>
                <a:lnTo>
                  <a:pt x="5562473" y="11684"/>
                </a:lnTo>
                <a:lnTo>
                  <a:pt x="5471719" y="11684"/>
                </a:lnTo>
                <a:lnTo>
                  <a:pt x="5331206" y="10795"/>
                </a:lnTo>
                <a:lnTo>
                  <a:pt x="5350370" y="9652"/>
                </a:lnTo>
                <a:lnTo>
                  <a:pt x="5379097" y="8890"/>
                </a:lnTo>
                <a:lnTo>
                  <a:pt x="5454904" y="8140"/>
                </a:lnTo>
                <a:lnTo>
                  <a:pt x="5431155" y="9029"/>
                </a:lnTo>
                <a:lnTo>
                  <a:pt x="5459374" y="9271"/>
                </a:lnTo>
                <a:lnTo>
                  <a:pt x="5480215" y="8890"/>
                </a:lnTo>
                <a:lnTo>
                  <a:pt x="5496280" y="8140"/>
                </a:lnTo>
                <a:lnTo>
                  <a:pt x="5510149" y="7239"/>
                </a:lnTo>
                <a:lnTo>
                  <a:pt x="5508244" y="8140"/>
                </a:lnTo>
                <a:lnTo>
                  <a:pt x="5511038" y="8140"/>
                </a:lnTo>
                <a:lnTo>
                  <a:pt x="5517769" y="9029"/>
                </a:lnTo>
                <a:lnTo>
                  <a:pt x="5543689" y="8255"/>
                </a:lnTo>
                <a:lnTo>
                  <a:pt x="5560238" y="7239"/>
                </a:lnTo>
                <a:lnTo>
                  <a:pt x="5565559" y="5969"/>
                </a:lnTo>
                <a:lnTo>
                  <a:pt x="5562727" y="5473"/>
                </a:lnTo>
                <a:lnTo>
                  <a:pt x="5557774" y="4584"/>
                </a:lnTo>
                <a:lnTo>
                  <a:pt x="5544439" y="5473"/>
                </a:lnTo>
                <a:lnTo>
                  <a:pt x="5517769" y="3556"/>
                </a:lnTo>
                <a:lnTo>
                  <a:pt x="5498503" y="5473"/>
                </a:lnTo>
                <a:lnTo>
                  <a:pt x="5463121" y="6096"/>
                </a:lnTo>
                <a:lnTo>
                  <a:pt x="5383530" y="6350"/>
                </a:lnTo>
                <a:lnTo>
                  <a:pt x="5394426" y="5854"/>
                </a:lnTo>
                <a:lnTo>
                  <a:pt x="5415191" y="4826"/>
                </a:lnTo>
                <a:lnTo>
                  <a:pt x="5427510" y="4203"/>
                </a:lnTo>
                <a:lnTo>
                  <a:pt x="5451475" y="3556"/>
                </a:lnTo>
                <a:lnTo>
                  <a:pt x="5478653" y="4584"/>
                </a:lnTo>
                <a:lnTo>
                  <a:pt x="5476138" y="3556"/>
                </a:lnTo>
                <a:lnTo>
                  <a:pt x="5473954" y="2679"/>
                </a:lnTo>
                <a:lnTo>
                  <a:pt x="5486095" y="2540"/>
                </a:lnTo>
                <a:lnTo>
                  <a:pt x="5498236" y="2413"/>
                </a:lnTo>
                <a:lnTo>
                  <a:pt x="5514848" y="2616"/>
                </a:lnTo>
                <a:lnTo>
                  <a:pt x="5514848" y="2413"/>
                </a:lnTo>
                <a:lnTo>
                  <a:pt x="5514848" y="1790"/>
                </a:lnTo>
                <a:lnTo>
                  <a:pt x="5493004" y="2032"/>
                </a:lnTo>
                <a:lnTo>
                  <a:pt x="5469915" y="2540"/>
                </a:lnTo>
                <a:lnTo>
                  <a:pt x="5447157" y="2540"/>
                </a:lnTo>
                <a:lnTo>
                  <a:pt x="5426329" y="1790"/>
                </a:lnTo>
                <a:lnTo>
                  <a:pt x="5408879" y="3175"/>
                </a:lnTo>
                <a:lnTo>
                  <a:pt x="5388241" y="4203"/>
                </a:lnTo>
                <a:lnTo>
                  <a:pt x="5360479" y="4826"/>
                </a:lnTo>
                <a:lnTo>
                  <a:pt x="5324030" y="4597"/>
                </a:lnTo>
                <a:lnTo>
                  <a:pt x="5288889" y="5854"/>
                </a:lnTo>
                <a:lnTo>
                  <a:pt x="5248110" y="5080"/>
                </a:lnTo>
                <a:lnTo>
                  <a:pt x="5209095" y="3937"/>
                </a:lnTo>
                <a:lnTo>
                  <a:pt x="5178806" y="3556"/>
                </a:lnTo>
                <a:lnTo>
                  <a:pt x="5182311" y="5473"/>
                </a:lnTo>
                <a:lnTo>
                  <a:pt x="5208333" y="6096"/>
                </a:lnTo>
                <a:lnTo>
                  <a:pt x="5241480" y="6096"/>
                </a:lnTo>
                <a:lnTo>
                  <a:pt x="5266436" y="6350"/>
                </a:lnTo>
                <a:lnTo>
                  <a:pt x="5247564" y="7239"/>
                </a:lnTo>
                <a:lnTo>
                  <a:pt x="5232819" y="7239"/>
                </a:lnTo>
                <a:lnTo>
                  <a:pt x="5227015" y="7378"/>
                </a:lnTo>
                <a:lnTo>
                  <a:pt x="5234940" y="8140"/>
                </a:lnTo>
                <a:lnTo>
                  <a:pt x="5203799" y="8509"/>
                </a:lnTo>
                <a:lnTo>
                  <a:pt x="5176075" y="6997"/>
                </a:lnTo>
                <a:lnTo>
                  <a:pt x="5150231" y="7239"/>
                </a:lnTo>
                <a:lnTo>
                  <a:pt x="5177917" y="8140"/>
                </a:lnTo>
                <a:lnTo>
                  <a:pt x="5159197" y="9144"/>
                </a:lnTo>
                <a:lnTo>
                  <a:pt x="5116157" y="9906"/>
                </a:lnTo>
                <a:lnTo>
                  <a:pt x="5097018" y="10795"/>
                </a:lnTo>
                <a:lnTo>
                  <a:pt x="5102364" y="11557"/>
                </a:lnTo>
                <a:lnTo>
                  <a:pt x="5120144" y="11557"/>
                </a:lnTo>
                <a:lnTo>
                  <a:pt x="5146319" y="11049"/>
                </a:lnTo>
                <a:lnTo>
                  <a:pt x="5174996" y="10985"/>
                </a:lnTo>
                <a:lnTo>
                  <a:pt x="5157851" y="12585"/>
                </a:lnTo>
                <a:lnTo>
                  <a:pt x="5242560" y="10795"/>
                </a:lnTo>
                <a:lnTo>
                  <a:pt x="5253990" y="9271"/>
                </a:lnTo>
                <a:lnTo>
                  <a:pt x="5257762" y="8509"/>
                </a:lnTo>
                <a:lnTo>
                  <a:pt x="5259019" y="8255"/>
                </a:lnTo>
                <a:lnTo>
                  <a:pt x="5269395" y="7493"/>
                </a:lnTo>
                <a:lnTo>
                  <a:pt x="5296916" y="6350"/>
                </a:lnTo>
                <a:lnTo>
                  <a:pt x="5314658" y="7874"/>
                </a:lnTo>
                <a:lnTo>
                  <a:pt x="5326773" y="9525"/>
                </a:lnTo>
                <a:lnTo>
                  <a:pt x="5331574" y="11176"/>
                </a:lnTo>
                <a:lnTo>
                  <a:pt x="5327396" y="12585"/>
                </a:lnTo>
                <a:lnTo>
                  <a:pt x="5308308" y="12204"/>
                </a:lnTo>
                <a:lnTo>
                  <a:pt x="5271630" y="11823"/>
                </a:lnTo>
                <a:lnTo>
                  <a:pt x="5265420" y="10795"/>
                </a:lnTo>
                <a:lnTo>
                  <a:pt x="5189283" y="14859"/>
                </a:lnTo>
                <a:lnTo>
                  <a:pt x="5185537" y="16141"/>
                </a:lnTo>
                <a:lnTo>
                  <a:pt x="5176901" y="16141"/>
                </a:lnTo>
                <a:lnTo>
                  <a:pt x="5159705" y="15240"/>
                </a:lnTo>
                <a:lnTo>
                  <a:pt x="5152339" y="14859"/>
                </a:lnTo>
                <a:lnTo>
                  <a:pt x="5120398" y="13728"/>
                </a:lnTo>
                <a:lnTo>
                  <a:pt x="5096116" y="13284"/>
                </a:lnTo>
                <a:lnTo>
                  <a:pt x="5096116" y="30365"/>
                </a:lnTo>
                <a:lnTo>
                  <a:pt x="5071249" y="31254"/>
                </a:lnTo>
                <a:lnTo>
                  <a:pt x="5036401" y="32131"/>
                </a:lnTo>
                <a:lnTo>
                  <a:pt x="5007483" y="33401"/>
                </a:lnTo>
                <a:lnTo>
                  <a:pt x="4984000" y="34048"/>
                </a:lnTo>
                <a:lnTo>
                  <a:pt x="4958092" y="33909"/>
                </a:lnTo>
                <a:lnTo>
                  <a:pt x="4938776" y="33274"/>
                </a:lnTo>
                <a:lnTo>
                  <a:pt x="4935093" y="32397"/>
                </a:lnTo>
                <a:lnTo>
                  <a:pt x="4921440" y="33909"/>
                </a:lnTo>
                <a:lnTo>
                  <a:pt x="4852670" y="35052"/>
                </a:lnTo>
                <a:lnTo>
                  <a:pt x="4821809" y="35953"/>
                </a:lnTo>
                <a:lnTo>
                  <a:pt x="4781893" y="35433"/>
                </a:lnTo>
                <a:lnTo>
                  <a:pt x="4742307" y="33401"/>
                </a:lnTo>
                <a:lnTo>
                  <a:pt x="4706620" y="33401"/>
                </a:lnTo>
                <a:lnTo>
                  <a:pt x="4730496" y="35052"/>
                </a:lnTo>
                <a:lnTo>
                  <a:pt x="4658334" y="35433"/>
                </a:lnTo>
                <a:lnTo>
                  <a:pt x="4624133" y="35433"/>
                </a:lnTo>
                <a:lnTo>
                  <a:pt x="4581906" y="35052"/>
                </a:lnTo>
                <a:lnTo>
                  <a:pt x="4583544" y="34290"/>
                </a:lnTo>
                <a:lnTo>
                  <a:pt x="4595736" y="34290"/>
                </a:lnTo>
                <a:lnTo>
                  <a:pt x="4612221" y="34544"/>
                </a:lnTo>
                <a:lnTo>
                  <a:pt x="4621898" y="34290"/>
                </a:lnTo>
                <a:lnTo>
                  <a:pt x="4626737" y="34163"/>
                </a:lnTo>
                <a:lnTo>
                  <a:pt x="4595241" y="32397"/>
                </a:lnTo>
                <a:lnTo>
                  <a:pt x="4607826" y="32258"/>
                </a:lnTo>
                <a:lnTo>
                  <a:pt x="4621466" y="31750"/>
                </a:lnTo>
                <a:lnTo>
                  <a:pt x="4632236" y="31750"/>
                </a:lnTo>
                <a:lnTo>
                  <a:pt x="4636262" y="32397"/>
                </a:lnTo>
                <a:lnTo>
                  <a:pt x="4639005" y="31750"/>
                </a:lnTo>
                <a:lnTo>
                  <a:pt x="4640643" y="31369"/>
                </a:lnTo>
                <a:lnTo>
                  <a:pt x="4642294" y="30988"/>
                </a:lnTo>
                <a:lnTo>
                  <a:pt x="4642840" y="30873"/>
                </a:lnTo>
                <a:lnTo>
                  <a:pt x="4640580" y="30607"/>
                </a:lnTo>
                <a:lnTo>
                  <a:pt x="4638306" y="30365"/>
                </a:lnTo>
                <a:lnTo>
                  <a:pt x="4618101" y="30607"/>
                </a:lnTo>
                <a:lnTo>
                  <a:pt x="4648581" y="29603"/>
                </a:lnTo>
                <a:lnTo>
                  <a:pt x="4646676" y="28702"/>
                </a:lnTo>
                <a:lnTo>
                  <a:pt x="4669536" y="28702"/>
                </a:lnTo>
                <a:lnTo>
                  <a:pt x="4692726" y="28956"/>
                </a:lnTo>
                <a:lnTo>
                  <a:pt x="4706874" y="29603"/>
                </a:lnTo>
                <a:lnTo>
                  <a:pt x="4720971" y="30607"/>
                </a:lnTo>
                <a:lnTo>
                  <a:pt x="4718329" y="31254"/>
                </a:lnTo>
                <a:lnTo>
                  <a:pt x="4710785" y="31496"/>
                </a:lnTo>
                <a:lnTo>
                  <a:pt x="4691380" y="31496"/>
                </a:lnTo>
                <a:lnTo>
                  <a:pt x="4711636" y="32016"/>
                </a:lnTo>
                <a:lnTo>
                  <a:pt x="4730458" y="32258"/>
                </a:lnTo>
                <a:lnTo>
                  <a:pt x="4747133" y="32016"/>
                </a:lnTo>
                <a:lnTo>
                  <a:pt x="4760976" y="31496"/>
                </a:lnTo>
                <a:lnTo>
                  <a:pt x="4738636" y="31369"/>
                </a:lnTo>
                <a:lnTo>
                  <a:pt x="4732490" y="30873"/>
                </a:lnTo>
                <a:lnTo>
                  <a:pt x="4732972" y="29984"/>
                </a:lnTo>
                <a:lnTo>
                  <a:pt x="4730496" y="28702"/>
                </a:lnTo>
                <a:lnTo>
                  <a:pt x="4753140" y="28321"/>
                </a:lnTo>
                <a:lnTo>
                  <a:pt x="4801260" y="28321"/>
                </a:lnTo>
                <a:lnTo>
                  <a:pt x="4817999" y="27813"/>
                </a:lnTo>
                <a:lnTo>
                  <a:pt x="4843869" y="28702"/>
                </a:lnTo>
                <a:lnTo>
                  <a:pt x="4862652" y="29718"/>
                </a:lnTo>
                <a:lnTo>
                  <a:pt x="4869840" y="30734"/>
                </a:lnTo>
                <a:lnTo>
                  <a:pt x="4860925" y="31496"/>
                </a:lnTo>
                <a:lnTo>
                  <a:pt x="4878921" y="31496"/>
                </a:lnTo>
                <a:lnTo>
                  <a:pt x="4897285" y="31369"/>
                </a:lnTo>
                <a:lnTo>
                  <a:pt x="4916017" y="30734"/>
                </a:lnTo>
                <a:lnTo>
                  <a:pt x="4922367" y="30365"/>
                </a:lnTo>
                <a:lnTo>
                  <a:pt x="4935093" y="29603"/>
                </a:lnTo>
                <a:lnTo>
                  <a:pt x="4913922" y="30365"/>
                </a:lnTo>
                <a:lnTo>
                  <a:pt x="4909286" y="29222"/>
                </a:lnTo>
                <a:lnTo>
                  <a:pt x="4905819" y="28702"/>
                </a:lnTo>
                <a:lnTo>
                  <a:pt x="4902352" y="28194"/>
                </a:lnTo>
                <a:lnTo>
                  <a:pt x="4874260" y="28702"/>
                </a:lnTo>
                <a:lnTo>
                  <a:pt x="4874742" y="27813"/>
                </a:lnTo>
                <a:lnTo>
                  <a:pt x="4874958" y="27432"/>
                </a:lnTo>
                <a:lnTo>
                  <a:pt x="4896574" y="27051"/>
                </a:lnTo>
                <a:lnTo>
                  <a:pt x="4956048" y="27813"/>
                </a:lnTo>
                <a:lnTo>
                  <a:pt x="4948745" y="28575"/>
                </a:lnTo>
                <a:lnTo>
                  <a:pt x="4948123" y="29083"/>
                </a:lnTo>
                <a:lnTo>
                  <a:pt x="4949812" y="29464"/>
                </a:lnTo>
                <a:lnTo>
                  <a:pt x="4949444" y="29603"/>
                </a:lnTo>
                <a:lnTo>
                  <a:pt x="4972443" y="28841"/>
                </a:lnTo>
                <a:lnTo>
                  <a:pt x="4975123" y="27813"/>
                </a:lnTo>
                <a:lnTo>
                  <a:pt x="4964557" y="27051"/>
                </a:lnTo>
                <a:lnTo>
                  <a:pt x="4962791" y="26924"/>
                </a:lnTo>
                <a:lnTo>
                  <a:pt x="4940808" y="26047"/>
                </a:lnTo>
                <a:lnTo>
                  <a:pt x="4995037" y="25146"/>
                </a:lnTo>
                <a:lnTo>
                  <a:pt x="4989436" y="25146"/>
                </a:lnTo>
                <a:lnTo>
                  <a:pt x="5044567" y="24257"/>
                </a:lnTo>
                <a:lnTo>
                  <a:pt x="5051298" y="26047"/>
                </a:lnTo>
                <a:lnTo>
                  <a:pt x="5053190" y="27813"/>
                </a:lnTo>
                <a:lnTo>
                  <a:pt x="5037963" y="27051"/>
                </a:lnTo>
                <a:lnTo>
                  <a:pt x="5066538" y="28702"/>
                </a:lnTo>
                <a:lnTo>
                  <a:pt x="5022723" y="29603"/>
                </a:lnTo>
                <a:lnTo>
                  <a:pt x="5038420" y="30099"/>
                </a:lnTo>
                <a:lnTo>
                  <a:pt x="5095672" y="30035"/>
                </a:lnTo>
                <a:lnTo>
                  <a:pt x="5096116" y="30365"/>
                </a:lnTo>
                <a:lnTo>
                  <a:pt x="5096116" y="13284"/>
                </a:lnTo>
                <a:lnTo>
                  <a:pt x="5079327" y="12966"/>
                </a:lnTo>
                <a:lnTo>
                  <a:pt x="5027422" y="12585"/>
                </a:lnTo>
                <a:lnTo>
                  <a:pt x="5012182" y="12585"/>
                </a:lnTo>
                <a:lnTo>
                  <a:pt x="5009388" y="13589"/>
                </a:lnTo>
                <a:lnTo>
                  <a:pt x="5013198" y="15240"/>
                </a:lnTo>
                <a:lnTo>
                  <a:pt x="5001184" y="14732"/>
                </a:lnTo>
                <a:lnTo>
                  <a:pt x="4989385" y="14490"/>
                </a:lnTo>
                <a:lnTo>
                  <a:pt x="4977574" y="14490"/>
                </a:lnTo>
                <a:lnTo>
                  <a:pt x="4965573" y="14351"/>
                </a:lnTo>
                <a:lnTo>
                  <a:pt x="4974310" y="13728"/>
                </a:lnTo>
                <a:lnTo>
                  <a:pt x="4983111" y="13208"/>
                </a:lnTo>
                <a:lnTo>
                  <a:pt x="4993843" y="12827"/>
                </a:lnTo>
                <a:lnTo>
                  <a:pt x="5008372" y="12585"/>
                </a:lnTo>
                <a:lnTo>
                  <a:pt x="4887468" y="11684"/>
                </a:lnTo>
                <a:lnTo>
                  <a:pt x="4896993" y="10795"/>
                </a:lnTo>
                <a:lnTo>
                  <a:pt x="4849495" y="11684"/>
                </a:lnTo>
                <a:lnTo>
                  <a:pt x="4892421" y="12065"/>
                </a:lnTo>
                <a:lnTo>
                  <a:pt x="4906607" y="12827"/>
                </a:lnTo>
                <a:lnTo>
                  <a:pt x="4907534" y="14351"/>
                </a:lnTo>
                <a:lnTo>
                  <a:pt x="4870704" y="14732"/>
                </a:lnTo>
                <a:lnTo>
                  <a:pt x="4839119" y="14605"/>
                </a:lnTo>
                <a:lnTo>
                  <a:pt x="4809134" y="14859"/>
                </a:lnTo>
                <a:lnTo>
                  <a:pt x="4777105" y="16141"/>
                </a:lnTo>
                <a:lnTo>
                  <a:pt x="4776216" y="15240"/>
                </a:lnTo>
                <a:lnTo>
                  <a:pt x="4775454" y="14490"/>
                </a:lnTo>
                <a:lnTo>
                  <a:pt x="4775339" y="14351"/>
                </a:lnTo>
                <a:lnTo>
                  <a:pt x="4774958" y="13970"/>
                </a:lnTo>
                <a:lnTo>
                  <a:pt x="4771377" y="12446"/>
                </a:lnTo>
                <a:lnTo>
                  <a:pt x="4770666" y="11176"/>
                </a:lnTo>
                <a:lnTo>
                  <a:pt x="4777105" y="9906"/>
                </a:lnTo>
                <a:lnTo>
                  <a:pt x="4782820" y="9906"/>
                </a:lnTo>
                <a:lnTo>
                  <a:pt x="4798822" y="8648"/>
                </a:lnTo>
                <a:lnTo>
                  <a:pt x="4819485" y="7378"/>
                </a:lnTo>
                <a:lnTo>
                  <a:pt x="4858321" y="5715"/>
                </a:lnTo>
                <a:lnTo>
                  <a:pt x="4864735" y="5473"/>
                </a:lnTo>
                <a:lnTo>
                  <a:pt x="4809515" y="5334"/>
                </a:lnTo>
                <a:lnTo>
                  <a:pt x="4750625" y="5715"/>
                </a:lnTo>
                <a:lnTo>
                  <a:pt x="4607687" y="5473"/>
                </a:lnTo>
                <a:lnTo>
                  <a:pt x="4599546" y="4699"/>
                </a:lnTo>
                <a:lnTo>
                  <a:pt x="4596841" y="4445"/>
                </a:lnTo>
                <a:lnTo>
                  <a:pt x="4582922" y="4533"/>
                </a:lnTo>
                <a:lnTo>
                  <a:pt x="4582922" y="29603"/>
                </a:lnTo>
                <a:lnTo>
                  <a:pt x="4580356" y="30365"/>
                </a:lnTo>
                <a:lnTo>
                  <a:pt x="4577537" y="30873"/>
                </a:lnTo>
                <a:lnTo>
                  <a:pt x="4568825" y="30988"/>
                </a:lnTo>
                <a:lnTo>
                  <a:pt x="4548632" y="30607"/>
                </a:lnTo>
                <a:lnTo>
                  <a:pt x="4551426" y="30607"/>
                </a:lnTo>
                <a:lnTo>
                  <a:pt x="4548632" y="29603"/>
                </a:lnTo>
                <a:lnTo>
                  <a:pt x="4582922" y="29603"/>
                </a:lnTo>
                <a:lnTo>
                  <a:pt x="4582922" y="4533"/>
                </a:lnTo>
                <a:lnTo>
                  <a:pt x="4557014" y="4699"/>
                </a:lnTo>
                <a:lnTo>
                  <a:pt x="4552696" y="3937"/>
                </a:lnTo>
                <a:lnTo>
                  <a:pt x="4550537" y="3556"/>
                </a:lnTo>
                <a:lnTo>
                  <a:pt x="4572660" y="3441"/>
                </a:lnTo>
                <a:lnTo>
                  <a:pt x="4580623" y="2921"/>
                </a:lnTo>
                <a:lnTo>
                  <a:pt x="4578782" y="2159"/>
                </a:lnTo>
                <a:lnTo>
                  <a:pt x="4571492" y="889"/>
                </a:lnTo>
                <a:lnTo>
                  <a:pt x="4554601" y="2298"/>
                </a:lnTo>
                <a:lnTo>
                  <a:pt x="4542917" y="2984"/>
                </a:lnTo>
                <a:lnTo>
                  <a:pt x="4542917" y="22491"/>
                </a:lnTo>
                <a:lnTo>
                  <a:pt x="4526407" y="23876"/>
                </a:lnTo>
                <a:lnTo>
                  <a:pt x="4405884" y="30607"/>
                </a:lnTo>
                <a:lnTo>
                  <a:pt x="4345876" y="31369"/>
                </a:lnTo>
                <a:lnTo>
                  <a:pt x="4319079" y="31115"/>
                </a:lnTo>
                <a:lnTo>
                  <a:pt x="4297299" y="30607"/>
                </a:lnTo>
                <a:lnTo>
                  <a:pt x="4309618" y="30607"/>
                </a:lnTo>
                <a:lnTo>
                  <a:pt x="4369079" y="30226"/>
                </a:lnTo>
                <a:lnTo>
                  <a:pt x="4405833" y="29603"/>
                </a:lnTo>
                <a:lnTo>
                  <a:pt x="4422648" y="28841"/>
                </a:lnTo>
                <a:lnTo>
                  <a:pt x="4422343" y="27940"/>
                </a:lnTo>
                <a:lnTo>
                  <a:pt x="4372064" y="25146"/>
                </a:lnTo>
                <a:lnTo>
                  <a:pt x="4305808" y="22491"/>
                </a:lnTo>
                <a:lnTo>
                  <a:pt x="4502023" y="23495"/>
                </a:lnTo>
                <a:lnTo>
                  <a:pt x="4493387" y="22491"/>
                </a:lnTo>
                <a:lnTo>
                  <a:pt x="4508347" y="22491"/>
                </a:lnTo>
                <a:lnTo>
                  <a:pt x="4521720" y="22225"/>
                </a:lnTo>
                <a:lnTo>
                  <a:pt x="4533290" y="22225"/>
                </a:lnTo>
                <a:lnTo>
                  <a:pt x="4542917" y="22491"/>
                </a:lnTo>
                <a:lnTo>
                  <a:pt x="4542917" y="2984"/>
                </a:lnTo>
                <a:lnTo>
                  <a:pt x="4537392" y="3302"/>
                </a:lnTo>
                <a:lnTo>
                  <a:pt x="4516259" y="3937"/>
                </a:lnTo>
                <a:lnTo>
                  <a:pt x="4487672" y="3556"/>
                </a:lnTo>
                <a:lnTo>
                  <a:pt x="4490656" y="2679"/>
                </a:lnTo>
                <a:lnTo>
                  <a:pt x="4491507" y="2413"/>
                </a:lnTo>
                <a:lnTo>
                  <a:pt x="4487481" y="1651"/>
                </a:lnTo>
                <a:lnTo>
                  <a:pt x="4488777" y="1143"/>
                </a:lnTo>
                <a:lnTo>
                  <a:pt x="4508627" y="889"/>
                </a:lnTo>
                <a:lnTo>
                  <a:pt x="4433887" y="1143"/>
                </a:lnTo>
                <a:lnTo>
                  <a:pt x="4406328" y="1651"/>
                </a:lnTo>
                <a:lnTo>
                  <a:pt x="4382008" y="2679"/>
                </a:lnTo>
                <a:lnTo>
                  <a:pt x="4339310" y="3302"/>
                </a:lnTo>
                <a:lnTo>
                  <a:pt x="4321314" y="2921"/>
                </a:lnTo>
                <a:lnTo>
                  <a:pt x="4311624" y="2159"/>
                </a:lnTo>
                <a:lnTo>
                  <a:pt x="4293832" y="1270"/>
                </a:lnTo>
                <a:lnTo>
                  <a:pt x="4251579" y="889"/>
                </a:lnTo>
                <a:lnTo>
                  <a:pt x="4203954" y="889"/>
                </a:lnTo>
                <a:lnTo>
                  <a:pt x="4224909" y="1790"/>
                </a:lnTo>
                <a:lnTo>
                  <a:pt x="4150741" y="3556"/>
                </a:lnTo>
                <a:lnTo>
                  <a:pt x="4134688" y="4699"/>
                </a:lnTo>
                <a:lnTo>
                  <a:pt x="4142600" y="5334"/>
                </a:lnTo>
                <a:lnTo>
                  <a:pt x="4157662" y="5854"/>
                </a:lnTo>
                <a:lnTo>
                  <a:pt x="4163060" y="6350"/>
                </a:lnTo>
                <a:lnTo>
                  <a:pt x="4178300" y="4584"/>
                </a:lnTo>
                <a:lnTo>
                  <a:pt x="4246067" y="3822"/>
                </a:lnTo>
                <a:lnTo>
                  <a:pt x="4256405" y="4584"/>
                </a:lnTo>
                <a:lnTo>
                  <a:pt x="4229760" y="4965"/>
                </a:lnTo>
                <a:lnTo>
                  <a:pt x="4217174" y="5588"/>
                </a:lnTo>
                <a:lnTo>
                  <a:pt x="4210126" y="6477"/>
                </a:lnTo>
                <a:lnTo>
                  <a:pt x="4200144" y="7239"/>
                </a:lnTo>
                <a:lnTo>
                  <a:pt x="4246880" y="6350"/>
                </a:lnTo>
                <a:lnTo>
                  <a:pt x="4262120" y="7239"/>
                </a:lnTo>
                <a:lnTo>
                  <a:pt x="4323105" y="7493"/>
                </a:lnTo>
                <a:lnTo>
                  <a:pt x="4348416" y="7239"/>
                </a:lnTo>
                <a:lnTo>
                  <a:pt x="4354741" y="6997"/>
                </a:lnTo>
                <a:lnTo>
                  <a:pt x="4370578" y="6350"/>
                </a:lnTo>
                <a:lnTo>
                  <a:pt x="4357382" y="6350"/>
                </a:lnTo>
                <a:lnTo>
                  <a:pt x="4334561" y="6997"/>
                </a:lnTo>
                <a:lnTo>
                  <a:pt x="4322953" y="6350"/>
                </a:lnTo>
                <a:lnTo>
                  <a:pt x="4345444" y="5207"/>
                </a:lnTo>
                <a:lnTo>
                  <a:pt x="4377639" y="4203"/>
                </a:lnTo>
                <a:lnTo>
                  <a:pt x="4396841" y="3822"/>
                </a:lnTo>
                <a:lnTo>
                  <a:pt x="4422902" y="3302"/>
                </a:lnTo>
                <a:lnTo>
                  <a:pt x="4457192" y="2679"/>
                </a:lnTo>
                <a:lnTo>
                  <a:pt x="4460849" y="3302"/>
                </a:lnTo>
                <a:lnTo>
                  <a:pt x="4466475" y="3683"/>
                </a:lnTo>
                <a:lnTo>
                  <a:pt x="4470311" y="4064"/>
                </a:lnTo>
                <a:lnTo>
                  <a:pt x="4468622" y="4584"/>
                </a:lnTo>
                <a:lnTo>
                  <a:pt x="4452493" y="4584"/>
                </a:lnTo>
                <a:lnTo>
                  <a:pt x="4451121" y="5334"/>
                </a:lnTo>
                <a:lnTo>
                  <a:pt x="4447451" y="5854"/>
                </a:lnTo>
                <a:lnTo>
                  <a:pt x="4452721" y="6235"/>
                </a:lnTo>
                <a:lnTo>
                  <a:pt x="4478147" y="6350"/>
                </a:lnTo>
                <a:lnTo>
                  <a:pt x="4439412" y="10045"/>
                </a:lnTo>
                <a:lnTo>
                  <a:pt x="4422013" y="11684"/>
                </a:lnTo>
                <a:lnTo>
                  <a:pt x="4397324" y="12204"/>
                </a:lnTo>
                <a:lnTo>
                  <a:pt x="4370959" y="12446"/>
                </a:lnTo>
                <a:lnTo>
                  <a:pt x="4345813" y="12204"/>
                </a:lnTo>
                <a:lnTo>
                  <a:pt x="4325429" y="11709"/>
                </a:lnTo>
                <a:lnTo>
                  <a:pt x="4274883" y="12446"/>
                </a:lnTo>
                <a:lnTo>
                  <a:pt x="4251528" y="12446"/>
                </a:lnTo>
                <a:lnTo>
                  <a:pt x="4244175" y="11963"/>
                </a:lnTo>
                <a:lnTo>
                  <a:pt x="4244175" y="30988"/>
                </a:lnTo>
                <a:lnTo>
                  <a:pt x="4243959" y="31496"/>
                </a:lnTo>
                <a:lnTo>
                  <a:pt x="4234065" y="32639"/>
                </a:lnTo>
                <a:lnTo>
                  <a:pt x="4191381" y="34429"/>
                </a:lnTo>
                <a:lnTo>
                  <a:pt x="4174490" y="35953"/>
                </a:lnTo>
                <a:lnTo>
                  <a:pt x="4134510" y="35953"/>
                </a:lnTo>
                <a:lnTo>
                  <a:pt x="4116400" y="35687"/>
                </a:lnTo>
                <a:lnTo>
                  <a:pt x="4114546" y="35052"/>
                </a:lnTo>
                <a:lnTo>
                  <a:pt x="4138777" y="34429"/>
                </a:lnTo>
                <a:lnTo>
                  <a:pt x="4154182" y="33274"/>
                </a:lnTo>
                <a:lnTo>
                  <a:pt x="4169029" y="32512"/>
                </a:lnTo>
                <a:lnTo>
                  <a:pt x="4191635" y="33401"/>
                </a:lnTo>
                <a:lnTo>
                  <a:pt x="4192854" y="32512"/>
                </a:lnTo>
                <a:lnTo>
                  <a:pt x="4193032" y="32397"/>
                </a:lnTo>
                <a:lnTo>
                  <a:pt x="4193209" y="32258"/>
                </a:lnTo>
                <a:lnTo>
                  <a:pt x="4189958" y="31635"/>
                </a:lnTo>
                <a:lnTo>
                  <a:pt x="4172585" y="30607"/>
                </a:lnTo>
                <a:lnTo>
                  <a:pt x="4180205" y="30607"/>
                </a:lnTo>
                <a:lnTo>
                  <a:pt x="4181094" y="29603"/>
                </a:lnTo>
                <a:lnTo>
                  <a:pt x="4232859" y="30734"/>
                </a:lnTo>
                <a:lnTo>
                  <a:pt x="4240034" y="30734"/>
                </a:lnTo>
                <a:lnTo>
                  <a:pt x="4244175" y="30988"/>
                </a:lnTo>
                <a:lnTo>
                  <a:pt x="4244175" y="11963"/>
                </a:lnTo>
                <a:lnTo>
                  <a:pt x="4240149" y="11684"/>
                </a:lnTo>
                <a:lnTo>
                  <a:pt x="4209377" y="12319"/>
                </a:lnTo>
                <a:lnTo>
                  <a:pt x="4205782" y="12827"/>
                </a:lnTo>
                <a:lnTo>
                  <a:pt x="4224909" y="13589"/>
                </a:lnTo>
                <a:lnTo>
                  <a:pt x="4149725" y="14351"/>
                </a:lnTo>
                <a:lnTo>
                  <a:pt x="4147058" y="12700"/>
                </a:lnTo>
                <a:lnTo>
                  <a:pt x="4134650" y="11315"/>
                </a:lnTo>
                <a:lnTo>
                  <a:pt x="4133837" y="9906"/>
                </a:lnTo>
                <a:lnTo>
                  <a:pt x="4165981" y="8140"/>
                </a:lnTo>
                <a:lnTo>
                  <a:pt x="4091686" y="9906"/>
                </a:lnTo>
                <a:lnTo>
                  <a:pt x="4094480" y="9029"/>
                </a:lnTo>
                <a:lnTo>
                  <a:pt x="4115435" y="9029"/>
                </a:lnTo>
                <a:lnTo>
                  <a:pt x="4122191" y="8140"/>
                </a:lnTo>
                <a:lnTo>
                  <a:pt x="4124121" y="7874"/>
                </a:lnTo>
                <a:lnTo>
                  <a:pt x="4114165" y="7112"/>
                </a:lnTo>
                <a:lnTo>
                  <a:pt x="4091533" y="6616"/>
                </a:lnTo>
                <a:lnTo>
                  <a:pt x="4062222" y="6350"/>
                </a:lnTo>
                <a:lnTo>
                  <a:pt x="4052697" y="8140"/>
                </a:lnTo>
                <a:lnTo>
                  <a:pt x="4005491" y="6616"/>
                </a:lnTo>
                <a:lnTo>
                  <a:pt x="3980586" y="6235"/>
                </a:lnTo>
                <a:lnTo>
                  <a:pt x="3949827" y="6350"/>
                </a:lnTo>
                <a:lnTo>
                  <a:pt x="3939413" y="7035"/>
                </a:lnTo>
                <a:lnTo>
                  <a:pt x="3939413" y="28702"/>
                </a:lnTo>
                <a:lnTo>
                  <a:pt x="3930777" y="30607"/>
                </a:lnTo>
                <a:lnTo>
                  <a:pt x="3920363" y="30607"/>
                </a:lnTo>
                <a:lnTo>
                  <a:pt x="3917442" y="29603"/>
                </a:lnTo>
                <a:lnTo>
                  <a:pt x="3915841" y="29083"/>
                </a:lnTo>
                <a:lnTo>
                  <a:pt x="3914648" y="28702"/>
                </a:lnTo>
                <a:lnTo>
                  <a:pt x="3939413" y="28702"/>
                </a:lnTo>
                <a:lnTo>
                  <a:pt x="3939413" y="7035"/>
                </a:lnTo>
                <a:lnTo>
                  <a:pt x="3858387" y="12344"/>
                </a:lnTo>
                <a:lnTo>
                  <a:pt x="3858387" y="28702"/>
                </a:lnTo>
                <a:lnTo>
                  <a:pt x="3835527" y="28702"/>
                </a:lnTo>
                <a:lnTo>
                  <a:pt x="3831844" y="27813"/>
                </a:lnTo>
                <a:lnTo>
                  <a:pt x="3858387" y="28702"/>
                </a:lnTo>
                <a:lnTo>
                  <a:pt x="3858387" y="12344"/>
                </a:lnTo>
                <a:lnTo>
                  <a:pt x="3839337" y="13589"/>
                </a:lnTo>
                <a:lnTo>
                  <a:pt x="3807968" y="13589"/>
                </a:lnTo>
                <a:lnTo>
                  <a:pt x="3792436" y="13081"/>
                </a:lnTo>
                <a:lnTo>
                  <a:pt x="3773576" y="12966"/>
                </a:lnTo>
                <a:lnTo>
                  <a:pt x="3760952" y="12700"/>
                </a:lnTo>
                <a:lnTo>
                  <a:pt x="3764102" y="11709"/>
                </a:lnTo>
                <a:lnTo>
                  <a:pt x="3764229" y="11315"/>
                </a:lnTo>
                <a:lnTo>
                  <a:pt x="3764280" y="11049"/>
                </a:lnTo>
                <a:lnTo>
                  <a:pt x="3770719" y="10668"/>
                </a:lnTo>
                <a:lnTo>
                  <a:pt x="3781971" y="10553"/>
                </a:lnTo>
                <a:lnTo>
                  <a:pt x="3796538" y="10795"/>
                </a:lnTo>
                <a:lnTo>
                  <a:pt x="3797554" y="10795"/>
                </a:lnTo>
                <a:lnTo>
                  <a:pt x="3798887" y="10553"/>
                </a:lnTo>
                <a:lnTo>
                  <a:pt x="3800881" y="10172"/>
                </a:lnTo>
                <a:lnTo>
                  <a:pt x="3800741" y="9410"/>
                </a:lnTo>
                <a:lnTo>
                  <a:pt x="3794709" y="8509"/>
                </a:lnTo>
                <a:lnTo>
                  <a:pt x="3780409" y="7239"/>
                </a:lnTo>
                <a:lnTo>
                  <a:pt x="3807409" y="8001"/>
                </a:lnTo>
                <a:lnTo>
                  <a:pt x="3816680" y="7759"/>
                </a:lnTo>
                <a:lnTo>
                  <a:pt x="3828034" y="7239"/>
                </a:lnTo>
                <a:lnTo>
                  <a:pt x="3802253" y="7239"/>
                </a:lnTo>
                <a:lnTo>
                  <a:pt x="3834155" y="6350"/>
                </a:lnTo>
                <a:lnTo>
                  <a:pt x="3873652" y="4584"/>
                </a:lnTo>
                <a:lnTo>
                  <a:pt x="3890886" y="3683"/>
                </a:lnTo>
                <a:lnTo>
                  <a:pt x="3892054" y="3556"/>
                </a:lnTo>
                <a:lnTo>
                  <a:pt x="3900297" y="2679"/>
                </a:lnTo>
                <a:lnTo>
                  <a:pt x="3888968" y="3556"/>
                </a:lnTo>
                <a:lnTo>
                  <a:pt x="3874516" y="3302"/>
                </a:lnTo>
                <a:lnTo>
                  <a:pt x="3858425" y="2679"/>
                </a:lnTo>
                <a:lnTo>
                  <a:pt x="3842258" y="1790"/>
                </a:lnTo>
                <a:lnTo>
                  <a:pt x="3870172" y="1409"/>
                </a:lnTo>
                <a:lnTo>
                  <a:pt x="3875811" y="1143"/>
                </a:lnTo>
                <a:lnTo>
                  <a:pt x="3866007" y="889"/>
                </a:lnTo>
                <a:lnTo>
                  <a:pt x="3828275" y="1905"/>
                </a:lnTo>
                <a:lnTo>
                  <a:pt x="3817670" y="2794"/>
                </a:lnTo>
                <a:lnTo>
                  <a:pt x="3835527" y="3556"/>
                </a:lnTo>
                <a:lnTo>
                  <a:pt x="3761359" y="4584"/>
                </a:lnTo>
                <a:lnTo>
                  <a:pt x="3775024" y="3937"/>
                </a:lnTo>
                <a:lnTo>
                  <a:pt x="3777894" y="3060"/>
                </a:lnTo>
                <a:lnTo>
                  <a:pt x="3776992" y="2159"/>
                </a:lnTo>
                <a:lnTo>
                  <a:pt x="3779393" y="889"/>
                </a:lnTo>
                <a:lnTo>
                  <a:pt x="3764623" y="2159"/>
                </a:lnTo>
                <a:lnTo>
                  <a:pt x="3756799" y="3060"/>
                </a:lnTo>
                <a:lnTo>
                  <a:pt x="3752900" y="3937"/>
                </a:lnTo>
                <a:lnTo>
                  <a:pt x="3749929" y="4584"/>
                </a:lnTo>
                <a:lnTo>
                  <a:pt x="3679367" y="2413"/>
                </a:lnTo>
                <a:lnTo>
                  <a:pt x="3660787" y="1790"/>
                </a:lnTo>
                <a:lnTo>
                  <a:pt x="3618319" y="889"/>
                </a:lnTo>
                <a:lnTo>
                  <a:pt x="3565271" y="889"/>
                </a:lnTo>
                <a:lnTo>
                  <a:pt x="3602126" y="1270"/>
                </a:lnTo>
                <a:lnTo>
                  <a:pt x="3607054" y="1790"/>
                </a:lnTo>
                <a:lnTo>
                  <a:pt x="3579368" y="2514"/>
                </a:lnTo>
                <a:lnTo>
                  <a:pt x="3613924" y="2489"/>
                </a:lnTo>
                <a:lnTo>
                  <a:pt x="3653752" y="2679"/>
                </a:lnTo>
                <a:lnTo>
                  <a:pt x="3700373" y="3441"/>
                </a:lnTo>
                <a:lnTo>
                  <a:pt x="3735578" y="4584"/>
                </a:lnTo>
                <a:lnTo>
                  <a:pt x="3683927" y="6096"/>
                </a:lnTo>
                <a:lnTo>
                  <a:pt x="3574478" y="7620"/>
                </a:lnTo>
                <a:lnTo>
                  <a:pt x="3536696" y="9029"/>
                </a:lnTo>
                <a:lnTo>
                  <a:pt x="3550716" y="9271"/>
                </a:lnTo>
                <a:lnTo>
                  <a:pt x="3569043" y="8890"/>
                </a:lnTo>
                <a:lnTo>
                  <a:pt x="3588093" y="8890"/>
                </a:lnTo>
                <a:lnTo>
                  <a:pt x="3604260" y="9906"/>
                </a:lnTo>
                <a:lnTo>
                  <a:pt x="3614559" y="8890"/>
                </a:lnTo>
                <a:lnTo>
                  <a:pt x="3622294" y="8140"/>
                </a:lnTo>
                <a:lnTo>
                  <a:pt x="3667201" y="7239"/>
                </a:lnTo>
                <a:lnTo>
                  <a:pt x="3688067" y="7378"/>
                </a:lnTo>
                <a:lnTo>
                  <a:pt x="3698494" y="8140"/>
                </a:lnTo>
                <a:lnTo>
                  <a:pt x="3635400" y="10414"/>
                </a:lnTo>
                <a:lnTo>
                  <a:pt x="3593846" y="12585"/>
                </a:lnTo>
                <a:lnTo>
                  <a:pt x="3593846" y="13589"/>
                </a:lnTo>
                <a:lnTo>
                  <a:pt x="3547389" y="13589"/>
                </a:lnTo>
                <a:lnTo>
                  <a:pt x="3530765" y="13843"/>
                </a:lnTo>
                <a:lnTo>
                  <a:pt x="3516630" y="14351"/>
                </a:lnTo>
                <a:lnTo>
                  <a:pt x="3506774" y="13728"/>
                </a:lnTo>
                <a:lnTo>
                  <a:pt x="3505708" y="13208"/>
                </a:lnTo>
                <a:lnTo>
                  <a:pt x="3508908" y="12827"/>
                </a:lnTo>
                <a:lnTo>
                  <a:pt x="3511931" y="12585"/>
                </a:lnTo>
                <a:lnTo>
                  <a:pt x="3461753" y="12065"/>
                </a:lnTo>
                <a:lnTo>
                  <a:pt x="3368154" y="14490"/>
                </a:lnTo>
                <a:lnTo>
                  <a:pt x="3177794" y="14351"/>
                </a:lnTo>
                <a:lnTo>
                  <a:pt x="3165297" y="13970"/>
                </a:lnTo>
                <a:lnTo>
                  <a:pt x="3145053" y="13843"/>
                </a:lnTo>
                <a:lnTo>
                  <a:pt x="3129991" y="13589"/>
                </a:lnTo>
                <a:lnTo>
                  <a:pt x="3133090" y="12585"/>
                </a:lnTo>
                <a:lnTo>
                  <a:pt x="3093085" y="15240"/>
                </a:lnTo>
                <a:lnTo>
                  <a:pt x="3067850" y="14859"/>
                </a:lnTo>
                <a:lnTo>
                  <a:pt x="3012833" y="14859"/>
                </a:lnTo>
                <a:lnTo>
                  <a:pt x="2997835" y="14351"/>
                </a:lnTo>
                <a:lnTo>
                  <a:pt x="2982988" y="14732"/>
                </a:lnTo>
                <a:lnTo>
                  <a:pt x="2968688" y="15875"/>
                </a:lnTo>
                <a:lnTo>
                  <a:pt x="2947416" y="16141"/>
                </a:lnTo>
                <a:lnTo>
                  <a:pt x="2949321" y="15240"/>
                </a:lnTo>
                <a:lnTo>
                  <a:pt x="2955036" y="15240"/>
                </a:lnTo>
                <a:lnTo>
                  <a:pt x="2936417" y="14859"/>
                </a:lnTo>
                <a:lnTo>
                  <a:pt x="2912554" y="14732"/>
                </a:lnTo>
                <a:lnTo>
                  <a:pt x="2888488" y="15240"/>
                </a:lnTo>
                <a:lnTo>
                  <a:pt x="2869311" y="16141"/>
                </a:lnTo>
                <a:lnTo>
                  <a:pt x="2911221" y="16141"/>
                </a:lnTo>
                <a:lnTo>
                  <a:pt x="2904337" y="17018"/>
                </a:lnTo>
                <a:lnTo>
                  <a:pt x="2886214" y="17907"/>
                </a:lnTo>
                <a:lnTo>
                  <a:pt x="2860586" y="18288"/>
                </a:lnTo>
                <a:lnTo>
                  <a:pt x="2831211" y="18034"/>
                </a:lnTo>
                <a:lnTo>
                  <a:pt x="2847848" y="16522"/>
                </a:lnTo>
                <a:lnTo>
                  <a:pt x="2833395" y="15494"/>
                </a:lnTo>
                <a:lnTo>
                  <a:pt x="2813558" y="14998"/>
                </a:lnTo>
                <a:lnTo>
                  <a:pt x="2814066" y="14351"/>
                </a:lnTo>
                <a:lnTo>
                  <a:pt x="2754998" y="14859"/>
                </a:lnTo>
                <a:lnTo>
                  <a:pt x="2704147" y="16141"/>
                </a:lnTo>
                <a:lnTo>
                  <a:pt x="2605659" y="19939"/>
                </a:lnTo>
                <a:lnTo>
                  <a:pt x="2496985" y="19697"/>
                </a:lnTo>
                <a:lnTo>
                  <a:pt x="2442540" y="19812"/>
                </a:lnTo>
                <a:lnTo>
                  <a:pt x="2391803" y="20459"/>
                </a:lnTo>
                <a:lnTo>
                  <a:pt x="2347595" y="21590"/>
                </a:lnTo>
                <a:lnTo>
                  <a:pt x="2356231" y="21590"/>
                </a:lnTo>
                <a:lnTo>
                  <a:pt x="2316226" y="22491"/>
                </a:lnTo>
                <a:lnTo>
                  <a:pt x="2306028" y="22225"/>
                </a:lnTo>
                <a:lnTo>
                  <a:pt x="2303246" y="21590"/>
                </a:lnTo>
                <a:lnTo>
                  <a:pt x="2298166" y="21082"/>
                </a:lnTo>
                <a:lnTo>
                  <a:pt x="2281047" y="20701"/>
                </a:lnTo>
                <a:lnTo>
                  <a:pt x="2296096" y="19939"/>
                </a:lnTo>
                <a:lnTo>
                  <a:pt x="2350097" y="19812"/>
                </a:lnTo>
                <a:lnTo>
                  <a:pt x="2379091" y="18935"/>
                </a:lnTo>
                <a:lnTo>
                  <a:pt x="2360980" y="17907"/>
                </a:lnTo>
                <a:lnTo>
                  <a:pt x="2367076" y="17665"/>
                </a:lnTo>
                <a:lnTo>
                  <a:pt x="2401532" y="16383"/>
                </a:lnTo>
                <a:lnTo>
                  <a:pt x="2395220" y="15240"/>
                </a:lnTo>
                <a:lnTo>
                  <a:pt x="2363533" y="17399"/>
                </a:lnTo>
                <a:lnTo>
                  <a:pt x="2312898" y="17665"/>
                </a:lnTo>
                <a:lnTo>
                  <a:pt x="2256536" y="17526"/>
                </a:lnTo>
                <a:lnTo>
                  <a:pt x="2207641" y="18034"/>
                </a:lnTo>
                <a:lnTo>
                  <a:pt x="2190737" y="17818"/>
                </a:lnTo>
                <a:lnTo>
                  <a:pt x="2188718" y="18034"/>
                </a:lnTo>
                <a:lnTo>
                  <a:pt x="2167013" y="17145"/>
                </a:lnTo>
                <a:lnTo>
                  <a:pt x="2162403" y="16764"/>
                </a:lnTo>
                <a:lnTo>
                  <a:pt x="2161032" y="16141"/>
                </a:lnTo>
                <a:lnTo>
                  <a:pt x="2117864" y="15875"/>
                </a:lnTo>
                <a:lnTo>
                  <a:pt x="2074075" y="16141"/>
                </a:lnTo>
                <a:lnTo>
                  <a:pt x="2031885" y="16903"/>
                </a:lnTo>
                <a:lnTo>
                  <a:pt x="1993519" y="18034"/>
                </a:lnTo>
                <a:lnTo>
                  <a:pt x="2017052" y="18034"/>
                </a:lnTo>
                <a:lnTo>
                  <a:pt x="2013902" y="18669"/>
                </a:lnTo>
                <a:lnTo>
                  <a:pt x="2010549" y="19431"/>
                </a:lnTo>
                <a:lnTo>
                  <a:pt x="2033524" y="19939"/>
                </a:lnTo>
                <a:lnTo>
                  <a:pt x="2016340" y="20574"/>
                </a:lnTo>
                <a:lnTo>
                  <a:pt x="1993493" y="21082"/>
                </a:lnTo>
                <a:lnTo>
                  <a:pt x="1939290" y="21590"/>
                </a:lnTo>
                <a:lnTo>
                  <a:pt x="1947773" y="20701"/>
                </a:lnTo>
                <a:lnTo>
                  <a:pt x="1938159" y="19697"/>
                </a:lnTo>
                <a:lnTo>
                  <a:pt x="1936940" y="18935"/>
                </a:lnTo>
                <a:lnTo>
                  <a:pt x="1970659" y="18935"/>
                </a:lnTo>
                <a:lnTo>
                  <a:pt x="1959025" y="18288"/>
                </a:lnTo>
                <a:lnTo>
                  <a:pt x="1941969" y="18288"/>
                </a:lnTo>
                <a:lnTo>
                  <a:pt x="1920455" y="18796"/>
                </a:lnTo>
                <a:lnTo>
                  <a:pt x="1895475" y="18935"/>
                </a:lnTo>
                <a:lnTo>
                  <a:pt x="1930908" y="17665"/>
                </a:lnTo>
                <a:lnTo>
                  <a:pt x="1945792" y="16903"/>
                </a:lnTo>
                <a:lnTo>
                  <a:pt x="1950720" y="16141"/>
                </a:lnTo>
                <a:lnTo>
                  <a:pt x="1901113" y="17665"/>
                </a:lnTo>
                <a:lnTo>
                  <a:pt x="1790141" y="16764"/>
                </a:lnTo>
                <a:lnTo>
                  <a:pt x="1759331" y="17145"/>
                </a:lnTo>
                <a:lnTo>
                  <a:pt x="1613662" y="22491"/>
                </a:lnTo>
                <a:lnTo>
                  <a:pt x="1577695" y="21729"/>
                </a:lnTo>
                <a:lnTo>
                  <a:pt x="1462278" y="21590"/>
                </a:lnTo>
                <a:lnTo>
                  <a:pt x="1471803" y="20701"/>
                </a:lnTo>
                <a:lnTo>
                  <a:pt x="1350899" y="20701"/>
                </a:lnTo>
                <a:lnTo>
                  <a:pt x="1341374" y="18935"/>
                </a:lnTo>
                <a:lnTo>
                  <a:pt x="1314246" y="19558"/>
                </a:lnTo>
                <a:lnTo>
                  <a:pt x="1280807" y="19812"/>
                </a:lnTo>
                <a:lnTo>
                  <a:pt x="1208151" y="19939"/>
                </a:lnTo>
                <a:lnTo>
                  <a:pt x="1214374" y="20459"/>
                </a:lnTo>
                <a:lnTo>
                  <a:pt x="1226591" y="20701"/>
                </a:lnTo>
                <a:lnTo>
                  <a:pt x="1235036" y="21082"/>
                </a:lnTo>
                <a:lnTo>
                  <a:pt x="1229995" y="21590"/>
                </a:lnTo>
                <a:lnTo>
                  <a:pt x="1258951" y="21590"/>
                </a:lnTo>
                <a:lnTo>
                  <a:pt x="1265783" y="21348"/>
                </a:lnTo>
                <a:lnTo>
                  <a:pt x="1264285" y="20701"/>
                </a:lnTo>
                <a:lnTo>
                  <a:pt x="1277937" y="20955"/>
                </a:lnTo>
                <a:lnTo>
                  <a:pt x="1287106" y="21348"/>
                </a:lnTo>
                <a:lnTo>
                  <a:pt x="1307084" y="22491"/>
                </a:lnTo>
                <a:lnTo>
                  <a:pt x="1218565" y="23495"/>
                </a:lnTo>
                <a:lnTo>
                  <a:pt x="1208151" y="23495"/>
                </a:lnTo>
                <a:lnTo>
                  <a:pt x="1201420" y="25146"/>
                </a:lnTo>
                <a:lnTo>
                  <a:pt x="1187221" y="25019"/>
                </a:lnTo>
                <a:lnTo>
                  <a:pt x="1178585" y="24765"/>
                </a:lnTo>
                <a:lnTo>
                  <a:pt x="1174940" y="24523"/>
                </a:lnTo>
                <a:lnTo>
                  <a:pt x="1175766" y="24257"/>
                </a:lnTo>
                <a:lnTo>
                  <a:pt x="1143101" y="24765"/>
                </a:lnTo>
                <a:lnTo>
                  <a:pt x="1089164" y="26162"/>
                </a:lnTo>
                <a:lnTo>
                  <a:pt x="387477" y="26047"/>
                </a:lnTo>
                <a:lnTo>
                  <a:pt x="306578" y="25146"/>
                </a:lnTo>
                <a:lnTo>
                  <a:pt x="316839" y="24765"/>
                </a:lnTo>
                <a:lnTo>
                  <a:pt x="320560" y="24523"/>
                </a:lnTo>
                <a:lnTo>
                  <a:pt x="317119" y="24257"/>
                </a:lnTo>
                <a:lnTo>
                  <a:pt x="98844" y="26289"/>
                </a:lnTo>
                <a:lnTo>
                  <a:pt x="52438" y="27813"/>
                </a:lnTo>
                <a:lnTo>
                  <a:pt x="68097" y="27559"/>
                </a:lnTo>
                <a:lnTo>
                  <a:pt x="80022" y="27051"/>
                </a:lnTo>
                <a:lnTo>
                  <a:pt x="93395" y="26809"/>
                </a:lnTo>
                <a:lnTo>
                  <a:pt x="113411" y="27051"/>
                </a:lnTo>
                <a:lnTo>
                  <a:pt x="110451" y="27559"/>
                </a:lnTo>
                <a:lnTo>
                  <a:pt x="103378" y="27813"/>
                </a:lnTo>
                <a:lnTo>
                  <a:pt x="87630" y="27813"/>
                </a:lnTo>
                <a:lnTo>
                  <a:pt x="95694" y="28575"/>
                </a:lnTo>
                <a:lnTo>
                  <a:pt x="132448" y="28079"/>
                </a:lnTo>
                <a:lnTo>
                  <a:pt x="157099" y="28702"/>
                </a:lnTo>
                <a:lnTo>
                  <a:pt x="99060" y="30607"/>
                </a:lnTo>
                <a:lnTo>
                  <a:pt x="131445" y="32397"/>
                </a:lnTo>
                <a:lnTo>
                  <a:pt x="0" y="36957"/>
                </a:lnTo>
                <a:lnTo>
                  <a:pt x="58940" y="36715"/>
                </a:lnTo>
                <a:lnTo>
                  <a:pt x="198208" y="33540"/>
                </a:lnTo>
                <a:lnTo>
                  <a:pt x="247523" y="34163"/>
                </a:lnTo>
                <a:lnTo>
                  <a:pt x="241566" y="34810"/>
                </a:lnTo>
                <a:lnTo>
                  <a:pt x="242544" y="35052"/>
                </a:lnTo>
                <a:lnTo>
                  <a:pt x="246748" y="35433"/>
                </a:lnTo>
                <a:lnTo>
                  <a:pt x="250444" y="35953"/>
                </a:lnTo>
                <a:lnTo>
                  <a:pt x="314731" y="34810"/>
                </a:lnTo>
                <a:lnTo>
                  <a:pt x="330454" y="34163"/>
                </a:lnTo>
                <a:lnTo>
                  <a:pt x="375158" y="34163"/>
                </a:lnTo>
                <a:lnTo>
                  <a:pt x="371741" y="35052"/>
                </a:lnTo>
                <a:lnTo>
                  <a:pt x="360756" y="35953"/>
                </a:lnTo>
                <a:lnTo>
                  <a:pt x="341020" y="36576"/>
                </a:lnTo>
                <a:lnTo>
                  <a:pt x="311404" y="36957"/>
                </a:lnTo>
                <a:lnTo>
                  <a:pt x="363728" y="36957"/>
                </a:lnTo>
                <a:lnTo>
                  <a:pt x="734390" y="34975"/>
                </a:lnTo>
                <a:lnTo>
                  <a:pt x="757809" y="35052"/>
                </a:lnTo>
                <a:lnTo>
                  <a:pt x="750951" y="35191"/>
                </a:lnTo>
                <a:lnTo>
                  <a:pt x="745515" y="35433"/>
                </a:lnTo>
                <a:lnTo>
                  <a:pt x="748284" y="35953"/>
                </a:lnTo>
                <a:lnTo>
                  <a:pt x="789203" y="34671"/>
                </a:lnTo>
                <a:lnTo>
                  <a:pt x="802322" y="34239"/>
                </a:lnTo>
                <a:lnTo>
                  <a:pt x="802640" y="34163"/>
                </a:lnTo>
                <a:lnTo>
                  <a:pt x="804545" y="34163"/>
                </a:lnTo>
                <a:lnTo>
                  <a:pt x="802322" y="34239"/>
                </a:lnTo>
                <a:lnTo>
                  <a:pt x="798830" y="35052"/>
                </a:lnTo>
                <a:lnTo>
                  <a:pt x="840625" y="35052"/>
                </a:lnTo>
                <a:lnTo>
                  <a:pt x="926833" y="36068"/>
                </a:lnTo>
                <a:lnTo>
                  <a:pt x="965733" y="36029"/>
                </a:lnTo>
                <a:lnTo>
                  <a:pt x="961224" y="36576"/>
                </a:lnTo>
                <a:lnTo>
                  <a:pt x="947762" y="36830"/>
                </a:lnTo>
                <a:lnTo>
                  <a:pt x="932053" y="36957"/>
                </a:lnTo>
                <a:lnTo>
                  <a:pt x="987894" y="36830"/>
                </a:lnTo>
                <a:lnTo>
                  <a:pt x="1036269" y="35953"/>
                </a:lnTo>
                <a:lnTo>
                  <a:pt x="1084656" y="34810"/>
                </a:lnTo>
                <a:lnTo>
                  <a:pt x="1140587" y="34163"/>
                </a:lnTo>
                <a:lnTo>
                  <a:pt x="1132649" y="35306"/>
                </a:lnTo>
                <a:lnTo>
                  <a:pt x="1142834" y="35953"/>
                </a:lnTo>
                <a:lnTo>
                  <a:pt x="1162113" y="36334"/>
                </a:lnTo>
                <a:lnTo>
                  <a:pt x="1181481" y="36957"/>
                </a:lnTo>
                <a:lnTo>
                  <a:pt x="1498473" y="34163"/>
                </a:lnTo>
                <a:lnTo>
                  <a:pt x="1505343" y="36195"/>
                </a:lnTo>
                <a:lnTo>
                  <a:pt x="1547139" y="36334"/>
                </a:lnTo>
                <a:lnTo>
                  <a:pt x="1595551" y="36334"/>
                </a:lnTo>
                <a:lnTo>
                  <a:pt x="1622298" y="37719"/>
                </a:lnTo>
                <a:lnTo>
                  <a:pt x="1641132" y="37604"/>
                </a:lnTo>
                <a:lnTo>
                  <a:pt x="1660639" y="37223"/>
                </a:lnTo>
                <a:lnTo>
                  <a:pt x="1676438" y="36715"/>
                </a:lnTo>
                <a:lnTo>
                  <a:pt x="1681568" y="36195"/>
                </a:lnTo>
                <a:lnTo>
                  <a:pt x="1684134" y="35953"/>
                </a:lnTo>
                <a:lnTo>
                  <a:pt x="1671586" y="36195"/>
                </a:lnTo>
                <a:lnTo>
                  <a:pt x="1657324" y="35953"/>
                </a:lnTo>
                <a:lnTo>
                  <a:pt x="1646478" y="35433"/>
                </a:lnTo>
                <a:lnTo>
                  <a:pt x="1644142" y="35052"/>
                </a:lnTo>
                <a:lnTo>
                  <a:pt x="1699577" y="34163"/>
                </a:lnTo>
                <a:lnTo>
                  <a:pt x="1722323" y="33540"/>
                </a:lnTo>
                <a:lnTo>
                  <a:pt x="1733677" y="32397"/>
                </a:lnTo>
                <a:lnTo>
                  <a:pt x="1775460" y="34163"/>
                </a:lnTo>
                <a:lnTo>
                  <a:pt x="1778990" y="33401"/>
                </a:lnTo>
                <a:lnTo>
                  <a:pt x="1786648" y="32512"/>
                </a:lnTo>
                <a:lnTo>
                  <a:pt x="1788960" y="32397"/>
                </a:lnTo>
                <a:lnTo>
                  <a:pt x="1798218" y="31877"/>
                </a:lnTo>
                <a:lnTo>
                  <a:pt x="1813560" y="31496"/>
                </a:lnTo>
                <a:lnTo>
                  <a:pt x="1835645" y="32639"/>
                </a:lnTo>
                <a:lnTo>
                  <a:pt x="1839531" y="31750"/>
                </a:lnTo>
                <a:lnTo>
                  <a:pt x="1841080" y="31496"/>
                </a:lnTo>
                <a:lnTo>
                  <a:pt x="1847303" y="30480"/>
                </a:lnTo>
                <a:lnTo>
                  <a:pt x="1881124" y="30607"/>
                </a:lnTo>
                <a:lnTo>
                  <a:pt x="1869325" y="31877"/>
                </a:lnTo>
                <a:lnTo>
                  <a:pt x="1849970" y="33540"/>
                </a:lnTo>
                <a:lnTo>
                  <a:pt x="1844040" y="34163"/>
                </a:lnTo>
                <a:lnTo>
                  <a:pt x="1864029" y="34544"/>
                </a:lnTo>
                <a:lnTo>
                  <a:pt x="1875561" y="34429"/>
                </a:lnTo>
                <a:lnTo>
                  <a:pt x="1899285" y="33401"/>
                </a:lnTo>
                <a:lnTo>
                  <a:pt x="1898586" y="34163"/>
                </a:lnTo>
                <a:lnTo>
                  <a:pt x="1886750" y="35052"/>
                </a:lnTo>
                <a:lnTo>
                  <a:pt x="1868322" y="36068"/>
                </a:lnTo>
                <a:lnTo>
                  <a:pt x="1847850" y="36957"/>
                </a:lnTo>
                <a:lnTo>
                  <a:pt x="1893570" y="37719"/>
                </a:lnTo>
                <a:lnTo>
                  <a:pt x="1978748" y="34925"/>
                </a:lnTo>
                <a:lnTo>
                  <a:pt x="2030615" y="33782"/>
                </a:lnTo>
                <a:lnTo>
                  <a:pt x="2083943" y="33401"/>
                </a:lnTo>
                <a:lnTo>
                  <a:pt x="2074037" y="34429"/>
                </a:lnTo>
                <a:lnTo>
                  <a:pt x="2064778" y="35191"/>
                </a:lnTo>
                <a:lnTo>
                  <a:pt x="2061057" y="35814"/>
                </a:lnTo>
                <a:lnTo>
                  <a:pt x="2067814" y="36957"/>
                </a:lnTo>
                <a:lnTo>
                  <a:pt x="2119363" y="35052"/>
                </a:lnTo>
                <a:lnTo>
                  <a:pt x="2148319" y="34544"/>
                </a:lnTo>
                <a:lnTo>
                  <a:pt x="2174875" y="35001"/>
                </a:lnTo>
                <a:lnTo>
                  <a:pt x="2209622" y="34544"/>
                </a:lnTo>
                <a:lnTo>
                  <a:pt x="2231618" y="34925"/>
                </a:lnTo>
                <a:lnTo>
                  <a:pt x="2252370" y="35572"/>
                </a:lnTo>
                <a:lnTo>
                  <a:pt x="2285746" y="35928"/>
                </a:lnTo>
                <a:lnTo>
                  <a:pt x="2356523" y="34544"/>
                </a:lnTo>
                <a:lnTo>
                  <a:pt x="2372855" y="34290"/>
                </a:lnTo>
                <a:lnTo>
                  <a:pt x="2405456" y="35191"/>
                </a:lnTo>
                <a:lnTo>
                  <a:pt x="2431973" y="36576"/>
                </a:lnTo>
                <a:lnTo>
                  <a:pt x="2462784" y="37719"/>
                </a:lnTo>
                <a:lnTo>
                  <a:pt x="2452370" y="38608"/>
                </a:lnTo>
                <a:lnTo>
                  <a:pt x="2485872" y="39370"/>
                </a:lnTo>
                <a:lnTo>
                  <a:pt x="2531961" y="39370"/>
                </a:lnTo>
                <a:lnTo>
                  <a:pt x="2609469" y="38608"/>
                </a:lnTo>
                <a:lnTo>
                  <a:pt x="2592806" y="38100"/>
                </a:lnTo>
                <a:lnTo>
                  <a:pt x="2589377" y="37846"/>
                </a:lnTo>
                <a:lnTo>
                  <a:pt x="2587663" y="37719"/>
                </a:lnTo>
                <a:lnTo>
                  <a:pt x="2584119" y="37084"/>
                </a:lnTo>
                <a:lnTo>
                  <a:pt x="2572258" y="35953"/>
                </a:lnTo>
                <a:lnTo>
                  <a:pt x="2555392" y="36449"/>
                </a:lnTo>
                <a:lnTo>
                  <a:pt x="2544026" y="37223"/>
                </a:lnTo>
                <a:lnTo>
                  <a:pt x="2528709" y="37846"/>
                </a:lnTo>
                <a:lnTo>
                  <a:pt x="2499995" y="37719"/>
                </a:lnTo>
                <a:lnTo>
                  <a:pt x="2514130" y="36576"/>
                </a:lnTo>
                <a:lnTo>
                  <a:pt x="2566759" y="34544"/>
                </a:lnTo>
                <a:lnTo>
                  <a:pt x="2570746" y="34290"/>
                </a:lnTo>
                <a:lnTo>
                  <a:pt x="2584704" y="33401"/>
                </a:lnTo>
                <a:lnTo>
                  <a:pt x="2604236" y="33909"/>
                </a:lnTo>
                <a:lnTo>
                  <a:pt x="2619578" y="35191"/>
                </a:lnTo>
                <a:lnTo>
                  <a:pt x="2630081" y="36715"/>
                </a:lnTo>
                <a:lnTo>
                  <a:pt x="2635123" y="37719"/>
                </a:lnTo>
                <a:lnTo>
                  <a:pt x="2728404" y="38100"/>
                </a:lnTo>
                <a:lnTo>
                  <a:pt x="2775674" y="38100"/>
                </a:lnTo>
                <a:lnTo>
                  <a:pt x="2833116" y="37719"/>
                </a:lnTo>
                <a:lnTo>
                  <a:pt x="2881592" y="34290"/>
                </a:lnTo>
                <a:lnTo>
                  <a:pt x="2914688" y="33401"/>
                </a:lnTo>
                <a:lnTo>
                  <a:pt x="2960751" y="34163"/>
                </a:lnTo>
                <a:lnTo>
                  <a:pt x="2956941" y="35052"/>
                </a:lnTo>
                <a:lnTo>
                  <a:pt x="2963849" y="34671"/>
                </a:lnTo>
                <a:lnTo>
                  <a:pt x="2993440" y="34671"/>
                </a:lnTo>
                <a:lnTo>
                  <a:pt x="3007360" y="34163"/>
                </a:lnTo>
                <a:lnTo>
                  <a:pt x="3001746" y="33401"/>
                </a:lnTo>
                <a:lnTo>
                  <a:pt x="3000819" y="33274"/>
                </a:lnTo>
                <a:lnTo>
                  <a:pt x="3009163" y="32778"/>
                </a:lnTo>
                <a:lnTo>
                  <a:pt x="3016605" y="32131"/>
                </a:lnTo>
                <a:lnTo>
                  <a:pt x="3007360" y="30607"/>
                </a:lnTo>
                <a:lnTo>
                  <a:pt x="3033217" y="31115"/>
                </a:lnTo>
                <a:lnTo>
                  <a:pt x="3048749" y="32258"/>
                </a:lnTo>
                <a:lnTo>
                  <a:pt x="3057144" y="33655"/>
                </a:lnTo>
                <a:lnTo>
                  <a:pt x="3061589" y="35052"/>
                </a:lnTo>
                <a:lnTo>
                  <a:pt x="3088170" y="34290"/>
                </a:lnTo>
                <a:lnTo>
                  <a:pt x="3163786" y="35433"/>
                </a:lnTo>
                <a:lnTo>
                  <a:pt x="3208439" y="35140"/>
                </a:lnTo>
                <a:lnTo>
                  <a:pt x="3192996" y="35814"/>
                </a:lnTo>
                <a:lnTo>
                  <a:pt x="3168497" y="36449"/>
                </a:lnTo>
                <a:lnTo>
                  <a:pt x="3151505" y="37084"/>
                </a:lnTo>
                <a:lnTo>
                  <a:pt x="3156839" y="37719"/>
                </a:lnTo>
                <a:lnTo>
                  <a:pt x="3219704" y="35052"/>
                </a:lnTo>
                <a:lnTo>
                  <a:pt x="3237661" y="34290"/>
                </a:lnTo>
                <a:lnTo>
                  <a:pt x="3240659" y="34163"/>
                </a:lnTo>
                <a:lnTo>
                  <a:pt x="3203448" y="34163"/>
                </a:lnTo>
                <a:lnTo>
                  <a:pt x="3243186" y="33655"/>
                </a:lnTo>
                <a:lnTo>
                  <a:pt x="3272117" y="34163"/>
                </a:lnTo>
                <a:lnTo>
                  <a:pt x="3321558" y="35953"/>
                </a:lnTo>
                <a:lnTo>
                  <a:pt x="3321380" y="36576"/>
                </a:lnTo>
                <a:lnTo>
                  <a:pt x="3313188" y="36830"/>
                </a:lnTo>
                <a:lnTo>
                  <a:pt x="3322256" y="36830"/>
                </a:lnTo>
                <a:lnTo>
                  <a:pt x="3342538" y="36576"/>
                </a:lnTo>
                <a:lnTo>
                  <a:pt x="3428949" y="33655"/>
                </a:lnTo>
                <a:lnTo>
                  <a:pt x="3448710" y="32893"/>
                </a:lnTo>
                <a:lnTo>
                  <a:pt x="3474847" y="31496"/>
                </a:lnTo>
                <a:lnTo>
                  <a:pt x="3485261" y="32397"/>
                </a:lnTo>
                <a:lnTo>
                  <a:pt x="3528060" y="32397"/>
                </a:lnTo>
                <a:lnTo>
                  <a:pt x="3521456" y="33401"/>
                </a:lnTo>
                <a:lnTo>
                  <a:pt x="3534791" y="32397"/>
                </a:lnTo>
                <a:lnTo>
                  <a:pt x="3569081" y="33401"/>
                </a:lnTo>
                <a:lnTo>
                  <a:pt x="3587115" y="32397"/>
                </a:lnTo>
                <a:lnTo>
                  <a:pt x="3577590" y="32397"/>
                </a:lnTo>
                <a:lnTo>
                  <a:pt x="3582352" y="31496"/>
                </a:lnTo>
                <a:lnTo>
                  <a:pt x="3637597" y="28194"/>
                </a:lnTo>
                <a:lnTo>
                  <a:pt x="3649332" y="28079"/>
                </a:lnTo>
                <a:lnTo>
                  <a:pt x="3672840" y="27813"/>
                </a:lnTo>
                <a:lnTo>
                  <a:pt x="3606165" y="27813"/>
                </a:lnTo>
                <a:lnTo>
                  <a:pt x="3618484" y="27051"/>
                </a:lnTo>
                <a:lnTo>
                  <a:pt x="3774694" y="27813"/>
                </a:lnTo>
                <a:lnTo>
                  <a:pt x="3761028" y="28460"/>
                </a:lnTo>
                <a:lnTo>
                  <a:pt x="3747033" y="28702"/>
                </a:lnTo>
                <a:lnTo>
                  <a:pt x="3716528" y="28702"/>
                </a:lnTo>
                <a:lnTo>
                  <a:pt x="3759149" y="29337"/>
                </a:lnTo>
                <a:lnTo>
                  <a:pt x="3847122" y="29197"/>
                </a:lnTo>
                <a:lnTo>
                  <a:pt x="3872738" y="30607"/>
                </a:lnTo>
                <a:lnTo>
                  <a:pt x="3819804" y="32016"/>
                </a:lnTo>
                <a:lnTo>
                  <a:pt x="3774084" y="32258"/>
                </a:lnTo>
                <a:lnTo>
                  <a:pt x="3727462" y="32131"/>
                </a:lnTo>
                <a:lnTo>
                  <a:pt x="3671824" y="32397"/>
                </a:lnTo>
                <a:lnTo>
                  <a:pt x="3662134" y="31496"/>
                </a:lnTo>
                <a:lnTo>
                  <a:pt x="3711981" y="30607"/>
                </a:lnTo>
                <a:lnTo>
                  <a:pt x="3727958" y="29603"/>
                </a:lnTo>
                <a:lnTo>
                  <a:pt x="3680460" y="29603"/>
                </a:lnTo>
                <a:lnTo>
                  <a:pt x="3669195" y="30226"/>
                </a:lnTo>
                <a:lnTo>
                  <a:pt x="3639845" y="30873"/>
                </a:lnTo>
                <a:lnTo>
                  <a:pt x="3613874" y="31750"/>
                </a:lnTo>
                <a:lnTo>
                  <a:pt x="3612769" y="33401"/>
                </a:lnTo>
                <a:lnTo>
                  <a:pt x="3766794" y="34163"/>
                </a:lnTo>
                <a:lnTo>
                  <a:pt x="3910838" y="34163"/>
                </a:lnTo>
                <a:lnTo>
                  <a:pt x="3824224" y="50304"/>
                </a:lnTo>
                <a:lnTo>
                  <a:pt x="3822522" y="51092"/>
                </a:lnTo>
                <a:lnTo>
                  <a:pt x="3862286" y="50304"/>
                </a:lnTo>
                <a:lnTo>
                  <a:pt x="3875201" y="48133"/>
                </a:lnTo>
                <a:lnTo>
                  <a:pt x="3875455" y="45974"/>
                </a:lnTo>
                <a:lnTo>
                  <a:pt x="3882263" y="44958"/>
                </a:lnTo>
                <a:lnTo>
                  <a:pt x="3896588" y="44335"/>
                </a:lnTo>
                <a:lnTo>
                  <a:pt x="3909974" y="43954"/>
                </a:lnTo>
                <a:lnTo>
                  <a:pt x="3927271" y="43903"/>
                </a:lnTo>
                <a:lnTo>
                  <a:pt x="3935603" y="44069"/>
                </a:lnTo>
                <a:lnTo>
                  <a:pt x="3926078" y="44958"/>
                </a:lnTo>
                <a:lnTo>
                  <a:pt x="3952773" y="44196"/>
                </a:lnTo>
                <a:lnTo>
                  <a:pt x="3957129" y="43815"/>
                </a:lnTo>
                <a:lnTo>
                  <a:pt x="3961485" y="43434"/>
                </a:lnTo>
                <a:lnTo>
                  <a:pt x="3969131" y="42926"/>
                </a:lnTo>
                <a:lnTo>
                  <a:pt x="3992626" y="43307"/>
                </a:lnTo>
                <a:lnTo>
                  <a:pt x="3997033" y="42926"/>
                </a:lnTo>
                <a:lnTo>
                  <a:pt x="4004399" y="42303"/>
                </a:lnTo>
                <a:lnTo>
                  <a:pt x="3993235" y="41922"/>
                </a:lnTo>
                <a:lnTo>
                  <a:pt x="3979380" y="41783"/>
                </a:lnTo>
                <a:lnTo>
                  <a:pt x="3983101" y="41275"/>
                </a:lnTo>
                <a:lnTo>
                  <a:pt x="4011955" y="40640"/>
                </a:lnTo>
                <a:lnTo>
                  <a:pt x="4029646" y="39370"/>
                </a:lnTo>
                <a:lnTo>
                  <a:pt x="4052849" y="38366"/>
                </a:lnTo>
                <a:lnTo>
                  <a:pt x="4098290" y="38608"/>
                </a:lnTo>
                <a:lnTo>
                  <a:pt x="4097286" y="39509"/>
                </a:lnTo>
                <a:lnTo>
                  <a:pt x="4095216" y="40398"/>
                </a:lnTo>
                <a:lnTo>
                  <a:pt x="4084942" y="41021"/>
                </a:lnTo>
                <a:lnTo>
                  <a:pt x="4059301" y="41275"/>
                </a:lnTo>
                <a:lnTo>
                  <a:pt x="4105910" y="43307"/>
                </a:lnTo>
                <a:lnTo>
                  <a:pt x="4067302" y="44069"/>
                </a:lnTo>
                <a:lnTo>
                  <a:pt x="4027932" y="44069"/>
                </a:lnTo>
                <a:lnTo>
                  <a:pt x="4013149" y="45478"/>
                </a:lnTo>
                <a:lnTo>
                  <a:pt x="3996791" y="48133"/>
                </a:lnTo>
                <a:lnTo>
                  <a:pt x="3983101" y="49415"/>
                </a:lnTo>
                <a:lnTo>
                  <a:pt x="4004335" y="48272"/>
                </a:lnTo>
                <a:lnTo>
                  <a:pt x="4014736" y="47891"/>
                </a:lnTo>
                <a:lnTo>
                  <a:pt x="4032631" y="47625"/>
                </a:lnTo>
                <a:lnTo>
                  <a:pt x="4048125" y="47891"/>
                </a:lnTo>
                <a:lnTo>
                  <a:pt x="4043908" y="48272"/>
                </a:lnTo>
                <a:lnTo>
                  <a:pt x="4031678" y="48768"/>
                </a:lnTo>
                <a:lnTo>
                  <a:pt x="4023106" y="49415"/>
                </a:lnTo>
                <a:lnTo>
                  <a:pt x="4054017" y="48514"/>
                </a:lnTo>
                <a:lnTo>
                  <a:pt x="4097693" y="49415"/>
                </a:lnTo>
                <a:lnTo>
                  <a:pt x="4125976" y="48514"/>
                </a:lnTo>
                <a:lnTo>
                  <a:pt x="4123232" y="47625"/>
                </a:lnTo>
                <a:lnTo>
                  <a:pt x="4121289" y="46990"/>
                </a:lnTo>
                <a:lnTo>
                  <a:pt x="4117848" y="46101"/>
                </a:lnTo>
                <a:lnTo>
                  <a:pt x="4110113" y="45593"/>
                </a:lnTo>
                <a:lnTo>
                  <a:pt x="4092575" y="44958"/>
                </a:lnTo>
                <a:lnTo>
                  <a:pt x="4121912" y="44932"/>
                </a:lnTo>
                <a:lnTo>
                  <a:pt x="4141051" y="45339"/>
                </a:lnTo>
                <a:lnTo>
                  <a:pt x="4157827" y="46355"/>
                </a:lnTo>
                <a:lnTo>
                  <a:pt x="4163060" y="47625"/>
                </a:lnTo>
                <a:lnTo>
                  <a:pt x="4169791" y="45859"/>
                </a:lnTo>
                <a:lnTo>
                  <a:pt x="4178223" y="45974"/>
                </a:lnTo>
                <a:lnTo>
                  <a:pt x="4189514" y="45974"/>
                </a:lnTo>
                <a:lnTo>
                  <a:pt x="4199737" y="46240"/>
                </a:lnTo>
                <a:lnTo>
                  <a:pt x="4204970" y="46748"/>
                </a:lnTo>
                <a:lnTo>
                  <a:pt x="4216400" y="45859"/>
                </a:lnTo>
                <a:lnTo>
                  <a:pt x="4200791" y="44831"/>
                </a:lnTo>
                <a:lnTo>
                  <a:pt x="4198836" y="44716"/>
                </a:lnTo>
                <a:lnTo>
                  <a:pt x="4180421" y="44069"/>
                </a:lnTo>
                <a:lnTo>
                  <a:pt x="4158818" y="43815"/>
                </a:lnTo>
                <a:lnTo>
                  <a:pt x="4131691" y="44069"/>
                </a:lnTo>
                <a:lnTo>
                  <a:pt x="4136174" y="43180"/>
                </a:lnTo>
                <a:lnTo>
                  <a:pt x="4133354" y="41922"/>
                </a:lnTo>
                <a:lnTo>
                  <a:pt x="4137304" y="40894"/>
                </a:lnTo>
                <a:lnTo>
                  <a:pt x="4162171" y="40398"/>
                </a:lnTo>
                <a:lnTo>
                  <a:pt x="4172648" y="40640"/>
                </a:lnTo>
                <a:lnTo>
                  <a:pt x="4172712" y="41021"/>
                </a:lnTo>
                <a:lnTo>
                  <a:pt x="4168660" y="41541"/>
                </a:lnTo>
                <a:lnTo>
                  <a:pt x="4166870" y="42164"/>
                </a:lnTo>
                <a:lnTo>
                  <a:pt x="4247159" y="42151"/>
                </a:lnTo>
                <a:lnTo>
                  <a:pt x="4324756" y="43954"/>
                </a:lnTo>
                <a:lnTo>
                  <a:pt x="4381119" y="44069"/>
                </a:lnTo>
                <a:lnTo>
                  <a:pt x="4358106" y="44577"/>
                </a:lnTo>
                <a:lnTo>
                  <a:pt x="4290669" y="44577"/>
                </a:lnTo>
                <a:lnTo>
                  <a:pt x="4255389" y="44958"/>
                </a:lnTo>
                <a:lnTo>
                  <a:pt x="4276268" y="45593"/>
                </a:lnTo>
                <a:lnTo>
                  <a:pt x="4319778" y="44958"/>
                </a:lnTo>
                <a:lnTo>
                  <a:pt x="4340098" y="44958"/>
                </a:lnTo>
                <a:lnTo>
                  <a:pt x="4326585" y="45720"/>
                </a:lnTo>
                <a:lnTo>
                  <a:pt x="4321314" y="46240"/>
                </a:lnTo>
                <a:lnTo>
                  <a:pt x="4325683" y="46609"/>
                </a:lnTo>
                <a:lnTo>
                  <a:pt x="4341114" y="46748"/>
                </a:lnTo>
                <a:lnTo>
                  <a:pt x="4352544" y="45859"/>
                </a:lnTo>
                <a:lnTo>
                  <a:pt x="4366526" y="45974"/>
                </a:lnTo>
                <a:lnTo>
                  <a:pt x="4381792" y="45974"/>
                </a:lnTo>
                <a:lnTo>
                  <a:pt x="4394555" y="46240"/>
                </a:lnTo>
                <a:lnTo>
                  <a:pt x="4401058" y="46748"/>
                </a:lnTo>
                <a:lnTo>
                  <a:pt x="4401058" y="45859"/>
                </a:lnTo>
                <a:lnTo>
                  <a:pt x="4394454" y="45859"/>
                </a:lnTo>
                <a:lnTo>
                  <a:pt x="4379214" y="44958"/>
                </a:lnTo>
                <a:lnTo>
                  <a:pt x="4416730" y="43815"/>
                </a:lnTo>
                <a:lnTo>
                  <a:pt x="4464113" y="43065"/>
                </a:lnTo>
                <a:lnTo>
                  <a:pt x="4540631" y="43014"/>
                </a:lnTo>
                <a:lnTo>
                  <a:pt x="4573397" y="43307"/>
                </a:lnTo>
                <a:lnTo>
                  <a:pt x="4555299" y="44716"/>
                </a:lnTo>
                <a:lnTo>
                  <a:pt x="4505934" y="45859"/>
                </a:lnTo>
                <a:lnTo>
                  <a:pt x="4521073" y="46748"/>
                </a:lnTo>
                <a:lnTo>
                  <a:pt x="4543298" y="46240"/>
                </a:lnTo>
                <a:lnTo>
                  <a:pt x="4566564" y="45212"/>
                </a:lnTo>
                <a:lnTo>
                  <a:pt x="4593971" y="44577"/>
                </a:lnTo>
                <a:lnTo>
                  <a:pt x="4628642" y="44958"/>
                </a:lnTo>
                <a:lnTo>
                  <a:pt x="4623079" y="46101"/>
                </a:lnTo>
                <a:lnTo>
                  <a:pt x="4632274" y="46748"/>
                </a:lnTo>
                <a:lnTo>
                  <a:pt x="4645584" y="47129"/>
                </a:lnTo>
                <a:lnTo>
                  <a:pt x="4652391" y="47625"/>
                </a:lnTo>
                <a:lnTo>
                  <a:pt x="4714430" y="44577"/>
                </a:lnTo>
                <a:lnTo>
                  <a:pt x="4724781" y="44069"/>
                </a:lnTo>
                <a:lnTo>
                  <a:pt x="4780051" y="44450"/>
                </a:lnTo>
                <a:lnTo>
                  <a:pt x="4807572" y="44450"/>
                </a:lnTo>
                <a:lnTo>
                  <a:pt x="4833239" y="44069"/>
                </a:lnTo>
                <a:lnTo>
                  <a:pt x="4790440" y="44069"/>
                </a:lnTo>
                <a:lnTo>
                  <a:pt x="4823295" y="42799"/>
                </a:lnTo>
                <a:lnTo>
                  <a:pt x="4826584" y="42684"/>
                </a:lnTo>
                <a:lnTo>
                  <a:pt x="4900968" y="43573"/>
                </a:lnTo>
                <a:lnTo>
                  <a:pt x="4941214" y="43510"/>
                </a:lnTo>
                <a:lnTo>
                  <a:pt x="4916043" y="44958"/>
                </a:lnTo>
                <a:lnTo>
                  <a:pt x="5010277" y="43954"/>
                </a:lnTo>
                <a:lnTo>
                  <a:pt x="5037594" y="43345"/>
                </a:lnTo>
                <a:lnTo>
                  <a:pt x="5038814" y="43345"/>
                </a:lnTo>
                <a:lnTo>
                  <a:pt x="5037963" y="44958"/>
                </a:lnTo>
                <a:lnTo>
                  <a:pt x="5053749" y="43307"/>
                </a:lnTo>
                <a:lnTo>
                  <a:pt x="5071262" y="42684"/>
                </a:lnTo>
                <a:lnTo>
                  <a:pt x="5085283" y="42164"/>
                </a:lnTo>
                <a:lnTo>
                  <a:pt x="5098885" y="41922"/>
                </a:lnTo>
                <a:lnTo>
                  <a:pt x="5105692" y="41783"/>
                </a:lnTo>
                <a:lnTo>
                  <a:pt x="5142611" y="41275"/>
                </a:lnTo>
                <a:lnTo>
                  <a:pt x="5086743" y="41783"/>
                </a:lnTo>
                <a:lnTo>
                  <a:pt x="5050091" y="41402"/>
                </a:lnTo>
                <a:lnTo>
                  <a:pt x="5044110" y="41275"/>
                </a:lnTo>
                <a:lnTo>
                  <a:pt x="5020157" y="40779"/>
                </a:lnTo>
                <a:lnTo>
                  <a:pt x="4984420" y="40513"/>
                </a:lnTo>
                <a:lnTo>
                  <a:pt x="4930394" y="41275"/>
                </a:lnTo>
                <a:lnTo>
                  <a:pt x="4946370" y="40398"/>
                </a:lnTo>
                <a:lnTo>
                  <a:pt x="4985410" y="38366"/>
                </a:lnTo>
                <a:lnTo>
                  <a:pt x="5032451" y="35953"/>
                </a:lnTo>
                <a:lnTo>
                  <a:pt x="5048364" y="35052"/>
                </a:lnTo>
                <a:lnTo>
                  <a:pt x="5067693" y="35953"/>
                </a:lnTo>
                <a:lnTo>
                  <a:pt x="5072253" y="36334"/>
                </a:lnTo>
                <a:lnTo>
                  <a:pt x="5074158" y="36957"/>
                </a:lnTo>
                <a:lnTo>
                  <a:pt x="5084115" y="36068"/>
                </a:lnTo>
                <a:lnTo>
                  <a:pt x="5093170" y="35052"/>
                </a:lnTo>
                <a:lnTo>
                  <a:pt x="5104371" y="34163"/>
                </a:lnTo>
                <a:lnTo>
                  <a:pt x="5107102" y="34048"/>
                </a:lnTo>
                <a:lnTo>
                  <a:pt x="5120767" y="33401"/>
                </a:lnTo>
                <a:lnTo>
                  <a:pt x="5129276" y="34163"/>
                </a:lnTo>
                <a:lnTo>
                  <a:pt x="5173878" y="33909"/>
                </a:lnTo>
                <a:lnTo>
                  <a:pt x="5183251" y="33401"/>
                </a:lnTo>
                <a:lnTo>
                  <a:pt x="5230139" y="30873"/>
                </a:lnTo>
                <a:lnTo>
                  <a:pt x="5272430" y="30848"/>
                </a:lnTo>
                <a:lnTo>
                  <a:pt x="5268417" y="32397"/>
                </a:lnTo>
                <a:lnTo>
                  <a:pt x="5240820" y="33540"/>
                </a:lnTo>
                <a:lnTo>
                  <a:pt x="5163566" y="35052"/>
                </a:lnTo>
                <a:lnTo>
                  <a:pt x="5167642" y="36576"/>
                </a:lnTo>
                <a:lnTo>
                  <a:pt x="5123942" y="38100"/>
                </a:lnTo>
                <a:lnTo>
                  <a:pt x="5131181" y="39509"/>
                </a:lnTo>
                <a:lnTo>
                  <a:pt x="5153152" y="37719"/>
                </a:lnTo>
                <a:lnTo>
                  <a:pt x="5165839" y="38481"/>
                </a:lnTo>
                <a:lnTo>
                  <a:pt x="5170398" y="38989"/>
                </a:lnTo>
                <a:lnTo>
                  <a:pt x="5168443" y="39306"/>
                </a:lnTo>
                <a:lnTo>
                  <a:pt x="5176355" y="39128"/>
                </a:lnTo>
                <a:lnTo>
                  <a:pt x="5188140" y="39128"/>
                </a:lnTo>
                <a:lnTo>
                  <a:pt x="5194046" y="38608"/>
                </a:lnTo>
                <a:lnTo>
                  <a:pt x="5233924" y="38569"/>
                </a:lnTo>
                <a:lnTo>
                  <a:pt x="5245468" y="38862"/>
                </a:lnTo>
                <a:lnTo>
                  <a:pt x="5247335" y="39370"/>
                </a:lnTo>
                <a:lnTo>
                  <a:pt x="5244744" y="40132"/>
                </a:lnTo>
                <a:lnTo>
                  <a:pt x="5246255" y="41021"/>
                </a:lnTo>
                <a:lnTo>
                  <a:pt x="5260441" y="41656"/>
                </a:lnTo>
                <a:lnTo>
                  <a:pt x="5295900" y="42164"/>
                </a:lnTo>
                <a:lnTo>
                  <a:pt x="5283390" y="42799"/>
                </a:lnTo>
                <a:lnTo>
                  <a:pt x="5259082" y="43573"/>
                </a:lnTo>
                <a:lnTo>
                  <a:pt x="5257800" y="44069"/>
                </a:lnTo>
                <a:lnTo>
                  <a:pt x="5195951" y="44069"/>
                </a:lnTo>
                <a:lnTo>
                  <a:pt x="5195062" y="45859"/>
                </a:lnTo>
                <a:lnTo>
                  <a:pt x="5247830" y="45478"/>
                </a:lnTo>
                <a:lnTo>
                  <a:pt x="5290540" y="44196"/>
                </a:lnTo>
                <a:lnTo>
                  <a:pt x="5325237" y="42545"/>
                </a:lnTo>
                <a:lnTo>
                  <a:pt x="5347182" y="40894"/>
                </a:lnTo>
                <a:lnTo>
                  <a:pt x="5353939" y="40398"/>
                </a:lnTo>
                <a:lnTo>
                  <a:pt x="5322481" y="40894"/>
                </a:lnTo>
                <a:lnTo>
                  <a:pt x="5319103" y="40132"/>
                </a:lnTo>
                <a:lnTo>
                  <a:pt x="5321960" y="38862"/>
                </a:lnTo>
                <a:lnTo>
                  <a:pt x="5317718" y="38481"/>
                </a:lnTo>
                <a:lnTo>
                  <a:pt x="5309235" y="37719"/>
                </a:lnTo>
                <a:lnTo>
                  <a:pt x="5328894" y="37084"/>
                </a:lnTo>
                <a:lnTo>
                  <a:pt x="5336959" y="37338"/>
                </a:lnTo>
                <a:lnTo>
                  <a:pt x="5343525" y="37719"/>
                </a:lnTo>
                <a:lnTo>
                  <a:pt x="5352250" y="37223"/>
                </a:lnTo>
                <a:lnTo>
                  <a:pt x="5358879" y="37084"/>
                </a:lnTo>
                <a:lnTo>
                  <a:pt x="5365521" y="36957"/>
                </a:lnTo>
                <a:lnTo>
                  <a:pt x="5376850" y="36576"/>
                </a:lnTo>
                <a:lnTo>
                  <a:pt x="5379720" y="35953"/>
                </a:lnTo>
                <a:lnTo>
                  <a:pt x="5412867" y="38608"/>
                </a:lnTo>
                <a:lnTo>
                  <a:pt x="5510225" y="42303"/>
                </a:lnTo>
                <a:lnTo>
                  <a:pt x="5513959" y="44958"/>
                </a:lnTo>
                <a:lnTo>
                  <a:pt x="5550039" y="45212"/>
                </a:lnTo>
                <a:lnTo>
                  <a:pt x="5568188" y="43307"/>
                </a:lnTo>
                <a:lnTo>
                  <a:pt x="5553773" y="42037"/>
                </a:lnTo>
                <a:lnTo>
                  <a:pt x="5569242" y="41021"/>
                </a:lnTo>
                <a:lnTo>
                  <a:pt x="5589422" y="40398"/>
                </a:lnTo>
                <a:lnTo>
                  <a:pt x="5593448" y="40259"/>
                </a:lnTo>
                <a:lnTo>
                  <a:pt x="5605272" y="39509"/>
                </a:lnTo>
                <a:lnTo>
                  <a:pt x="5547233" y="40398"/>
                </a:lnTo>
                <a:lnTo>
                  <a:pt x="5558066" y="39624"/>
                </a:lnTo>
                <a:lnTo>
                  <a:pt x="5560339" y="38608"/>
                </a:lnTo>
                <a:lnTo>
                  <a:pt x="5564378" y="37719"/>
                </a:lnTo>
                <a:lnTo>
                  <a:pt x="5577814" y="37084"/>
                </a:lnTo>
                <a:lnTo>
                  <a:pt x="5580507" y="36957"/>
                </a:lnTo>
                <a:lnTo>
                  <a:pt x="5558891" y="37084"/>
                </a:lnTo>
                <a:lnTo>
                  <a:pt x="5548414" y="36957"/>
                </a:lnTo>
                <a:lnTo>
                  <a:pt x="5527446" y="36715"/>
                </a:lnTo>
                <a:lnTo>
                  <a:pt x="5506339" y="36957"/>
                </a:lnTo>
                <a:lnTo>
                  <a:pt x="5512193" y="35953"/>
                </a:lnTo>
                <a:lnTo>
                  <a:pt x="5515127" y="35433"/>
                </a:lnTo>
                <a:lnTo>
                  <a:pt x="5496179" y="34810"/>
                </a:lnTo>
                <a:lnTo>
                  <a:pt x="5469217" y="34290"/>
                </a:lnTo>
                <a:lnTo>
                  <a:pt x="5454015" y="33401"/>
                </a:lnTo>
                <a:lnTo>
                  <a:pt x="5493029" y="33350"/>
                </a:lnTo>
                <a:lnTo>
                  <a:pt x="5526570" y="34048"/>
                </a:lnTo>
                <a:lnTo>
                  <a:pt x="5554116" y="35052"/>
                </a:lnTo>
                <a:lnTo>
                  <a:pt x="5560568" y="35953"/>
                </a:lnTo>
                <a:lnTo>
                  <a:pt x="5567502" y="35572"/>
                </a:lnTo>
                <a:lnTo>
                  <a:pt x="5586044" y="35306"/>
                </a:lnTo>
                <a:lnTo>
                  <a:pt x="5627243" y="35953"/>
                </a:lnTo>
                <a:lnTo>
                  <a:pt x="5634380" y="35306"/>
                </a:lnTo>
                <a:lnTo>
                  <a:pt x="5654383" y="33540"/>
                </a:lnTo>
                <a:lnTo>
                  <a:pt x="5655818" y="33401"/>
                </a:lnTo>
                <a:lnTo>
                  <a:pt x="5607570" y="33540"/>
                </a:lnTo>
                <a:lnTo>
                  <a:pt x="5549138" y="33401"/>
                </a:lnTo>
                <a:lnTo>
                  <a:pt x="5592292" y="29984"/>
                </a:lnTo>
                <a:lnTo>
                  <a:pt x="5631942" y="28702"/>
                </a:lnTo>
                <a:lnTo>
                  <a:pt x="5572874" y="28079"/>
                </a:lnTo>
                <a:lnTo>
                  <a:pt x="5466893" y="29603"/>
                </a:lnTo>
                <a:lnTo>
                  <a:pt x="5415915" y="28702"/>
                </a:lnTo>
                <a:lnTo>
                  <a:pt x="5342255" y="28702"/>
                </a:lnTo>
                <a:lnTo>
                  <a:pt x="5310492" y="27813"/>
                </a:lnTo>
                <a:lnTo>
                  <a:pt x="5287810" y="27190"/>
                </a:lnTo>
                <a:lnTo>
                  <a:pt x="5253355" y="24765"/>
                </a:lnTo>
                <a:lnTo>
                  <a:pt x="5249494" y="24257"/>
                </a:lnTo>
                <a:lnTo>
                  <a:pt x="5234051" y="22225"/>
                </a:lnTo>
                <a:lnTo>
                  <a:pt x="5229225" y="21590"/>
                </a:lnTo>
                <a:lnTo>
                  <a:pt x="5287391" y="21590"/>
                </a:lnTo>
                <a:lnTo>
                  <a:pt x="5291201" y="23495"/>
                </a:lnTo>
                <a:lnTo>
                  <a:pt x="5344884" y="22987"/>
                </a:lnTo>
                <a:lnTo>
                  <a:pt x="5493639" y="19939"/>
                </a:lnTo>
                <a:lnTo>
                  <a:pt x="5548249" y="19939"/>
                </a:lnTo>
                <a:lnTo>
                  <a:pt x="5534952" y="20840"/>
                </a:lnTo>
                <a:lnTo>
                  <a:pt x="5506555" y="21209"/>
                </a:lnTo>
                <a:lnTo>
                  <a:pt x="5503418" y="21590"/>
                </a:lnTo>
                <a:lnTo>
                  <a:pt x="5536743" y="20955"/>
                </a:lnTo>
                <a:lnTo>
                  <a:pt x="5557621" y="19812"/>
                </a:lnTo>
                <a:lnTo>
                  <a:pt x="5578297" y="19050"/>
                </a:lnTo>
                <a:lnTo>
                  <a:pt x="5610987" y="19939"/>
                </a:lnTo>
                <a:lnTo>
                  <a:pt x="5585980" y="19939"/>
                </a:lnTo>
                <a:lnTo>
                  <a:pt x="5585015" y="20193"/>
                </a:lnTo>
                <a:lnTo>
                  <a:pt x="5608498" y="21082"/>
                </a:lnTo>
                <a:lnTo>
                  <a:pt x="5609628" y="21729"/>
                </a:lnTo>
                <a:lnTo>
                  <a:pt x="5588127" y="22491"/>
                </a:lnTo>
                <a:lnTo>
                  <a:pt x="5650154" y="21590"/>
                </a:lnTo>
                <a:lnTo>
                  <a:pt x="5711317" y="21590"/>
                </a:lnTo>
                <a:lnTo>
                  <a:pt x="5822048" y="22606"/>
                </a:lnTo>
                <a:lnTo>
                  <a:pt x="5867146" y="22491"/>
                </a:lnTo>
                <a:lnTo>
                  <a:pt x="5864631" y="21844"/>
                </a:lnTo>
                <a:lnTo>
                  <a:pt x="5869914" y="21590"/>
                </a:lnTo>
                <a:lnTo>
                  <a:pt x="5875185" y="21348"/>
                </a:lnTo>
                <a:lnTo>
                  <a:pt x="5897626" y="20701"/>
                </a:lnTo>
                <a:lnTo>
                  <a:pt x="5906414" y="20955"/>
                </a:lnTo>
                <a:lnTo>
                  <a:pt x="5907976" y="21209"/>
                </a:lnTo>
                <a:lnTo>
                  <a:pt x="5903620" y="21463"/>
                </a:lnTo>
                <a:lnTo>
                  <a:pt x="5894705" y="21590"/>
                </a:lnTo>
                <a:lnTo>
                  <a:pt x="5915469" y="22872"/>
                </a:lnTo>
                <a:lnTo>
                  <a:pt x="5927293" y="23876"/>
                </a:lnTo>
                <a:lnTo>
                  <a:pt x="5931611" y="24904"/>
                </a:lnTo>
                <a:lnTo>
                  <a:pt x="5929884" y="26047"/>
                </a:lnTo>
                <a:lnTo>
                  <a:pt x="5858510" y="26047"/>
                </a:lnTo>
                <a:lnTo>
                  <a:pt x="5873966" y="26428"/>
                </a:lnTo>
                <a:lnTo>
                  <a:pt x="5899543" y="27559"/>
                </a:lnTo>
                <a:lnTo>
                  <a:pt x="5912866" y="27813"/>
                </a:lnTo>
                <a:lnTo>
                  <a:pt x="5913247" y="27813"/>
                </a:lnTo>
                <a:lnTo>
                  <a:pt x="5942330" y="27813"/>
                </a:lnTo>
                <a:lnTo>
                  <a:pt x="5954649" y="27051"/>
                </a:lnTo>
                <a:lnTo>
                  <a:pt x="5952744" y="27051"/>
                </a:lnTo>
                <a:lnTo>
                  <a:pt x="5952744" y="26047"/>
                </a:lnTo>
                <a:lnTo>
                  <a:pt x="6040374" y="21590"/>
                </a:lnTo>
                <a:lnTo>
                  <a:pt x="6038469" y="22491"/>
                </a:lnTo>
                <a:lnTo>
                  <a:pt x="6114669" y="21590"/>
                </a:lnTo>
                <a:lnTo>
                  <a:pt x="6105144" y="22491"/>
                </a:lnTo>
                <a:lnTo>
                  <a:pt x="6149848" y="21590"/>
                </a:lnTo>
                <a:lnTo>
                  <a:pt x="6148959" y="23495"/>
                </a:lnTo>
                <a:lnTo>
                  <a:pt x="6164072" y="22491"/>
                </a:lnTo>
                <a:lnTo>
                  <a:pt x="6161278" y="23495"/>
                </a:lnTo>
                <a:lnTo>
                  <a:pt x="6189891" y="24765"/>
                </a:lnTo>
                <a:lnTo>
                  <a:pt x="6275336" y="23495"/>
                </a:lnTo>
                <a:lnTo>
                  <a:pt x="6322187" y="23495"/>
                </a:lnTo>
                <a:lnTo>
                  <a:pt x="6312662" y="24257"/>
                </a:lnTo>
                <a:lnTo>
                  <a:pt x="6345529" y="23749"/>
                </a:lnTo>
                <a:lnTo>
                  <a:pt x="6481191" y="25146"/>
                </a:lnTo>
                <a:lnTo>
                  <a:pt x="6479286" y="26047"/>
                </a:lnTo>
                <a:lnTo>
                  <a:pt x="6459741" y="26428"/>
                </a:lnTo>
                <a:lnTo>
                  <a:pt x="6449479" y="27051"/>
                </a:lnTo>
                <a:lnTo>
                  <a:pt x="6448145" y="27940"/>
                </a:lnTo>
                <a:lnTo>
                  <a:pt x="6455410" y="28702"/>
                </a:lnTo>
                <a:lnTo>
                  <a:pt x="6416421" y="29603"/>
                </a:lnTo>
                <a:lnTo>
                  <a:pt x="6398133" y="29603"/>
                </a:lnTo>
                <a:lnTo>
                  <a:pt x="6375349" y="29464"/>
                </a:lnTo>
                <a:lnTo>
                  <a:pt x="6355245" y="28956"/>
                </a:lnTo>
                <a:lnTo>
                  <a:pt x="6345047" y="27813"/>
                </a:lnTo>
                <a:lnTo>
                  <a:pt x="6373444" y="27813"/>
                </a:lnTo>
                <a:lnTo>
                  <a:pt x="6371095" y="27559"/>
                </a:lnTo>
                <a:lnTo>
                  <a:pt x="6361176" y="27051"/>
                </a:lnTo>
                <a:lnTo>
                  <a:pt x="6329604" y="27813"/>
                </a:lnTo>
                <a:lnTo>
                  <a:pt x="6295745" y="27940"/>
                </a:lnTo>
                <a:lnTo>
                  <a:pt x="6269393" y="28321"/>
                </a:lnTo>
                <a:lnTo>
                  <a:pt x="6260338" y="29603"/>
                </a:lnTo>
                <a:lnTo>
                  <a:pt x="6228397" y="29603"/>
                </a:lnTo>
                <a:lnTo>
                  <a:pt x="6224117" y="29337"/>
                </a:lnTo>
                <a:lnTo>
                  <a:pt x="6207887" y="28702"/>
                </a:lnTo>
                <a:lnTo>
                  <a:pt x="6207303" y="28079"/>
                </a:lnTo>
                <a:lnTo>
                  <a:pt x="6211595" y="27432"/>
                </a:lnTo>
                <a:lnTo>
                  <a:pt x="6228842" y="26047"/>
                </a:lnTo>
                <a:lnTo>
                  <a:pt x="6079363" y="27051"/>
                </a:lnTo>
                <a:lnTo>
                  <a:pt x="6090793" y="28575"/>
                </a:lnTo>
                <a:lnTo>
                  <a:pt x="6137897" y="30365"/>
                </a:lnTo>
                <a:lnTo>
                  <a:pt x="6124194" y="31496"/>
                </a:lnTo>
                <a:lnTo>
                  <a:pt x="6116485" y="32512"/>
                </a:lnTo>
                <a:lnTo>
                  <a:pt x="6107823" y="33540"/>
                </a:lnTo>
                <a:lnTo>
                  <a:pt x="6091847" y="34290"/>
                </a:lnTo>
                <a:lnTo>
                  <a:pt x="6070854" y="34163"/>
                </a:lnTo>
                <a:lnTo>
                  <a:pt x="6056655" y="34048"/>
                </a:lnTo>
                <a:lnTo>
                  <a:pt x="6045670" y="33782"/>
                </a:lnTo>
                <a:lnTo>
                  <a:pt x="6034684" y="33540"/>
                </a:lnTo>
                <a:lnTo>
                  <a:pt x="6019419" y="33401"/>
                </a:lnTo>
                <a:lnTo>
                  <a:pt x="6021222" y="32258"/>
                </a:lnTo>
                <a:lnTo>
                  <a:pt x="6033935" y="31635"/>
                </a:lnTo>
                <a:lnTo>
                  <a:pt x="6039726" y="31496"/>
                </a:lnTo>
                <a:lnTo>
                  <a:pt x="6051296" y="31254"/>
                </a:lnTo>
                <a:lnTo>
                  <a:pt x="6067044" y="30607"/>
                </a:lnTo>
                <a:lnTo>
                  <a:pt x="6028207" y="31369"/>
                </a:lnTo>
                <a:lnTo>
                  <a:pt x="6014720" y="31496"/>
                </a:lnTo>
                <a:lnTo>
                  <a:pt x="6018530" y="30607"/>
                </a:lnTo>
                <a:lnTo>
                  <a:pt x="5965190" y="31496"/>
                </a:lnTo>
                <a:lnTo>
                  <a:pt x="5962345" y="32016"/>
                </a:lnTo>
                <a:lnTo>
                  <a:pt x="5997829" y="32016"/>
                </a:lnTo>
                <a:lnTo>
                  <a:pt x="6009005" y="32397"/>
                </a:lnTo>
                <a:lnTo>
                  <a:pt x="5974715" y="33401"/>
                </a:lnTo>
                <a:lnTo>
                  <a:pt x="5934659" y="33782"/>
                </a:lnTo>
                <a:lnTo>
                  <a:pt x="5882919" y="33782"/>
                </a:lnTo>
                <a:lnTo>
                  <a:pt x="5832081" y="33159"/>
                </a:lnTo>
                <a:lnTo>
                  <a:pt x="5794756" y="31496"/>
                </a:lnTo>
                <a:lnTo>
                  <a:pt x="5771273" y="31496"/>
                </a:lnTo>
                <a:lnTo>
                  <a:pt x="5763349" y="32258"/>
                </a:lnTo>
                <a:lnTo>
                  <a:pt x="5761850" y="33274"/>
                </a:lnTo>
                <a:lnTo>
                  <a:pt x="5757672" y="34163"/>
                </a:lnTo>
                <a:lnTo>
                  <a:pt x="5737364" y="34810"/>
                </a:lnTo>
                <a:lnTo>
                  <a:pt x="5697893" y="34163"/>
                </a:lnTo>
                <a:lnTo>
                  <a:pt x="5677662" y="34163"/>
                </a:lnTo>
                <a:lnTo>
                  <a:pt x="5673306" y="35306"/>
                </a:lnTo>
                <a:lnTo>
                  <a:pt x="5651703" y="36715"/>
                </a:lnTo>
                <a:lnTo>
                  <a:pt x="5646293" y="37719"/>
                </a:lnTo>
                <a:lnTo>
                  <a:pt x="5601462" y="36957"/>
                </a:lnTo>
                <a:lnTo>
                  <a:pt x="5599519" y="38608"/>
                </a:lnTo>
                <a:lnTo>
                  <a:pt x="5620270" y="38747"/>
                </a:lnTo>
                <a:lnTo>
                  <a:pt x="5666689" y="38735"/>
                </a:lnTo>
                <a:lnTo>
                  <a:pt x="5671477" y="40005"/>
                </a:lnTo>
                <a:lnTo>
                  <a:pt x="5660898" y="40398"/>
                </a:lnTo>
                <a:lnTo>
                  <a:pt x="5648693" y="40513"/>
                </a:lnTo>
                <a:lnTo>
                  <a:pt x="5649087" y="41275"/>
                </a:lnTo>
                <a:lnTo>
                  <a:pt x="5669077" y="41021"/>
                </a:lnTo>
                <a:lnTo>
                  <a:pt x="5691124" y="39890"/>
                </a:lnTo>
                <a:lnTo>
                  <a:pt x="5701411" y="39509"/>
                </a:lnTo>
                <a:lnTo>
                  <a:pt x="5714619" y="39624"/>
                </a:lnTo>
                <a:lnTo>
                  <a:pt x="5724055" y="39624"/>
                </a:lnTo>
                <a:lnTo>
                  <a:pt x="5729567" y="39890"/>
                </a:lnTo>
                <a:lnTo>
                  <a:pt x="5731002" y="40398"/>
                </a:lnTo>
                <a:lnTo>
                  <a:pt x="5702808" y="40513"/>
                </a:lnTo>
                <a:lnTo>
                  <a:pt x="5690400" y="41402"/>
                </a:lnTo>
                <a:lnTo>
                  <a:pt x="5679973" y="42303"/>
                </a:lnTo>
                <a:lnTo>
                  <a:pt x="5657723" y="42164"/>
                </a:lnTo>
                <a:lnTo>
                  <a:pt x="5655818" y="41275"/>
                </a:lnTo>
                <a:lnTo>
                  <a:pt x="5645035" y="42684"/>
                </a:lnTo>
                <a:lnTo>
                  <a:pt x="5620524" y="42926"/>
                </a:lnTo>
                <a:lnTo>
                  <a:pt x="5591746" y="42926"/>
                </a:lnTo>
                <a:lnTo>
                  <a:pt x="5568188" y="43307"/>
                </a:lnTo>
                <a:lnTo>
                  <a:pt x="5786247" y="43307"/>
                </a:lnTo>
                <a:lnTo>
                  <a:pt x="5760466" y="44958"/>
                </a:lnTo>
                <a:lnTo>
                  <a:pt x="5816270" y="45974"/>
                </a:lnTo>
                <a:lnTo>
                  <a:pt x="5847804" y="44450"/>
                </a:lnTo>
                <a:lnTo>
                  <a:pt x="5869330" y="42303"/>
                </a:lnTo>
                <a:lnTo>
                  <a:pt x="5871870" y="42037"/>
                </a:lnTo>
                <a:lnTo>
                  <a:pt x="5905246" y="40398"/>
                </a:lnTo>
                <a:lnTo>
                  <a:pt x="5891212" y="41541"/>
                </a:lnTo>
                <a:lnTo>
                  <a:pt x="5911126" y="42303"/>
                </a:lnTo>
                <a:lnTo>
                  <a:pt x="5944260" y="43065"/>
                </a:lnTo>
                <a:lnTo>
                  <a:pt x="5969889" y="44069"/>
                </a:lnTo>
                <a:lnTo>
                  <a:pt x="6035954" y="41275"/>
                </a:lnTo>
                <a:lnTo>
                  <a:pt x="6072327" y="40398"/>
                </a:lnTo>
                <a:lnTo>
                  <a:pt x="6115558" y="40398"/>
                </a:lnTo>
                <a:lnTo>
                  <a:pt x="6133287" y="43434"/>
                </a:lnTo>
                <a:lnTo>
                  <a:pt x="6147536" y="44577"/>
                </a:lnTo>
                <a:lnTo>
                  <a:pt x="6171692" y="44958"/>
                </a:lnTo>
                <a:lnTo>
                  <a:pt x="6198362" y="43307"/>
                </a:lnTo>
                <a:lnTo>
                  <a:pt x="6230950" y="43434"/>
                </a:lnTo>
                <a:lnTo>
                  <a:pt x="6264567" y="43307"/>
                </a:lnTo>
                <a:lnTo>
                  <a:pt x="6295314" y="43307"/>
                </a:lnTo>
                <a:lnTo>
                  <a:pt x="6319266" y="44069"/>
                </a:lnTo>
                <a:lnTo>
                  <a:pt x="6339726" y="44196"/>
                </a:lnTo>
                <a:lnTo>
                  <a:pt x="6350101" y="43434"/>
                </a:lnTo>
                <a:lnTo>
                  <a:pt x="6349568" y="43307"/>
                </a:lnTo>
                <a:lnTo>
                  <a:pt x="6345314" y="42303"/>
                </a:lnTo>
                <a:lnTo>
                  <a:pt x="6325997" y="41275"/>
                </a:lnTo>
                <a:lnTo>
                  <a:pt x="6368796" y="40398"/>
                </a:lnTo>
                <a:lnTo>
                  <a:pt x="6370701" y="41275"/>
                </a:lnTo>
                <a:lnTo>
                  <a:pt x="6408128" y="40398"/>
                </a:lnTo>
                <a:lnTo>
                  <a:pt x="6436080" y="39509"/>
                </a:lnTo>
                <a:lnTo>
                  <a:pt x="6468961" y="38481"/>
                </a:lnTo>
                <a:lnTo>
                  <a:pt x="6499822" y="37719"/>
                </a:lnTo>
                <a:lnTo>
                  <a:pt x="6510109" y="37465"/>
                </a:lnTo>
                <a:lnTo>
                  <a:pt x="6571589" y="36995"/>
                </a:lnTo>
                <a:lnTo>
                  <a:pt x="6570954" y="38227"/>
                </a:lnTo>
                <a:lnTo>
                  <a:pt x="6586664" y="39509"/>
                </a:lnTo>
                <a:lnTo>
                  <a:pt x="6591503" y="40513"/>
                </a:lnTo>
                <a:lnTo>
                  <a:pt x="6558280" y="41275"/>
                </a:lnTo>
                <a:lnTo>
                  <a:pt x="6566281" y="40640"/>
                </a:lnTo>
                <a:lnTo>
                  <a:pt x="6560375" y="40005"/>
                </a:lnTo>
                <a:lnTo>
                  <a:pt x="6549136" y="39370"/>
                </a:lnTo>
                <a:lnTo>
                  <a:pt x="6541135" y="38608"/>
                </a:lnTo>
                <a:lnTo>
                  <a:pt x="6519519" y="38481"/>
                </a:lnTo>
                <a:lnTo>
                  <a:pt x="6499923" y="38862"/>
                </a:lnTo>
                <a:lnTo>
                  <a:pt x="6483553" y="39624"/>
                </a:lnTo>
                <a:lnTo>
                  <a:pt x="6471666" y="40398"/>
                </a:lnTo>
                <a:lnTo>
                  <a:pt x="6475565" y="41402"/>
                </a:lnTo>
                <a:lnTo>
                  <a:pt x="6473660" y="42684"/>
                </a:lnTo>
                <a:lnTo>
                  <a:pt x="6466941" y="44069"/>
                </a:lnTo>
                <a:lnTo>
                  <a:pt x="6456426" y="44958"/>
                </a:lnTo>
                <a:lnTo>
                  <a:pt x="6502413" y="43954"/>
                </a:lnTo>
                <a:lnTo>
                  <a:pt x="6669291" y="42418"/>
                </a:lnTo>
                <a:lnTo>
                  <a:pt x="6682854" y="41275"/>
                </a:lnTo>
                <a:lnTo>
                  <a:pt x="6693408" y="40398"/>
                </a:lnTo>
                <a:lnTo>
                  <a:pt x="6739280" y="40398"/>
                </a:lnTo>
                <a:lnTo>
                  <a:pt x="6852666" y="40322"/>
                </a:lnTo>
                <a:lnTo>
                  <a:pt x="6892899" y="40513"/>
                </a:lnTo>
                <a:lnTo>
                  <a:pt x="6943852" y="41275"/>
                </a:lnTo>
                <a:lnTo>
                  <a:pt x="6940042" y="40398"/>
                </a:lnTo>
                <a:lnTo>
                  <a:pt x="6933311" y="40398"/>
                </a:lnTo>
                <a:lnTo>
                  <a:pt x="6933578" y="40259"/>
                </a:lnTo>
                <a:lnTo>
                  <a:pt x="6935216" y="39509"/>
                </a:lnTo>
                <a:lnTo>
                  <a:pt x="7006590" y="42164"/>
                </a:lnTo>
                <a:lnTo>
                  <a:pt x="6990461" y="43307"/>
                </a:lnTo>
                <a:lnTo>
                  <a:pt x="7037070" y="44069"/>
                </a:lnTo>
                <a:lnTo>
                  <a:pt x="7036714" y="44831"/>
                </a:lnTo>
                <a:lnTo>
                  <a:pt x="7029818" y="45339"/>
                </a:lnTo>
                <a:lnTo>
                  <a:pt x="7018452" y="45720"/>
                </a:lnTo>
                <a:lnTo>
                  <a:pt x="7004685" y="45859"/>
                </a:lnTo>
                <a:lnTo>
                  <a:pt x="6996620" y="46240"/>
                </a:lnTo>
                <a:lnTo>
                  <a:pt x="6990905" y="46240"/>
                </a:lnTo>
                <a:lnTo>
                  <a:pt x="6989800" y="46037"/>
                </a:lnTo>
                <a:lnTo>
                  <a:pt x="6979018" y="46482"/>
                </a:lnTo>
                <a:lnTo>
                  <a:pt x="7008444" y="47129"/>
                </a:lnTo>
                <a:lnTo>
                  <a:pt x="7002780" y="47625"/>
                </a:lnTo>
                <a:lnTo>
                  <a:pt x="6965696" y="47625"/>
                </a:lnTo>
                <a:lnTo>
                  <a:pt x="7003961" y="48387"/>
                </a:lnTo>
                <a:lnTo>
                  <a:pt x="7061314" y="48336"/>
                </a:lnTo>
                <a:lnTo>
                  <a:pt x="7085584" y="49415"/>
                </a:lnTo>
                <a:lnTo>
                  <a:pt x="7108609" y="48272"/>
                </a:lnTo>
                <a:lnTo>
                  <a:pt x="7111174" y="48133"/>
                </a:lnTo>
                <a:lnTo>
                  <a:pt x="7144410" y="47244"/>
                </a:lnTo>
                <a:lnTo>
                  <a:pt x="7194232" y="47193"/>
                </a:lnTo>
                <a:lnTo>
                  <a:pt x="7221728" y="47625"/>
                </a:lnTo>
                <a:lnTo>
                  <a:pt x="7221817" y="48133"/>
                </a:lnTo>
                <a:lnTo>
                  <a:pt x="7239482" y="48387"/>
                </a:lnTo>
                <a:lnTo>
                  <a:pt x="7255891" y="48895"/>
                </a:lnTo>
                <a:lnTo>
                  <a:pt x="7252208" y="50304"/>
                </a:lnTo>
                <a:lnTo>
                  <a:pt x="7271220" y="49530"/>
                </a:lnTo>
                <a:lnTo>
                  <a:pt x="7294131" y="49530"/>
                </a:lnTo>
                <a:lnTo>
                  <a:pt x="7314870" y="49784"/>
                </a:lnTo>
                <a:lnTo>
                  <a:pt x="7323214" y="49530"/>
                </a:lnTo>
                <a:lnTo>
                  <a:pt x="7327392" y="49415"/>
                </a:lnTo>
                <a:lnTo>
                  <a:pt x="7307326" y="49415"/>
                </a:lnTo>
                <a:lnTo>
                  <a:pt x="7293851" y="49149"/>
                </a:lnTo>
                <a:lnTo>
                  <a:pt x="7280783" y="48514"/>
                </a:lnTo>
                <a:lnTo>
                  <a:pt x="7294334" y="48272"/>
                </a:lnTo>
                <a:lnTo>
                  <a:pt x="7304735" y="47752"/>
                </a:lnTo>
                <a:lnTo>
                  <a:pt x="7316013" y="47510"/>
                </a:lnTo>
                <a:lnTo>
                  <a:pt x="7332218" y="47625"/>
                </a:lnTo>
                <a:lnTo>
                  <a:pt x="7335012" y="47625"/>
                </a:lnTo>
                <a:lnTo>
                  <a:pt x="7359294" y="45339"/>
                </a:lnTo>
                <a:lnTo>
                  <a:pt x="7373290" y="44196"/>
                </a:lnTo>
                <a:lnTo>
                  <a:pt x="7456894" y="44183"/>
                </a:lnTo>
                <a:lnTo>
                  <a:pt x="7470584" y="44716"/>
                </a:lnTo>
                <a:lnTo>
                  <a:pt x="7464615" y="45593"/>
                </a:lnTo>
                <a:lnTo>
                  <a:pt x="7423124" y="47891"/>
                </a:lnTo>
                <a:lnTo>
                  <a:pt x="7406589" y="48895"/>
                </a:lnTo>
                <a:lnTo>
                  <a:pt x="7405497" y="49415"/>
                </a:lnTo>
                <a:lnTo>
                  <a:pt x="7420140" y="48895"/>
                </a:lnTo>
                <a:lnTo>
                  <a:pt x="7449159" y="48514"/>
                </a:lnTo>
                <a:lnTo>
                  <a:pt x="7483018" y="48653"/>
                </a:lnTo>
                <a:lnTo>
                  <a:pt x="7512177" y="49415"/>
                </a:lnTo>
                <a:lnTo>
                  <a:pt x="7517866" y="49415"/>
                </a:lnTo>
                <a:lnTo>
                  <a:pt x="7532725" y="49149"/>
                </a:lnTo>
                <a:lnTo>
                  <a:pt x="7547750" y="49149"/>
                </a:lnTo>
                <a:lnTo>
                  <a:pt x="7561580" y="49415"/>
                </a:lnTo>
                <a:lnTo>
                  <a:pt x="7563498" y="49149"/>
                </a:lnTo>
                <a:lnTo>
                  <a:pt x="7568311" y="48514"/>
                </a:lnTo>
                <a:lnTo>
                  <a:pt x="7570241" y="48272"/>
                </a:lnTo>
                <a:lnTo>
                  <a:pt x="7591844" y="46240"/>
                </a:lnTo>
                <a:lnTo>
                  <a:pt x="7601585" y="44958"/>
                </a:lnTo>
                <a:lnTo>
                  <a:pt x="7672070" y="44958"/>
                </a:lnTo>
                <a:lnTo>
                  <a:pt x="7657846" y="45859"/>
                </a:lnTo>
                <a:lnTo>
                  <a:pt x="7702550" y="45859"/>
                </a:lnTo>
                <a:lnTo>
                  <a:pt x="7702245" y="46863"/>
                </a:lnTo>
                <a:lnTo>
                  <a:pt x="7694447" y="47129"/>
                </a:lnTo>
                <a:lnTo>
                  <a:pt x="7681646" y="47244"/>
                </a:lnTo>
                <a:lnTo>
                  <a:pt x="7666355" y="47625"/>
                </a:lnTo>
                <a:lnTo>
                  <a:pt x="7675435" y="48133"/>
                </a:lnTo>
                <a:lnTo>
                  <a:pt x="7685494" y="48387"/>
                </a:lnTo>
                <a:lnTo>
                  <a:pt x="7696454" y="48133"/>
                </a:lnTo>
                <a:lnTo>
                  <a:pt x="7708265" y="47625"/>
                </a:lnTo>
                <a:lnTo>
                  <a:pt x="7699629" y="47625"/>
                </a:lnTo>
                <a:lnTo>
                  <a:pt x="7742250" y="45859"/>
                </a:lnTo>
                <a:lnTo>
                  <a:pt x="7751572" y="44958"/>
                </a:lnTo>
                <a:lnTo>
                  <a:pt x="7733360" y="44132"/>
                </a:lnTo>
                <a:lnTo>
                  <a:pt x="7759446" y="44132"/>
                </a:lnTo>
                <a:lnTo>
                  <a:pt x="7793037" y="45097"/>
                </a:lnTo>
                <a:lnTo>
                  <a:pt x="7810817" y="45072"/>
                </a:lnTo>
                <a:lnTo>
                  <a:pt x="7809027" y="46101"/>
                </a:lnTo>
                <a:lnTo>
                  <a:pt x="7802842" y="46748"/>
                </a:lnTo>
                <a:lnTo>
                  <a:pt x="7798613" y="47129"/>
                </a:lnTo>
                <a:lnTo>
                  <a:pt x="7802499" y="47625"/>
                </a:lnTo>
                <a:lnTo>
                  <a:pt x="7837132" y="48006"/>
                </a:lnTo>
                <a:lnTo>
                  <a:pt x="7852423" y="48006"/>
                </a:lnTo>
                <a:lnTo>
                  <a:pt x="7868158" y="47625"/>
                </a:lnTo>
                <a:lnTo>
                  <a:pt x="7859687" y="47510"/>
                </a:lnTo>
                <a:lnTo>
                  <a:pt x="7858988" y="47129"/>
                </a:lnTo>
                <a:lnTo>
                  <a:pt x="7855991" y="46609"/>
                </a:lnTo>
                <a:lnTo>
                  <a:pt x="7840599" y="45859"/>
                </a:lnTo>
                <a:lnTo>
                  <a:pt x="7853489" y="45339"/>
                </a:lnTo>
                <a:lnTo>
                  <a:pt x="7868793" y="45097"/>
                </a:lnTo>
                <a:lnTo>
                  <a:pt x="7881417" y="45097"/>
                </a:lnTo>
                <a:lnTo>
                  <a:pt x="7886319" y="44958"/>
                </a:lnTo>
                <a:lnTo>
                  <a:pt x="7870901" y="44958"/>
                </a:lnTo>
                <a:lnTo>
                  <a:pt x="7861465" y="44716"/>
                </a:lnTo>
                <a:lnTo>
                  <a:pt x="7849883" y="44119"/>
                </a:lnTo>
                <a:lnTo>
                  <a:pt x="7857071" y="44119"/>
                </a:lnTo>
                <a:lnTo>
                  <a:pt x="7903172" y="44335"/>
                </a:lnTo>
                <a:lnTo>
                  <a:pt x="7930794" y="44831"/>
                </a:lnTo>
                <a:lnTo>
                  <a:pt x="7954924" y="45720"/>
                </a:lnTo>
                <a:lnTo>
                  <a:pt x="7988236" y="44958"/>
                </a:lnTo>
                <a:lnTo>
                  <a:pt x="8069821" y="44196"/>
                </a:lnTo>
                <a:lnTo>
                  <a:pt x="8074190" y="44069"/>
                </a:lnTo>
                <a:lnTo>
                  <a:pt x="8100441" y="43307"/>
                </a:lnTo>
                <a:lnTo>
                  <a:pt x="8097279" y="43065"/>
                </a:lnTo>
                <a:lnTo>
                  <a:pt x="8086217" y="42164"/>
                </a:lnTo>
                <a:lnTo>
                  <a:pt x="8075879" y="42799"/>
                </a:lnTo>
                <a:lnTo>
                  <a:pt x="8063585" y="43065"/>
                </a:lnTo>
                <a:lnTo>
                  <a:pt x="8051647" y="42799"/>
                </a:lnTo>
                <a:lnTo>
                  <a:pt x="8042402" y="42164"/>
                </a:lnTo>
                <a:lnTo>
                  <a:pt x="8053806" y="41922"/>
                </a:lnTo>
                <a:lnTo>
                  <a:pt x="8047456" y="41275"/>
                </a:lnTo>
                <a:lnTo>
                  <a:pt x="8041665" y="40398"/>
                </a:lnTo>
                <a:lnTo>
                  <a:pt x="8054721" y="39509"/>
                </a:lnTo>
                <a:lnTo>
                  <a:pt x="8092605" y="39509"/>
                </a:lnTo>
                <a:lnTo>
                  <a:pt x="8156867" y="40132"/>
                </a:lnTo>
                <a:lnTo>
                  <a:pt x="8181340" y="39509"/>
                </a:lnTo>
                <a:close/>
              </a:path>
              <a:path w="8271509" h="60960">
                <a:moveTo>
                  <a:pt x="8195043" y="41275"/>
                </a:moveTo>
                <a:lnTo>
                  <a:pt x="8193570" y="41249"/>
                </a:lnTo>
                <a:lnTo>
                  <a:pt x="8192033" y="41262"/>
                </a:lnTo>
                <a:lnTo>
                  <a:pt x="8195043" y="41275"/>
                </a:lnTo>
                <a:close/>
              </a:path>
              <a:path w="8271509" h="60960">
                <a:moveTo>
                  <a:pt x="8271116" y="43446"/>
                </a:moveTo>
                <a:lnTo>
                  <a:pt x="8242795" y="42164"/>
                </a:lnTo>
                <a:lnTo>
                  <a:pt x="8202485" y="41275"/>
                </a:lnTo>
                <a:lnTo>
                  <a:pt x="8195043" y="41275"/>
                </a:lnTo>
                <a:lnTo>
                  <a:pt x="8214106" y="41656"/>
                </a:lnTo>
                <a:lnTo>
                  <a:pt x="8210524" y="43218"/>
                </a:lnTo>
                <a:lnTo>
                  <a:pt x="8165554" y="43662"/>
                </a:lnTo>
                <a:lnTo>
                  <a:pt x="8147558" y="45212"/>
                </a:lnTo>
                <a:lnTo>
                  <a:pt x="8184667" y="45313"/>
                </a:lnTo>
                <a:lnTo>
                  <a:pt x="8239938" y="43840"/>
                </a:lnTo>
                <a:lnTo>
                  <a:pt x="8271116" y="4344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390650" y="2438400"/>
            <a:ext cx="56915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The</a:t>
            </a:r>
            <a:r>
              <a:rPr sz="5400" spc="-30" dirty="0"/>
              <a:t> </a:t>
            </a:r>
            <a:r>
              <a:rPr sz="5400" spc="-5" dirty="0"/>
              <a:t>Gantt</a:t>
            </a:r>
            <a:r>
              <a:rPr sz="5400" spc="5" dirty="0"/>
              <a:t> </a:t>
            </a:r>
            <a:r>
              <a:rPr sz="5400" dirty="0"/>
              <a:t>Chart</a:t>
            </a: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956" y="3948937"/>
            <a:ext cx="630555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216" y="907795"/>
            <a:ext cx="594258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 smtClean="0"/>
              <a:t>Alternatives</a:t>
            </a:r>
            <a:r>
              <a:rPr lang="en-US" sz="3200" dirty="0" smtClean="0"/>
              <a:t> (Recap)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601216" y="1685823"/>
            <a:ext cx="4262120" cy="308991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65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PERT/GERT</a:t>
            </a:r>
            <a:endParaRPr sz="280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spcBef>
                <a:spcPts val="1470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800" spc="-35" dirty="0">
                <a:solidFill>
                  <a:srgbClr val="FFFFFF"/>
                </a:solidFill>
                <a:latin typeface="Corbel"/>
                <a:cs typeface="Corbel"/>
              </a:rPr>
              <a:t>Work</a:t>
            </a:r>
            <a:r>
              <a:rPr sz="2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Breakdown</a:t>
            </a:r>
            <a:r>
              <a:rPr sz="28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Structure</a:t>
            </a:r>
            <a:endParaRPr sz="2800">
              <a:latin typeface="Corbel"/>
              <a:cs typeface="Corbel"/>
            </a:endParaRPr>
          </a:p>
          <a:p>
            <a:pPr marL="342900" indent="-330835">
              <a:lnSpc>
                <a:spcPct val="100000"/>
              </a:lnSpc>
              <a:spcBef>
                <a:spcPts val="1460"/>
              </a:spcBef>
              <a:buFont typeface="Microsoft Sans Serif"/>
              <a:buChar char="▪"/>
              <a:tabLst>
                <a:tab pos="342900" algn="l"/>
                <a:tab pos="343535" algn="l"/>
              </a:tabLst>
            </a:pP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Critical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Path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Method</a:t>
            </a:r>
            <a:endParaRPr sz="280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spcBef>
                <a:spcPts val="1470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Resource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Levelling</a:t>
            </a:r>
            <a:endParaRPr sz="280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Many</a:t>
            </a:r>
            <a:r>
              <a:rPr sz="2800" spc="-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Others!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10" dirty="0"/>
              <a:t>Program</a:t>
            </a:r>
            <a:r>
              <a:rPr spc="15" dirty="0"/>
              <a:t> </a:t>
            </a:r>
            <a:r>
              <a:rPr spc="-10" dirty="0"/>
              <a:t>Evaluation</a:t>
            </a:r>
            <a:r>
              <a:rPr spc="2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10" dirty="0"/>
              <a:t>Review </a:t>
            </a:r>
            <a:r>
              <a:rPr spc="-2185" dirty="0"/>
              <a:t> </a:t>
            </a:r>
            <a:r>
              <a:rPr spc="-10" dirty="0"/>
              <a:t>Technique</a:t>
            </a:r>
            <a:r>
              <a:rPr spc="10" dirty="0"/>
              <a:t> </a:t>
            </a:r>
            <a:r>
              <a:rPr spc="-10" dirty="0"/>
              <a:t>(PERT):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216" y="1872742"/>
            <a:ext cx="8762365" cy="3670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Also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8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very</a:t>
            </a:r>
            <a:r>
              <a:rPr sz="28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traditional</a:t>
            </a:r>
            <a:r>
              <a:rPr sz="2800" spc="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28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planning</a:t>
            </a:r>
            <a:r>
              <a:rPr sz="28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technique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Microsoft Sans Serif"/>
              <a:buChar char="▪"/>
            </a:pPr>
            <a:endParaRPr sz="3200">
              <a:latin typeface="Corbel"/>
              <a:cs typeface="Corbel"/>
            </a:endParaRPr>
          </a:p>
          <a:p>
            <a:pPr marL="287020" marR="652145" indent="-274320">
              <a:lnSpc>
                <a:spcPts val="3020"/>
              </a:lnSpc>
              <a:spcBef>
                <a:spcPts val="2770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PERT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shows</a:t>
            </a:r>
            <a:r>
              <a:rPr sz="28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list</a:t>
            </a:r>
            <a:r>
              <a:rPr sz="28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activities</a:t>
            </a:r>
            <a:r>
              <a:rPr sz="28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within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8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project,</a:t>
            </a:r>
            <a:r>
              <a:rPr sz="28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their </a:t>
            </a:r>
            <a:r>
              <a:rPr sz="2800" spc="-5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duration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 relationship</a:t>
            </a:r>
            <a:r>
              <a:rPr sz="28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between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them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Microsoft Sans Serif"/>
              <a:buChar char="▪"/>
            </a:pP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Microsoft Sans Serif"/>
              <a:buChar char="▪"/>
            </a:pPr>
            <a:endParaRPr sz="2600">
              <a:latin typeface="Corbel"/>
              <a:cs typeface="Corbel"/>
            </a:endParaRPr>
          </a:p>
          <a:p>
            <a:pPr marL="287020" marR="5080" indent="-274320">
              <a:lnSpc>
                <a:spcPts val="3020"/>
              </a:lnSpc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PERT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8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complex</a:t>
            </a:r>
            <a:r>
              <a:rPr sz="28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process</a:t>
            </a:r>
            <a:r>
              <a:rPr sz="28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however</a:t>
            </a:r>
            <a:r>
              <a:rPr sz="28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sz="28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help</a:t>
            </a:r>
            <a:r>
              <a:rPr sz="2800" spc="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deliver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800" spc="-5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well</a:t>
            </a:r>
            <a:r>
              <a:rPr sz="2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defined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project plan.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4518" y="1661794"/>
            <a:ext cx="34925" cy="10795"/>
          </a:xfrm>
          <a:custGeom>
            <a:avLst/>
            <a:gdLst/>
            <a:ahLst/>
            <a:cxnLst/>
            <a:rect l="l" t="t" r="r" b="b"/>
            <a:pathLst>
              <a:path w="34925" h="10794">
                <a:moveTo>
                  <a:pt x="18161" y="7874"/>
                </a:moveTo>
                <a:lnTo>
                  <a:pt x="16332" y="6172"/>
                </a:lnTo>
                <a:lnTo>
                  <a:pt x="5588" y="5207"/>
                </a:lnTo>
                <a:lnTo>
                  <a:pt x="14224" y="6096"/>
                </a:lnTo>
                <a:lnTo>
                  <a:pt x="18161" y="7874"/>
                </a:lnTo>
                <a:close/>
              </a:path>
              <a:path w="34925" h="10794">
                <a:moveTo>
                  <a:pt x="25400" y="6985"/>
                </a:moveTo>
                <a:lnTo>
                  <a:pt x="16357" y="6184"/>
                </a:lnTo>
                <a:lnTo>
                  <a:pt x="22479" y="10541"/>
                </a:lnTo>
                <a:lnTo>
                  <a:pt x="22987" y="7874"/>
                </a:lnTo>
                <a:lnTo>
                  <a:pt x="25400" y="6985"/>
                </a:lnTo>
                <a:close/>
              </a:path>
              <a:path w="34925" h="10794">
                <a:moveTo>
                  <a:pt x="26225" y="1524"/>
                </a:moveTo>
                <a:lnTo>
                  <a:pt x="23164" y="622"/>
                </a:lnTo>
                <a:lnTo>
                  <a:pt x="13208" y="0"/>
                </a:lnTo>
                <a:lnTo>
                  <a:pt x="14224" y="508"/>
                </a:lnTo>
                <a:lnTo>
                  <a:pt x="10172" y="1016"/>
                </a:lnTo>
                <a:lnTo>
                  <a:pt x="4330" y="1536"/>
                </a:lnTo>
                <a:lnTo>
                  <a:pt x="0" y="2032"/>
                </a:lnTo>
                <a:lnTo>
                  <a:pt x="17526" y="4191"/>
                </a:lnTo>
                <a:lnTo>
                  <a:pt x="23850" y="2717"/>
                </a:lnTo>
                <a:lnTo>
                  <a:pt x="26225" y="1524"/>
                </a:lnTo>
                <a:close/>
              </a:path>
              <a:path w="34925" h="10794">
                <a:moveTo>
                  <a:pt x="34925" y="7366"/>
                </a:moveTo>
                <a:lnTo>
                  <a:pt x="29718" y="6223"/>
                </a:lnTo>
                <a:lnTo>
                  <a:pt x="27305" y="6223"/>
                </a:lnTo>
                <a:lnTo>
                  <a:pt x="25400" y="6858"/>
                </a:lnTo>
                <a:lnTo>
                  <a:pt x="34925" y="73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3484" y="1662810"/>
            <a:ext cx="33020" cy="6350"/>
          </a:xfrm>
          <a:custGeom>
            <a:avLst/>
            <a:gdLst/>
            <a:ahLst/>
            <a:cxnLst/>
            <a:rect l="l" t="t" r="r" b="b"/>
            <a:pathLst>
              <a:path w="33020" h="6350">
                <a:moveTo>
                  <a:pt x="18770" y="1447"/>
                </a:moveTo>
                <a:lnTo>
                  <a:pt x="6604" y="2032"/>
                </a:lnTo>
                <a:lnTo>
                  <a:pt x="0" y="2794"/>
                </a:lnTo>
                <a:lnTo>
                  <a:pt x="12827" y="4191"/>
                </a:lnTo>
                <a:lnTo>
                  <a:pt x="14224" y="2794"/>
                </a:lnTo>
                <a:lnTo>
                  <a:pt x="18770" y="1447"/>
                </a:lnTo>
                <a:close/>
              </a:path>
              <a:path w="33020" h="6350">
                <a:moveTo>
                  <a:pt x="19697" y="1168"/>
                </a:moveTo>
                <a:lnTo>
                  <a:pt x="18770" y="1447"/>
                </a:lnTo>
                <a:lnTo>
                  <a:pt x="19558" y="1397"/>
                </a:lnTo>
                <a:lnTo>
                  <a:pt x="19697" y="1168"/>
                </a:lnTo>
                <a:close/>
              </a:path>
              <a:path w="33020" h="6350">
                <a:moveTo>
                  <a:pt x="21463" y="635"/>
                </a:moveTo>
                <a:lnTo>
                  <a:pt x="20447" y="0"/>
                </a:lnTo>
                <a:lnTo>
                  <a:pt x="19697" y="1168"/>
                </a:lnTo>
                <a:lnTo>
                  <a:pt x="21463" y="635"/>
                </a:lnTo>
                <a:close/>
              </a:path>
              <a:path w="33020" h="6350">
                <a:moveTo>
                  <a:pt x="32512" y="6350"/>
                </a:moveTo>
                <a:lnTo>
                  <a:pt x="12827" y="4191"/>
                </a:lnTo>
                <a:lnTo>
                  <a:pt x="11938" y="5588"/>
                </a:lnTo>
                <a:lnTo>
                  <a:pt x="15113" y="6350"/>
                </a:lnTo>
                <a:lnTo>
                  <a:pt x="32512" y="6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0105" y="1672335"/>
            <a:ext cx="39370" cy="3175"/>
          </a:xfrm>
          <a:custGeom>
            <a:avLst/>
            <a:gdLst/>
            <a:ahLst/>
            <a:cxnLst/>
            <a:rect l="l" t="t" r="r" b="b"/>
            <a:pathLst>
              <a:path w="39370" h="3175">
                <a:moveTo>
                  <a:pt x="0" y="0"/>
                </a:moveTo>
                <a:lnTo>
                  <a:pt x="32258" y="3175"/>
                </a:lnTo>
                <a:lnTo>
                  <a:pt x="38862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90286" y="1658619"/>
            <a:ext cx="135255" cy="10795"/>
          </a:xfrm>
          <a:custGeom>
            <a:avLst/>
            <a:gdLst/>
            <a:ahLst/>
            <a:cxnLst/>
            <a:rect l="l" t="t" r="r" b="b"/>
            <a:pathLst>
              <a:path w="135254" h="10794">
                <a:moveTo>
                  <a:pt x="24638" y="9398"/>
                </a:moveTo>
                <a:lnTo>
                  <a:pt x="7531" y="10515"/>
                </a:lnTo>
                <a:lnTo>
                  <a:pt x="14986" y="6223"/>
                </a:lnTo>
                <a:lnTo>
                  <a:pt x="4191" y="7112"/>
                </a:lnTo>
                <a:lnTo>
                  <a:pt x="1397" y="9652"/>
                </a:lnTo>
                <a:lnTo>
                  <a:pt x="0" y="10541"/>
                </a:lnTo>
                <a:lnTo>
                  <a:pt x="7112" y="10541"/>
                </a:lnTo>
                <a:lnTo>
                  <a:pt x="7493" y="10541"/>
                </a:lnTo>
                <a:lnTo>
                  <a:pt x="7620" y="10541"/>
                </a:lnTo>
                <a:lnTo>
                  <a:pt x="24638" y="9398"/>
                </a:lnTo>
                <a:close/>
              </a:path>
              <a:path w="135254" h="10794">
                <a:moveTo>
                  <a:pt x="38100" y="5207"/>
                </a:moveTo>
                <a:lnTo>
                  <a:pt x="18288" y="1016"/>
                </a:lnTo>
                <a:lnTo>
                  <a:pt x="29083" y="4445"/>
                </a:lnTo>
                <a:lnTo>
                  <a:pt x="38100" y="5207"/>
                </a:lnTo>
                <a:close/>
              </a:path>
              <a:path w="135254" h="10794">
                <a:moveTo>
                  <a:pt x="117602" y="3429"/>
                </a:moveTo>
                <a:lnTo>
                  <a:pt x="109601" y="2044"/>
                </a:lnTo>
                <a:lnTo>
                  <a:pt x="101041" y="952"/>
                </a:lnTo>
                <a:lnTo>
                  <a:pt x="91935" y="254"/>
                </a:lnTo>
                <a:lnTo>
                  <a:pt x="82296" y="0"/>
                </a:lnTo>
                <a:lnTo>
                  <a:pt x="84315" y="622"/>
                </a:lnTo>
                <a:lnTo>
                  <a:pt x="81089" y="1524"/>
                </a:lnTo>
                <a:lnTo>
                  <a:pt x="77749" y="2717"/>
                </a:lnTo>
                <a:lnTo>
                  <a:pt x="79502" y="4191"/>
                </a:lnTo>
                <a:lnTo>
                  <a:pt x="90233" y="3289"/>
                </a:lnTo>
                <a:lnTo>
                  <a:pt x="99974" y="2768"/>
                </a:lnTo>
                <a:lnTo>
                  <a:pt x="109004" y="2768"/>
                </a:lnTo>
                <a:lnTo>
                  <a:pt x="117602" y="3429"/>
                </a:lnTo>
                <a:close/>
              </a:path>
              <a:path w="135254" h="10794">
                <a:moveTo>
                  <a:pt x="135128" y="6223"/>
                </a:moveTo>
                <a:lnTo>
                  <a:pt x="129286" y="4191"/>
                </a:lnTo>
                <a:lnTo>
                  <a:pt x="123444" y="3175"/>
                </a:lnTo>
                <a:lnTo>
                  <a:pt x="117602" y="3175"/>
                </a:lnTo>
                <a:lnTo>
                  <a:pt x="123952" y="4191"/>
                </a:lnTo>
                <a:lnTo>
                  <a:pt x="129794" y="5207"/>
                </a:lnTo>
                <a:lnTo>
                  <a:pt x="135128" y="62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04307" y="1670176"/>
            <a:ext cx="84455" cy="9525"/>
          </a:xfrm>
          <a:custGeom>
            <a:avLst/>
            <a:gdLst/>
            <a:ahLst/>
            <a:cxnLst/>
            <a:rect l="l" t="t" r="r" b="b"/>
            <a:pathLst>
              <a:path w="84454" h="9525">
                <a:moveTo>
                  <a:pt x="21958" y="7327"/>
                </a:moveTo>
                <a:lnTo>
                  <a:pt x="19265" y="5511"/>
                </a:lnTo>
                <a:lnTo>
                  <a:pt x="10045" y="3873"/>
                </a:lnTo>
                <a:lnTo>
                  <a:pt x="0" y="2159"/>
                </a:lnTo>
                <a:lnTo>
                  <a:pt x="8242" y="4292"/>
                </a:lnTo>
                <a:lnTo>
                  <a:pt x="9791" y="6083"/>
                </a:lnTo>
                <a:lnTo>
                  <a:pt x="9550" y="7759"/>
                </a:lnTo>
                <a:lnTo>
                  <a:pt x="12446" y="9525"/>
                </a:lnTo>
                <a:lnTo>
                  <a:pt x="21958" y="7327"/>
                </a:lnTo>
                <a:close/>
              </a:path>
              <a:path w="84454" h="9525">
                <a:moveTo>
                  <a:pt x="74041" y="2413"/>
                </a:moveTo>
                <a:lnTo>
                  <a:pt x="51689" y="0"/>
                </a:lnTo>
                <a:lnTo>
                  <a:pt x="57404" y="762"/>
                </a:lnTo>
                <a:lnTo>
                  <a:pt x="53594" y="2413"/>
                </a:lnTo>
                <a:lnTo>
                  <a:pt x="53086" y="3175"/>
                </a:lnTo>
                <a:lnTo>
                  <a:pt x="74041" y="2413"/>
                </a:lnTo>
                <a:close/>
              </a:path>
              <a:path w="84454" h="9525">
                <a:moveTo>
                  <a:pt x="84328" y="4191"/>
                </a:moveTo>
                <a:lnTo>
                  <a:pt x="82042" y="2159"/>
                </a:lnTo>
                <a:lnTo>
                  <a:pt x="74041" y="2159"/>
                </a:lnTo>
                <a:lnTo>
                  <a:pt x="84328" y="4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45150" y="1664842"/>
            <a:ext cx="111760" cy="6350"/>
          </a:xfrm>
          <a:custGeom>
            <a:avLst/>
            <a:gdLst/>
            <a:ahLst/>
            <a:cxnLst/>
            <a:rect l="l" t="t" r="r" b="b"/>
            <a:pathLst>
              <a:path w="111760" h="6350">
                <a:moveTo>
                  <a:pt x="2286" y="4318"/>
                </a:moveTo>
                <a:lnTo>
                  <a:pt x="0" y="3175"/>
                </a:lnTo>
                <a:lnTo>
                  <a:pt x="0" y="4318"/>
                </a:lnTo>
                <a:lnTo>
                  <a:pt x="2286" y="4318"/>
                </a:lnTo>
                <a:close/>
              </a:path>
              <a:path w="111760" h="6350">
                <a:moveTo>
                  <a:pt x="16637" y="4318"/>
                </a:moveTo>
                <a:lnTo>
                  <a:pt x="9779" y="2921"/>
                </a:lnTo>
                <a:lnTo>
                  <a:pt x="5080" y="2159"/>
                </a:lnTo>
                <a:lnTo>
                  <a:pt x="4191" y="2921"/>
                </a:lnTo>
                <a:lnTo>
                  <a:pt x="3302" y="2921"/>
                </a:lnTo>
                <a:lnTo>
                  <a:pt x="2286" y="3556"/>
                </a:lnTo>
                <a:lnTo>
                  <a:pt x="6477" y="3556"/>
                </a:lnTo>
                <a:lnTo>
                  <a:pt x="11557" y="4318"/>
                </a:lnTo>
                <a:lnTo>
                  <a:pt x="16637" y="4318"/>
                </a:lnTo>
                <a:close/>
              </a:path>
              <a:path w="111760" h="6350">
                <a:moveTo>
                  <a:pt x="74676" y="3810"/>
                </a:moveTo>
                <a:lnTo>
                  <a:pt x="66649" y="3784"/>
                </a:lnTo>
                <a:lnTo>
                  <a:pt x="58953" y="3606"/>
                </a:lnTo>
                <a:lnTo>
                  <a:pt x="51600" y="3124"/>
                </a:lnTo>
                <a:lnTo>
                  <a:pt x="44577" y="2159"/>
                </a:lnTo>
                <a:lnTo>
                  <a:pt x="31750" y="2159"/>
                </a:lnTo>
                <a:lnTo>
                  <a:pt x="36957" y="3810"/>
                </a:lnTo>
                <a:lnTo>
                  <a:pt x="38481" y="5334"/>
                </a:lnTo>
                <a:lnTo>
                  <a:pt x="30353" y="5334"/>
                </a:lnTo>
                <a:lnTo>
                  <a:pt x="23241" y="4318"/>
                </a:lnTo>
                <a:lnTo>
                  <a:pt x="16637" y="4318"/>
                </a:lnTo>
                <a:lnTo>
                  <a:pt x="27051" y="6350"/>
                </a:lnTo>
                <a:lnTo>
                  <a:pt x="36068" y="6350"/>
                </a:lnTo>
                <a:lnTo>
                  <a:pt x="38862" y="6350"/>
                </a:lnTo>
                <a:lnTo>
                  <a:pt x="38862" y="5334"/>
                </a:lnTo>
                <a:lnTo>
                  <a:pt x="47485" y="5207"/>
                </a:lnTo>
                <a:lnTo>
                  <a:pt x="56578" y="4864"/>
                </a:lnTo>
                <a:lnTo>
                  <a:pt x="74676" y="3810"/>
                </a:lnTo>
                <a:close/>
              </a:path>
              <a:path w="111760" h="6350">
                <a:moveTo>
                  <a:pt x="111252" y="762"/>
                </a:moveTo>
                <a:lnTo>
                  <a:pt x="109855" y="0"/>
                </a:lnTo>
                <a:lnTo>
                  <a:pt x="100203" y="1524"/>
                </a:lnTo>
                <a:lnTo>
                  <a:pt x="95377" y="2159"/>
                </a:lnTo>
                <a:lnTo>
                  <a:pt x="101092" y="2159"/>
                </a:lnTo>
                <a:lnTo>
                  <a:pt x="106426" y="1524"/>
                </a:lnTo>
                <a:lnTo>
                  <a:pt x="111252" y="7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24144" y="1664842"/>
            <a:ext cx="162560" cy="24765"/>
          </a:xfrm>
          <a:custGeom>
            <a:avLst/>
            <a:gdLst/>
            <a:ahLst/>
            <a:cxnLst/>
            <a:rect l="l" t="t" r="r" b="b"/>
            <a:pathLst>
              <a:path w="162560" h="24764">
                <a:moveTo>
                  <a:pt x="36652" y="10287"/>
                </a:moveTo>
                <a:lnTo>
                  <a:pt x="32588" y="8343"/>
                </a:lnTo>
                <a:lnTo>
                  <a:pt x="32448" y="8305"/>
                </a:lnTo>
                <a:lnTo>
                  <a:pt x="24917" y="6515"/>
                </a:lnTo>
                <a:lnTo>
                  <a:pt x="18034" y="4445"/>
                </a:lnTo>
                <a:lnTo>
                  <a:pt x="17145" y="3683"/>
                </a:lnTo>
                <a:lnTo>
                  <a:pt x="16637" y="3683"/>
                </a:lnTo>
                <a:lnTo>
                  <a:pt x="16141" y="2946"/>
                </a:lnTo>
                <a:lnTo>
                  <a:pt x="15621" y="2921"/>
                </a:lnTo>
                <a:lnTo>
                  <a:pt x="16637" y="2159"/>
                </a:lnTo>
                <a:lnTo>
                  <a:pt x="3302" y="3683"/>
                </a:lnTo>
                <a:lnTo>
                  <a:pt x="2794" y="3683"/>
                </a:lnTo>
                <a:lnTo>
                  <a:pt x="9906" y="4445"/>
                </a:lnTo>
                <a:lnTo>
                  <a:pt x="17526" y="4445"/>
                </a:lnTo>
                <a:lnTo>
                  <a:pt x="8242" y="6121"/>
                </a:lnTo>
                <a:lnTo>
                  <a:pt x="13042" y="7493"/>
                </a:lnTo>
                <a:lnTo>
                  <a:pt x="15697" y="8305"/>
                </a:lnTo>
                <a:lnTo>
                  <a:pt x="0" y="8255"/>
                </a:lnTo>
                <a:lnTo>
                  <a:pt x="8001" y="9550"/>
                </a:lnTo>
                <a:lnTo>
                  <a:pt x="12661" y="11010"/>
                </a:lnTo>
                <a:lnTo>
                  <a:pt x="19177" y="12204"/>
                </a:lnTo>
                <a:lnTo>
                  <a:pt x="32766" y="12700"/>
                </a:lnTo>
                <a:lnTo>
                  <a:pt x="36652" y="10287"/>
                </a:lnTo>
                <a:close/>
              </a:path>
              <a:path w="162560" h="24764">
                <a:moveTo>
                  <a:pt x="56134" y="4445"/>
                </a:moveTo>
                <a:lnTo>
                  <a:pt x="16243" y="2946"/>
                </a:lnTo>
                <a:lnTo>
                  <a:pt x="19939" y="3683"/>
                </a:lnTo>
                <a:lnTo>
                  <a:pt x="29464" y="3683"/>
                </a:lnTo>
                <a:lnTo>
                  <a:pt x="18034" y="4445"/>
                </a:lnTo>
                <a:lnTo>
                  <a:pt x="56134" y="4445"/>
                </a:lnTo>
                <a:close/>
              </a:path>
              <a:path w="162560" h="24764">
                <a:moveTo>
                  <a:pt x="103886" y="3556"/>
                </a:moveTo>
                <a:lnTo>
                  <a:pt x="102870" y="2921"/>
                </a:lnTo>
                <a:lnTo>
                  <a:pt x="100076" y="1524"/>
                </a:lnTo>
                <a:lnTo>
                  <a:pt x="85725" y="0"/>
                </a:lnTo>
                <a:lnTo>
                  <a:pt x="77038" y="1803"/>
                </a:lnTo>
                <a:lnTo>
                  <a:pt x="69824" y="2971"/>
                </a:lnTo>
                <a:lnTo>
                  <a:pt x="63157" y="3733"/>
                </a:lnTo>
                <a:lnTo>
                  <a:pt x="56134" y="4318"/>
                </a:lnTo>
                <a:lnTo>
                  <a:pt x="61849" y="4318"/>
                </a:lnTo>
                <a:lnTo>
                  <a:pt x="103886" y="3556"/>
                </a:lnTo>
                <a:close/>
              </a:path>
              <a:path w="162560" h="24764">
                <a:moveTo>
                  <a:pt x="162052" y="22860"/>
                </a:moveTo>
                <a:lnTo>
                  <a:pt x="158572" y="19558"/>
                </a:lnTo>
                <a:lnTo>
                  <a:pt x="133667" y="14897"/>
                </a:lnTo>
                <a:lnTo>
                  <a:pt x="132842" y="12446"/>
                </a:lnTo>
                <a:lnTo>
                  <a:pt x="125501" y="13652"/>
                </a:lnTo>
                <a:lnTo>
                  <a:pt x="120307" y="14693"/>
                </a:lnTo>
                <a:lnTo>
                  <a:pt x="112420" y="15189"/>
                </a:lnTo>
                <a:lnTo>
                  <a:pt x="97028" y="14732"/>
                </a:lnTo>
                <a:lnTo>
                  <a:pt x="93040" y="13042"/>
                </a:lnTo>
                <a:lnTo>
                  <a:pt x="102044" y="11417"/>
                </a:lnTo>
                <a:lnTo>
                  <a:pt x="115697" y="9969"/>
                </a:lnTo>
                <a:lnTo>
                  <a:pt x="125730" y="8763"/>
                </a:lnTo>
                <a:lnTo>
                  <a:pt x="104648" y="6477"/>
                </a:lnTo>
                <a:lnTo>
                  <a:pt x="104648" y="5715"/>
                </a:lnTo>
                <a:lnTo>
                  <a:pt x="104267" y="4318"/>
                </a:lnTo>
                <a:lnTo>
                  <a:pt x="92290" y="8978"/>
                </a:lnTo>
                <a:lnTo>
                  <a:pt x="84797" y="14312"/>
                </a:lnTo>
                <a:lnTo>
                  <a:pt x="84404" y="19088"/>
                </a:lnTo>
                <a:lnTo>
                  <a:pt x="93726" y="22098"/>
                </a:lnTo>
                <a:lnTo>
                  <a:pt x="109372" y="20485"/>
                </a:lnTo>
                <a:lnTo>
                  <a:pt x="123837" y="20726"/>
                </a:lnTo>
                <a:lnTo>
                  <a:pt x="134708" y="22225"/>
                </a:lnTo>
                <a:lnTo>
                  <a:pt x="139573" y="24384"/>
                </a:lnTo>
                <a:lnTo>
                  <a:pt x="146304" y="23622"/>
                </a:lnTo>
                <a:lnTo>
                  <a:pt x="137668" y="22098"/>
                </a:lnTo>
                <a:lnTo>
                  <a:pt x="138176" y="21336"/>
                </a:lnTo>
                <a:lnTo>
                  <a:pt x="162052" y="22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29542" y="1676526"/>
            <a:ext cx="46355" cy="9525"/>
          </a:xfrm>
          <a:custGeom>
            <a:avLst/>
            <a:gdLst/>
            <a:ahLst/>
            <a:cxnLst/>
            <a:rect l="l" t="t" r="r" b="b"/>
            <a:pathLst>
              <a:path w="46354" h="9525">
                <a:moveTo>
                  <a:pt x="12865" y="9525"/>
                </a:moveTo>
                <a:lnTo>
                  <a:pt x="10325" y="8382"/>
                </a:lnTo>
                <a:lnTo>
                  <a:pt x="10325" y="9525"/>
                </a:lnTo>
                <a:lnTo>
                  <a:pt x="12865" y="9525"/>
                </a:lnTo>
                <a:close/>
              </a:path>
              <a:path w="46354" h="9525">
                <a:moveTo>
                  <a:pt x="45885" y="0"/>
                </a:moveTo>
                <a:lnTo>
                  <a:pt x="43992" y="952"/>
                </a:lnTo>
                <a:lnTo>
                  <a:pt x="35763" y="2514"/>
                </a:lnTo>
                <a:lnTo>
                  <a:pt x="23888" y="4216"/>
                </a:lnTo>
                <a:lnTo>
                  <a:pt x="11087" y="5588"/>
                </a:lnTo>
                <a:lnTo>
                  <a:pt x="8293" y="4953"/>
                </a:lnTo>
                <a:lnTo>
                  <a:pt x="0" y="5994"/>
                </a:lnTo>
                <a:lnTo>
                  <a:pt x="139" y="6959"/>
                </a:lnTo>
                <a:lnTo>
                  <a:pt x="4838" y="7785"/>
                </a:lnTo>
                <a:lnTo>
                  <a:pt x="10198" y="8382"/>
                </a:lnTo>
                <a:lnTo>
                  <a:pt x="10706" y="7747"/>
                </a:lnTo>
                <a:lnTo>
                  <a:pt x="2451" y="6985"/>
                </a:lnTo>
                <a:lnTo>
                  <a:pt x="20358" y="5588"/>
                </a:lnTo>
                <a:lnTo>
                  <a:pt x="22771" y="6985"/>
                </a:lnTo>
                <a:lnTo>
                  <a:pt x="25565" y="7747"/>
                </a:lnTo>
                <a:lnTo>
                  <a:pt x="36741" y="4953"/>
                </a:lnTo>
                <a:lnTo>
                  <a:pt x="41059" y="2794"/>
                </a:lnTo>
                <a:lnTo>
                  <a:pt x="458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0229" y="1677542"/>
            <a:ext cx="33020" cy="4445"/>
          </a:xfrm>
          <a:custGeom>
            <a:avLst/>
            <a:gdLst/>
            <a:ahLst/>
            <a:cxnLst/>
            <a:rect l="l" t="t" r="r" b="b"/>
            <a:pathLst>
              <a:path w="33020" h="4444">
                <a:moveTo>
                  <a:pt x="0" y="0"/>
                </a:moveTo>
                <a:lnTo>
                  <a:pt x="962" y="1025"/>
                </a:lnTo>
                <a:lnTo>
                  <a:pt x="2270" y="1920"/>
                </a:lnTo>
                <a:lnTo>
                  <a:pt x="6697" y="2553"/>
                </a:lnTo>
                <a:lnTo>
                  <a:pt x="17018" y="2794"/>
                </a:lnTo>
                <a:lnTo>
                  <a:pt x="16002" y="4191"/>
                </a:lnTo>
                <a:lnTo>
                  <a:pt x="33020" y="139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30316" y="1663826"/>
            <a:ext cx="58419" cy="5715"/>
          </a:xfrm>
          <a:custGeom>
            <a:avLst/>
            <a:gdLst/>
            <a:ahLst/>
            <a:cxnLst/>
            <a:rect l="l" t="t" r="r" b="b"/>
            <a:pathLst>
              <a:path w="58420" h="5714">
                <a:moveTo>
                  <a:pt x="19177" y="5334"/>
                </a:moveTo>
                <a:lnTo>
                  <a:pt x="0" y="0"/>
                </a:lnTo>
                <a:lnTo>
                  <a:pt x="4318" y="3810"/>
                </a:lnTo>
                <a:lnTo>
                  <a:pt x="19177" y="5334"/>
                </a:lnTo>
                <a:close/>
              </a:path>
              <a:path w="58420" h="5714">
                <a:moveTo>
                  <a:pt x="58166" y="2667"/>
                </a:moveTo>
                <a:lnTo>
                  <a:pt x="46990" y="1016"/>
                </a:lnTo>
                <a:lnTo>
                  <a:pt x="48387" y="3175"/>
                </a:lnTo>
                <a:lnTo>
                  <a:pt x="58166" y="2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56727" y="1696592"/>
            <a:ext cx="10795" cy="1270"/>
          </a:xfrm>
          <a:custGeom>
            <a:avLst/>
            <a:gdLst/>
            <a:ahLst/>
            <a:cxnLst/>
            <a:rect l="l" t="t" r="r" b="b"/>
            <a:pathLst>
              <a:path w="10795" h="1269">
                <a:moveTo>
                  <a:pt x="5333" y="0"/>
                </a:moveTo>
                <a:lnTo>
                  <a:pt x="0" y="0"/>
                </a:lnTo>
                <a:lnTo>
                  <a:pt x="10287" y="1016"/>
                </a:lnTo>
                <a:lnTo>
                  <a:pt x="53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82685" y="169545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0"/>
                </a:moveTo>
                <a:lnTo>
                  <a:pt x="1905" y="1142"/>
                </a:lnTo>
                <a:lnTo>
                  <a:pt x="4825" y="1142"/>
                </a:lnTo>
                <a:lnTo>
                  <a:pt x="3429" y="63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57186" y="1660378"/>
            <a:ext cx="29209" cy="5080"/>
          </a:xfrm>
          <a:custGeom>
            <a:avLst/>
            <a:gdLst/>
            <a:ahLst/>
            <a:cxnLst/>
            <a:rect l="l" t="t" r="r" b="b"/>
            <a:pathLst>
              <a:path w="29209" h="5080">
                <a:moveTo>
                  <a:pt x="27414" y="0"/>
                </a:moveTo>
                <a:lnTo>
                  <a:pt x="20780" y="654"/>
                </a:lnTo>
                <a:lnTo>
                  <a:pt x="11027" y="2357"/>
                </a:lnTo>
                <a:lnTo>
                  <a:pt x="0" y="4464"/>
                </a:lnTo>
                <a:lnTo>
                  <a:pt x="14224" y="3067"/>
                </a:lnTo>
                <a:lnTo>
                  <a:pt x="24765" y="3829"/>
                </a:lnTo>
                <a:lnTo>
                  <a:pt x="29083" y="1035"/>
                </a:lnTo>
                <a:lnTo>
                  <a:pt x="274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81595" y="1679701"/>
            <a:ext cx="43815" cy="15875"/>
          </a:xfrm>
          <a:custGeom>
            <a:avLst/>
            <a:gdLst/>
            <a:ahLst/>
            <a:cxnLst/>
            <a:rect l="l" t="t" r="r" b="b"/>
            <a:pathLst>
              <a:path w="43815" h="15875">
                <a:moveTo>
                  <a:pt x="14351" y="2286"/>
                </a:moveTo>
                <a:lnTo>
                  <a:pt x="0" y="0"/>
                </a:lnTo>
                <a:lnTo>
                  <a:pt x="9906" y="3175"/>
                </a:lnTo>
                <a:lnTo>
                  <a:pt x="14351" y="2286"/>
                </a:lnTo>
                <a:close/>
              </a:path>
              <a:path w="43815" h="15875">
                <a:moveTo>
                  <a:pt x="43688" y="13716"/>
                </a:moveTo>
                <a:lnTo>
                  <a:pt x="24638" y="15748"/>
                </a:lnTo>
                <a:lnTo>
                  <a:pt x="33274" y="15113"/>
                </a:lnTo>
                <a:lnTo>
                  <a:pt x="39370" y="14351"/>
                </a:lnTo>
                <a:lnTo>
                  <a:pt x="43688" y="137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49363" y="1698625"/>
            <a:ext cx="12700" cy="3175"/>
          </a:xfrm>
          <a:custGeom>
            <a:avLst/>
            <a:gdLst/>
            <a:ahLst/>
            <a:cxnLst/>
            <a:rect l="l" t="t" r="r" b="b"/>
            <a:pathLst>
              <a:path w="12700" h="3175">
                <a:moveTo>
                  <a:pt x="555" y="0"/>
                </a:moveTo>
                <a:lnTo>
                  <a:pt x="379" y="1299"/>
                </a:lnTo>
                <a:lnTo>
                  <a:pt x="0" y="2301"/>
                </a:lnTo>
                <a:lnTo>
                  <a:pt x="2788" y="2946"/>
                </a:lnTo>
                <a:lnTo>
                  <a:pt x="12112" y="3175"/>
                </a:lnTo>
                <a:lnTo>
                  <a:pt x="5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28155" y="1665985"/>
            <a:ext cx="31115" cy="3175"/>
          </a:xfrm>
          <a:custGeom>
            <a:avLst/>
            <a:gdLst/>
            <a:ahLst/>
            <a:cxnLst/>
            <a:rect l="l" t="t" r="r" b="b"/>
            <a:pathLst>
              <a:path w="31114" h="3175">
                <a:moveTo>
                  <a:pt x="30988" y="0"/>
                </a:moveTo>
                <a:lnTo>
                  <a:pt x="24306" y="121"/>
                </a:lnTo>
                <a:lnTo>
                  <a:pt x="16970" y="492"/>
                </a:lnTo>
                <a:lnTo>
                  <a:pt x="8895" y="1125"/>
                </a:lnTo>
                <a:lnTo>
                  <a:pt x="0" y="2031"/>
                </a:lnTo>
                <a:lnTo>
                  <a:pt x="4306" y="2821"/>
                </a:lnTo>
                <a:lnTo>
                  <a:pt x="11207" y="2349"/>
                </a:lnTo>
                <a:lnTo>
                  <a:pt x="20252" y="1210"/>
                </a:lnTo>
                <a:lnTo>
                  <a:pt x="309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27263" y="1661795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1396" y="0"/>
                </a:moveTo>
                <a:lnTo>
                  <a:pt x="0" y="1015"/>
                </a:lnTo>
                <a:lnTo>
                  <a:pt x="3682" y="2031"/>
                </a:lnTo>
                <a:lnTo>
                  <a:pt x="9525" y="2031"/>
                </a:lnTo>
                <a:lnTo>
                  <a:pt x="7238" y="1015"/>
                </a:lnTo>
                <a:lnTo>
                  <a:pt x="13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59144" y="1664716"/>
            <a:ext cx="36195" cy="2540"/>
          </a:xfrm>
          <a:custGeom>
            <a:avLst/>
            <a:gdLst/>
            <a:ahLst/>
            <a:cxnLst/>
            <a:rect l="l" t="t" r="r" b="b"/>
            <a:pathLst>
              <a:path w="36195" h="2539">
                <a:moveTo>
                  <a:pt x="17573" y="0"/>
                </a:moveTo>
                <a:lnTo>
                  <a:pt x="8578" y="488"/>
                </a:lnTo>
                <a:lnTo>
                  <a:pt x="0" y="1524"/>
                </a:lnTo>
                <a:lnTo>
                  <a:pt x="8016" y="1214"/>
                </a:lnTo>
                <a:lnTo>
                  <a:pt x="15557" y="1333"/>
                </a:lnTo>
                <a:lnTo>
                  <a:pt x="22717" y="1738"/>
                </a:lnTo>
                <a:lnTo>
                  <a:pt x="29590" y="2286"/>
                </a:lnTo>
                <a:lnTo>
                  <a:pt x="35813" y="1524"/>
                </a:lnTo>
                <a:lnTo>
                  <a:pt x="26735" y="273"/>
                </a:lnTo>
                <a:lnTo>
                  <a:pt x="1757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73716" y="1691258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69">
                <a:moveTo>
                  <a:pt x="3428" y="0"/>
                </a:moveTo>
                <a:lnTo>
                  <a:pt x="0" y="1015"/>
                </a:lnTo>
                <a:lnTo>
                  <a:pt x="3936" y="1015"/>
                </a:lnTo>
                <a:lnTo>
                  <a:pt x="34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571353" y="1658620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69">
                <a:moveTo>
                  <a:pt x="8254" y="0"/>
                </a:moveTo>
                <a:lnTo>
                  <a:pt x="3301" y="0"/>
                </a:lnTo>
                <a:lnTo>
                  <a:pt x="0" y="1015"/>
                </a:lnTo>
                <a:lnTo>
                  <a:pt x="17399" y="1015"/>
                </a:lnTo>
                <a:lnTo>
                  <a:pt x="82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11291" y="1664842"/>
            <a:ext cx="44450" cy="15875"/>
          </a:xfrm>
          <a:custGeom>
            <a:avLst/>
            <a:gdLst/>
            <a:ahLst/>
            <a:cxnLst/>
            <a:rect l="l" t="t" r="r" b="b"/>
            <a:pathLst>
              <a:path w="44450" h="15875">
                <a:moveTo>
                  <a:pt x="2032" y="15875"/>
                </a:moveTo>
                <a:lnTo>
                  <a:pt x="1524" y="15240"/>
                </a:lnTo>
                <a:lnTo>
                  <a:pt x="0" y="14478"/>
                </a:lnTo>
                <a:lnTo>
                  <a:pt x="1016" y="15240"/>
                </a:lnTo>
                <a:lnTo>
                  <a:pt x="2032" y="15875"/>
                </a:lnTo>
                <a:close/>
              </a:path>
              <a:path w="44450" h="15875">
                <a:moveTo>
                  <a:pt x="44069" y="1143"/>
                </a:moveTo>
                <a:lnTo>
                  <a:pt x="42672" y="0"/>
                </a:lnTo>
                <a:lnTo>
                  <a:pt x="34544" y="1143"/>
                </a:lnTo>
                <a:lnTo>
                  <a:pt x="44069" y="1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86397" y="1686051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412" y="0"/>
                </a:moveTo>
                <a:lnTo>
                  <a:pt x="1904" y="0"/>
                </a:lnTo>
                <a:lnTo>
                  <a:pt x="507" y="0"/>
                </a:lnTo>
                <a:lnTo>
                  <a:pt x="0" y="1015"/>
                </a:lnTo>
                <a:lnTo>
                  <a:pt x="2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33897" y="1664842"/>
            <a:ext cx="24130" cy="2540"/>
          </a:xfrm>
          <a:custGeom>
            <a:avLst/>
            <a:gdLst/>
            <a:ahLst/>
            <a:cxnLst/>
            <a:rect l="l" t="t" r="r" b="b"/>
            <a:pathLst>
              <a:path w="24129" h="2539">
                <a:moveTo>
                  <a:pt x="9525" y="1143"/>
                </a:moveTo>
                <a:lnTo>
                  <a:pt x="1016" y="0"/>
                </a:lnTo>
                <a:lnTo>
                  <a:pt x="0" y="1143"/>
                </a:lnTo>
                <a:lnTo>
                  <a:pt x="9525" y="1143"/>
                </a:lnTo>
                <a:close/>
              </a:path>
              <a:path w="24129" h="2539">
                <a:moveTo>
                  <a:pt x="24003" y="1143"/>
                </a:moveTo>
                <a:lnTo>
                  <a:pt x="21590" y="1143"/>
                </a:lnTo>
                <a:lnTo>
                  <a:pt x="21082" y="1143"/>
                </a:lnTo>
                <a:lnTo>
                  <a:pt x="20574" y="1143"/>
                </a:lnTo>
                <a:lnTo>
                  <a:pt x="19177" y="2159"/>
                </a:lnTo>
                <a:lnTo>
                  <a:pt x="24003" y="1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11081" y="1684908"/>
            <a:ext cx="10795" cy="2540"/>
          </a:xfrm>
          <a:custGeom>
            <a:avLst/>
            <a:gdLst/>
            <a:ahLst/>
            <a:cxnLst/>
            <a:rect l="l" t="t" r="r" b="b"/>
            <a:pathLst>
              <a:path w="10795" h="2539">
                <a:moveTo>
                  <a:pt x="1777" y="0"/>
                </a:moveTo>
                <a:lnTo>
                  <a:pt x="0" y="0"/>
                </a:lnTo>
                <a:lnTo>
                  <a:pt x="6730" y="1142"/>
                </a:lnTo>
                <a:lnTo>
                  <a:pt x="10414" y="2158"/>
                </a:lnTo>
                <a:lnTo>
                  <a:pt x="177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98769" y="1657349"/>
            <a:ext cx="4785360" cy="50165"/>
          </a:xfrm>
          <a:custGeom>
            <a:avLst/>
            <a:gdLst/>
            <a:ahLst/>
            <a:cxnLst/>
            <a:rect l="l" t="t" r="r" b="b"/>
            <a:pathLst>
              <a:path w="4785359" h="50164">
                <a:moveTo>
                  <a:pt x="65786" y="7493"/>
                </a:moveTo>
                <a:lnTo>
                  <a:pt x="59690" y="7493"/>
                </a:lnTo>
                <a:lnTo>
                  <a:pt x="65239" y="7708"/>
                </a:lnTo>
                <a:lnTo>
                  <a:pt x="65786" y="7493"/>
                </a:lnTo>
                <a:close/>
              </a:path>
              <a:path w="4785359" h="50164">
                <a:moveTo>
                  <a:pt x="79502" y="8255"/>
                </a:moveTo>
                <a:lnTo>
                  <a:pt x="65239" y="7708"/>
                </a:lnTo>
                <a:lnTo>
                  <a:pt x="61976" y="9017"/>
                </a:lnTo>
                <a:lnTo>
                  <a:pt x="61468" y="9652"/>
                </a:lnTo>
                <a:lnTo>
                  <a:pt x="66675" y="9017"/>
                </a:lnTo>
                <a:lnTo>
                  <a:pt x="70104" y="8255"/>
                </a:lnTo>
                <a:lnTo>
                  <a:pt x="79502" y="8255"/>
                </a:lnTo>
                <a:close/>
              </a:path>
              <a:path w="4785359" h="50164">
                <a:moveTo>
                  <a:pt x="141859" y="10287"/>
                </a:moveTo>
                <a:lnTo>
                  <a:pt x="140462" y="10287"/>
                </a:lnTo>
                <a:lnTo>
                  <a:pt x="141859" y="11049"/>
                </a:lnTo>
                <a:lnTo>
                  <a:pt x="141859" y="10287"/>
                </a:lnTo>
                <a:close/>
              </a:path>
              <a:path w="4785359" h="50164">
                <a:moveTo>
                  <a:pt x="454774" y="37084"/>
                </a:moveTo>
                <a:lnTo>
                  <a:pt x="436460" y="35814"/>
                </a:lnTo>
                <a:lnTo>
                  <a:pt x="442722" y="33667"/>
                </a:lnTo>
                <a:lnTo>
                  <a:pt x="451167" y="33667"/>
                </a:lnTo>
                <a:lnTo>
                  <a:pt x="426427" y="31877"/>
                </a:lnTo>
                <a:lnTo>
                  <a:pt x="410591" y="31750"/>
                </a:lnTo>
                <a:lnTo>
                  <a:pt x="401701" y="33667"/>
                </a:lnTo>
                <a:lnTo>
                  <a:pt x="416763" y="35191"/>
                </a:lnTo>
                <a:lnTo>
                  <a:pt x="432816" y="36322"/>
                </a:lnTo>
                <a:lnTo>
                  <a:pt x="445808" y="37719"/>
                </a:lnTo>
                <a:lnTo>
                  <a:pt x="451739" y="39497"/>
                </a:lnTo>
                <a:lnTo>
                  <a:pt x="454774" y="37084"/>
                </a:lnTo>
                <a:close/>
              </a:path>
              <a:path w="4785359" h="50164">
                <a:moveTo>
                  <a:pt x="456095" y="34048"/>
                </a:moveTo>
                <a:lnTo>
                  <a:pt x="455168" y="33667"/>
                </a:lnTo>
                <a:lnTo>
                  <a:pt x="451167" y="33667"/>
                </a:lnTo>
                <a:lnTo>
                  <a:pt x="456095" y="34048"/>
                </a:lnTo>
                <a:close/>
              </a:path>
              <a:path w="4785359" h="50164">
                <a:moveTo>
                  <a:pt x="727583" y="41021"/>
                </a:moveTo>
                <a:lnTo>
                  <a:pt x="727075" y="40259"/>
                </a:lnTo>
                <a:lnTo>
                  <a:pt x="724776" y="41021"/>
                </a:lnTo>
                <a:lnTo>
                  <a:pt x="721487" y="41656"/>
                </a:lnTo>
                <a:lnTo>
                  <a:pt x="714883" y="42418"/>
                </a:lnTo>
                <a:lnTo>
                  <a:pt x="724776" y="41656"/>
                </a:lnTo>
                <a:lnTo>
                  <a:pt x="727583" y="41021"/>
                </a:lnTo>
                <a:close/>
              </a:path>
              <a:path w="4785359" h="50164">
                <a:moveTo>
                  <a:pt x="733044" y="7378"/>
                </a:moveTo>
                <a:lnTo>
                  <a:pt x="731685" y="3937"/>
                </a:lnTo>
                <a:lnTo>
                  <a:pt x="731647" y="3810"/>
                </a:lnTo>
                <a:lnTo>
                  <a:pt x="702005" y="3937"/>
                </a:lnTo>
                <a:lnTo>
                  <a:pt x="666521" y="3302"/>
                </a:lnTo>
                <a:lnTo>
                  <a:pt x="633272" y="3937"/>
                </a:lnTo>
                <a:lnTo>
                  <a:pt x="610362" y="7378"/>
                </a:lnTo>
                <a:lnTo>
                  <a:pt x="733044" y="7378"/>
                </a:lnTo>
                <a:close/>
              </a:path>
              <a:path w="4785359" h="50164">
                <a:moveTo>
                  <a:pt x="893597" y="9525"/>
                </a:moveTo>
                <a:lnTo>
                  <a:pt x="888746" y="9525"/>
                </a:lnTo>
                <a:lnTo>
                  <a:pt x="882142" y="10287"/>
                </a:lnTo>
                <a:lnTo>
                  <a:pt x="893597" y="9525"/>
                </a:lnTo>
                <a:close/>
              </a:path>
              <a:path w="4785359" h="50164">
                <a:moveTo>
                  <a:pt x="1203071" y="40259"/>
                </a:moveTo>
                <a:lnTo>
                  <a:pt x="1197533" y="39166"/>
                </a:lnTo>
                <a:lnTo>
                  <a:pt x="1197356" y="39497"/>
                </a:lnTo>
                <a:lnTo>
                  <a:pt x="1203071" y="40259"/>
                </a:lnTo>
                <a:close/>
              </a:path>
              <a:path w="4785359" h="50164">
                <a:moveTo>
                  <a:pt x="1334262" y="43434"/>
                </a:moveTo>
                <a:lnTo>
                  <a:pt x="1312037" y="30734"/>
                </a:lnTo>
                <a:lnTo>
                  <a:pt x="1300861" y="40386"/>
                </a:lnTo>
                <a:lnTo>
                  <a:pt x="1308544" y="39979"/>
                </a:lnTo>
                <a:lnTo>
                  <a:pt x="1316126" y="40017"/>
                </a:lnTo>
                <a:lnTo>
                  <a:pt x="1324432" y="40995"/>
                </a:lnTo>
                <a:lnTo>
                  <a:pt x="1334262" y="43434"/>
                </a:lnTo>
                <a:close/>
              </a:path>
              <a:path w="4785359" h="50164">
                <a:moveTo>
                  <a:pt x="1505331" y="34429"/>
                </a:moveTo>
                <a:lnTo>
                  <a:pt x="1505140" y="34417"/>
                </a:lnTo>
                <a:lnTo>
                  <a:pt x="1504823" y="34429"/>
                </a:lnTo>
                <a:lnTo>
                  <a:pt x="1505331" y="34429"/>
                </a:lnTo>
                <a:close/>
              </a:path>
              <a:path w="4785359" h="50164">
                <a:moveTo>
                  <a:pt x="1517269" y="35191"/>
                </a:moveTo>
                <a:lnTo>
                  <a:pt x="1515452" y="34048"/>
                </a:lnTo>
                <a:lnTo>
                  <a:pt x="1512773" y="34137"/>
                </a:lnTo>
                <a:lnTo>
                  <a:pt x="1511554" y="34429"/>
                </a:lnTo>
                <a:lnTo>
                  <a:pt x="1505331" y="34429"/>
                </a:lnTo>
                <a:lnTo>
                  <a:pt x="1517269" y="35191"/>
                </a:lnTo>
                <a:close/>
              </a:path>
              <a:path w="4785359" h="50164">
                <a:moveTo>
                  <a:pt x="2430018" y="38735"/>
                </a:moveTo>
                <a:lnTo>
                  <a:pt x="2420696" y="38608"/>
                </a:lnTo>
                <a:lnTo>
                  <a:pt x="2420874" y="38735"/>
                </a:lnTo>
                <a:lnTo>
                  <a:pt x="2430018" y="38735"/>
                </a:lnTo>
                <a:close/>
              </a:path>
              <a:path w="4785359" h="50164">
                <a:moveTo>
                  <a:pt x="2850261" y="41275"/>
                </a:moveTo>
                <a:lnTo>
                  <a:pt x="2849372" y="40259"/>
                </a:lnTo>
                <a:lnTo>
                  <a:pt x="2848356" y="41275"/>
                </a:lnTo>
                <a:lnTo>
                  <a:pt x="2850261" y="41275"/>
                </a:lnTo>
                <a:close/>
              </a:path>
              <a:path w="4785359" h="50164">
                <a:moveTo>
                  <a:pt x="3004058" y="42430"/>
                </a:moveTo>
                <a:lnTo>
                  <a:pt x="2984538" y="40805"/>
                </a:lnTo>
                <a:lnTo>
                  <a:pt x="2984500" y="41148"/>
                </a:lnTo>
                <a:lnTo>
                  <a:pt x="3004058" y="42430"/>
                </a:lnTo>
                <a:close/>
              </a:path>
              <a:path w="4785359" h="50164">
                <a:moveTo>
                  <a:pt x="4672711" y="5092"/>
                </a:moveTo>
                <a:lnTo>
                  <a:pt x="4664075" y="3048"/>
                </a:lnTo>
                <a:lnTo>
                  <a:pt x="4672203" y="2159"/>
                </a:lnTo>
                <a:lnTo>
                  <a:pt x="4663313" y="2159"/>
                </a:lnTo>
                <a:lnTo>
                  <a:pt x="4657547" y="1651"/>
                </a:lnTo>
                <a:lnTo>
                  <a:pt x="4657318" y="1028"/>
                </a:lnTo>
                <a:lnTo>
                  <a:pt x="4665091" y="0"/>
                </a:lnTo>
                <a:lnTo>
                  <a:pt x="4611319" y="3568"/>
                </a:lnTo>
                <a:lnTo>
                  <a:pt x="4557331" y="5092"/>
                </a:lnTo>
                <a:lnTo>
                  <a:pt x="4503242" y="5207"/>
                </a:lnTo>
                <a:lnTo>
                  <a:pt x="4395381" y="4064"/>
                </a:lnTo>
                <a:lnTo>
                  <a:pt x="4341850" y="4330"/>
                </a:lnTo>
                <a:lnTo>
                  <a:pt x="4288790" y="5854"/>
                </a:lnTo>
                <a:lnTo>
                  <a:pt x="4672076" y="5842"/>
                </a:lnTo>
                <a:lnTo>
                  <a:pt x="4672596" y="5207"/>
                </a:lnTo>
                <a:close/>
              </a:path>
              <a:path w="4785359" h="50164">
                <a:moveTo>
                  <a:pt x="4784979" y="7378"/>
                </a:moveTo>
                <a:lnTo>
                  <a:pt x="4777422" y="5854"/>
                </a:lnTo>
                <a:lnTo>
                  <a:pt x="4774273" y="5207"/>
                </a:lnTo>
                <a:lnTo>
                  <a:pt x="4736211" y="4445"/>
                </a:lnTo>
                <a:lnTo>
                  <a:pt x="4723384" y="2159"/>
                </a:lnTo>
                <a:lnTo>
                  <a:pt x="4670806" y="7378"/>
                </a:lnTo>
                <a:lnTo>
                  <a:pt x="4671441" y="6616"/>
                </a:lnTo>
                <a:lnTo>
                  <a:pt x="4672076" y="5854"/>
                </a:lnTo>
                <a:lnTo>
                  <a:pt x="4288790" y="5854"/>
                </a:lnTo>
                <a:lnTo>
                  <a:pt x="4280154" y="5854"/>
                </a:lnTo>
                <a:lnTo>
                  <a:pt x="4284980" y="4572"/>
                </a:lnTo>
                <a:lnTo>
                  <a:pt x="4288282" y="3048"/>
                </a:lnTo>
                <a:lnTo>
                  <a:pt x="4275239" y="4572"/>
                </a:lnTo>
                <a:lnTo>
                  <a:pt x="4267555" y="3810"/>
                </a:lnTo>
                <a:lnTo>
                  <a:pt x="4261751" y="2159"/>
                </a:lnTo>
                <a:lnTo>
                  <a:pt x="4254373" y="762"/>
                </a:lnTo>
                <a:lnTo>
                  <a:pt x="4220972" y="6616"/>
                </a:lnTo>
                <a:lnTo>
                  <a:pt x="4214812" y="5207"/>
                </a:lnTo>
                <a:lnTo>
                  <a:pt x="4214469" y="4203"/>
                </a:lnTo>
                <a:lnTo>
                  <a:pt x="4214342" y="3810"/>
                </a:lnTo>
                <a:lnTo>
                  <a:pt x="4216235" y="2679"/>
                </a:lnTo>
                <a:lnTo>
                  <a:pt x="4217162" y="1524"/>
                </a:lnTo>
                <a:lnTo>
                  <a:pt x="4170540" y="2032"/>
                </a:lnTo>
                <a:lnTo>
                  <a:pt x="4125239" y="3441"/>
                </a:lnTo>
                <a:lnTo>
                  <a:pt x="4082173" y="4203"/>
                </a:lnTo>
                <a:lnTo>
                  <a:pt x="4042283" y="3048"/>
                </a:lnTo>
                <a:lnTo>
                  <a:pt x="4035679" y="4699"/>
                </a:lnTo>
                <a:lnTo>
                  <a:pt x="4035399" y="6477"/>
                </a:lnTo>
                <a:lnTo>
                  <a:pt x="4034155" y="7874"/>
                </a:lnTo>
                <a:lnTo>
                  <a:pt x="4024630" y="8763"/>
                </a:lnTo>
                <a:lnTo>
                  <a:pt x="4027474" y="5461"/>
                </a:lnTo>
                <a:lnTo>
                  <a:pt x="4006812" y="4330"/>
                </a:lnTo>
                <a:lnTo>
                  <a:pt x="3984193" y="3568"/>
                </a:lnTo>
                <a:lnTo>
                  <a:pt x="3981196" y="1524"/>
                </a:lnTo>
                <a:lnTo>
                  <a:pt x="3960622" y="4699"/>
                </a:lnTo>
                <a:lnTo>
                  <a:pt x="3936136" y="5854"/>
                </a:lnTo>
                <a:lnTo>
                  <a:pt x="3917213" y="7747"/>
                </a:lnTo>
                <a:lnTo>
                  <a:pt x="3913378" y="12573"/>
                </a:lnTo>
                <a:lnTo>
                  <a:pt x="3899535" y="12204"/>
                </a:lnTo>
                <a:lnTo>
                  <a:pt x="3894328" y="10795"/>
                </a:lnTo>
                <a:lnTo>
                  <a:pt x="3894582" y="10287"/>
                </a:lnTo>
                <a:lnTo>
                  <a:pt x="3895293" y="8890"/>
                </a:lnTo>
                <a:lnTo>
                  <a:pt x="3898849" y="7747"/>
                </a:lnTo>
                <a:lnTo>
                  <a:pt x="3900043" y="7378"/>
                </a:lnTo>
                <a:lnTo>
                  <a:pt x="3878529" y="7747"/>
                </a:lnTo>
                <a:lnTo>
                  <a:pt x="3858717" y="7620"/>
                </a:lnTo>
                <a:lnTo>
                  <a:pt x="3839972" y="6858"/>
                </a:lnTo>
                <a:lnTo>
                  <a:pt x="3821684" y="5092"/>
                </a:lnTo>
                <a:lnTo>
                  <a:pt x="3793286" y="5854"/>
                </a:lnTo>
                <a:lnTo>
                  <a:pt x="3744671" y="5854"/>
                </a:lnTo>
                <a:lnTo>
                  <a:pt x="3694074" y="6743"/>
                </a:lnTo>
                <a:lnTo>
                  <a:pt x="3659759" y="10287"/>
                </a:lnTo>
                <a:lnTo>
                  <a:pt x="3666921" y="8140"/>
                </a:lnTo>
                <a:lnTo>
                  <a:pt x="3666464" y="8001"/>
                </a:lnTo>
                <a:lnTo>
                  <a:pt x="3664166" y="7378"/>
                </a:lnTo>
                <a:lnTo>
                  <a:pt x="3663708" y="7239"/>
                </a:lnTo>
                <a:lnTo>
                  <a:pt x="3653840" y="6858"/>
                </a:lnTo>
                <a:lnTo>
                  <a:pt x="3641090" y="5854"/>
                </a:lnTo>
                <a:lnTo>
                  <a:pt x="3648494" y="3810"/>
                </a:lnTo>
                <a:lnTo>
                  <a:pt x="3656838" y="1524"/>
                </a:lnTo>
                <a:lnTo>
                  <a:pt x="3618738" y="2146"/>
                </a:lnTo>
                <a:lnTo>
                  <a:pt x="3618738" y="5854"/>
                </a:lnTo>
                <a:lnTo>
                  <a:pt x="3604895" y="4572"/>
                </a:lnTo>
                <a:lnTo>
                  <a:pt x="3610991" y="3810"/>
                </a:lnTo>
                <a:lnTo>
                  <a:pt x="3614928" y="4572"/>
                </a:lnTo>
                <a:lnTo>
                  <a:pt x="3618738" y="5854"/>
                </a:lnTo>
                <a:lnTo>
                  <a:pt x="3618738" y="2146"/>
                </a:lnTo>
                <a:lnTo>
                  <a:pt x="3617722" y="2159"/>
                </a:lnTo>
                <a:lnTo>
                  <a:pt x="3609594" y="1524"/>
                </a:lnTo>
                <a:lnTo>
                  <a:pt x="3607181" y="2159"/>
                </a:lnTo>
                <a:lnTo>
                  <a:pt x="3607689" y="2159"/>
                </a:lnTo>
                <a:lnTo>
                  <a:pt x="3604806" y="2540"/>
                </a:lnTo>
                <a:lnTo>
                  <a:pt x="3603777" y="3568"/>
                </a:lnTo>
                <a:lnTo>
                  <a:pt x="3600894" y="4699"/>
                </a:lnTo>
                <a:lnTo>
                  <a:pt x="3592449" y="5854"/>
                </a:lnTo>
                <a:lnTo>
                  <a:pt x="3576510" y="5588"/>
                </a:lnTo>
                <a:lnTo>
                  <a:pt x="3566503" y="4572"/>
                </a:lnTo>
                <a:lnTo>
                  <a:pt x="3549904" y="1524"/>
                </a:lnTo>
                <a:lnTo>
                  <a:pt x="3535553" y="1524"/>
                </a:lnTo>
                <a:lnTo>
                  <a:pt x="3536645" y="2159"/>
                </a:lnTo>
                <a:lnTo>
                  <a:pt x="3548786" y="3683"/>
                </a:lnTo>
                <a:lnTo>
                  <a:pt x="3555263" y="5588"/>
                </a:lnTo>
                <a:lnTo>
                  <a:pt x="3539363" y="7378"/>
                </a:lnTo>
                <a:lnTo>
                  <a:pt x="3534867" y="5842"/>
                </a:lnTo>
                <a:lnTo>
                  <a:pt x="3524694" y="3937"/>
                </a:lnTo>
                <a:lnTo>
                  <a:pt x="3512350" y="2921"/>
                </a:lnTo>
                <a:lnTo>
                  <a:pt x="3501644" y="3810"/>
                </a:lnTo>
                <a:lnTo>
                  <a:pt x="3513772" y="3810"/>
                </a:lnTo>
                <a:lnTo>
                  <a:pt x="3518446" y="4699"/>
                </a:lnTo>
                <a:lnTo>
                  <a:pt x="3517481" y="6096"/>
                </a:lnTo>
                <a:lnTo>
                  <a:pt x="3512693" y="7378"/>
                </a:lnTo>
                <a:lnTo>
                  <a:pt x="3481578" y="8001"/>
                </a:lnTo>
                <a:lnTo>
                  <a:pt x="3492119" y="2159"/>
                </a:lnTo>
                <a:lnTo>
                  <a:pt x="3272345" y="6616"/>
                </a:lnTo>
                <a:lnTo>
                  <a:pt x="3215640" y="6616"/>
                </a:lnTo>
                <a:lnTo>
                  <a:pt x="3205823" y="9029"/>
                </a:lnTo>
                <a:lnTo>
                  <a:pt x="3183521" y="9918"/>
                </a:lnTo>
                <a:lnTo>
                  <a:pt x="3162579" y="11049"/>
                </a:lnTo>
                <a:lnTo>
                  <a:pt x="3156839" y="14617"/>
                </a:lnTo>
                <a:lnTo>
                  <a:pt x="3160649" y="14097"/>
                </a:lnTo>
                <a:lnTo>
                  <a:pt x="3169221" y="15113"/>
                </a:lnTo>
                <a:lnTo>
                  <a:pt x="3163760" y="16764"/>
                </a:lnTo>
                <a:lnTo>
                  <a:pt x="3150285" y="18034"/>
                </a:lnTo>
                <a:lnTo>
                  <a:pt x="3134868" y="18288"/>
                </a:lnTo>
                <a:lnTo>
                  <a:pt x="3138563" y="16383"/>
                </a:lnTo>
                <a:lnTo>
                  <a:pt x="3137700" y="16141"/>
                </a:lnTo>
                <a:lnTo>
                  <a:pt x="3130766" y="14097"/>
                </a:lnTo>
                <a:lnTo>
                  <a:pt x="3128988" y="12573"/>
                </a:lnTo>
                <a:lnTo>
                  <a:pt x="3128251" y="11938"/>
                </a:lnTo>
                <a:lnTo>
                  <a:pt x="3131261" y="11684"/>
                </a:lnTo>
                <a:lnTo>
                  <a:pt x="3147822" y="10287"/>
                </a:lnTo>
                <a:lnTo>
                  <a:pt x="3119932" y="8140"/>
                </a:lnTo>
                <a:lnTo>
                  <a:pt x="3110103" y="7378"/>
                </a:lnTo>
                <a:lnTo>
                  <a:pt x="3102572" y="5854"/>
                </a:lnTo>
                <a:lnTo>
                  <a:pt x="3098800" y="5092"/>
                </a:lnTo>
                <a:lnTo>
                  <a:pt x="3084995" y="2286"/>
                </a:lnTo>
                <a:lnTo>
                  <a:pt x="3045625" y="2921"/>
                </a:lnTo>
                <a:lnTo>
                  <a:pt x="2999562" y="5092"/>
                </a:lnTo>
                <a:lnTo>
                  <a:pt x="2954401" y="4572"/>
                </a:lnTo>
                <a:lnTo>
                  <a:pt x="2958211" y="5092"/>
                </a:lnTo>
                <a:lnTo>
                  <a:pt x="2959074" y="5842"/>
                </a:lnTo>
                <a:lnTo>
                  <a:pt x="2920708" y="4965"/>
                </a:lnTo>
                <a:lnTo>
                  <a:pt x="2883166" y="6477"/>
                </a:lnTo>
                <a:lnTo>
                  <a:pt x="2852788" y="8140"/>
                </a:lnTo>
                <a:lnTo>
                  <a:pt x="2835402" y="8001"/>
                </a:lnTo>
                <a:lnTo>
                  <a:pt x="2831084" y="11684"/>
                </a:lnTo>
                <a:lnTo>
                  <a:pt x="2825991" y="11049"/>
                </a:lnTo>
                <a:lnTo>
                  <a:pt x="2804642" y="8382"/>
                </a:lnTo>
                <a:lnTo>
                  <a:pt x="2784513" y="6858"/>
                </a:lnTo>
                <a:lnTo>
                  <a:pt x="2762834" y="6858"/>
                </a:lnTo>
                <a:lnTo>
                  <a:pt x="2731770" y="8001"/>
                </a:lnTo>
                <a:lnTo>
                  <a:pt x="2732278" y="8763"/>
                </a:lnTo>
                <a:lnTo>
                  <a:pt x="2738501" y="9525"/>
                </a:lnTo>
                <a:lnTo>
                  <a:pt x="2730373" y="11049"/>
                </a:lnTo>
                <a:lnTo>
                  <a:pt x="2729801" y="10922"/>
                </a:lnTo>
                <a:lnTo>
                  <a:pt x="2720683" y="8890"/>
                </a:lnTo>
                <a:lnTo>
                  <a:pt x="2710586" y="7378"/>
                </a:lnTo>
                <a:lnTo>
                  <a:pt x="2708910" y="7112"/>
                </a:lnTo>
                <a:lnTo>
                  <a:pt x="2692933" y="5969"/>
                </a:lnTo>
                <a:lnTo>
                  <a:pt x="2670683" y="5854"/>
                </a:lnTo>
                <a:lnTo>
                  <a:pt x="2672080" y="7378"/>
                </a:lnTo>
                <a:lnTo>
                  <a:pt x="2617216" y="6616"/>
                </a:lnTo>
                <a:lnTo>
                  <a:pt x="2602471" y="10922"/>
                </a:lnTo>
                <a:lnTo>
                  <a:pt x="2531021" y="8267"/>
                </a:lnTo>
                <a:lnTo>
                  <a:pt x="2506853" y="12573"/>
                </a:lnTo>
                <a:lnTo>
                  <a:pt x="2466022" y="8763"/>
                </a:lnTo>
                <a:lnTo>
                  <a:pt x="2454783" y="8140"/>
                </a:lnTo>
                <a:lnTo>
                  <a:pt x="2438146" y="6616"/>
                </a:lnTo>
                <a:lnTo>
                  <a:pt x="2438146" y="7378"/>
                </a:lnTo>
                <a:lnTo>
                  <a:pt x="2436622" y="8001"/>
                </a:lnTo>
                <a:lnTo>
                  <a:pt x="2433828" y="8763"/>
                </a:lnTo>
                <a:lnTo>
                  <a:pt x="2415082" y="6223"/>
                </a:lnTo>
                <a:lnTo>
                  <a:pt x="2392642" y="7112"/>
                </a:lnTo>
                <a:lnTo>
                  <a:pt x="2369782" y="9144"/>
                </a:lnTo>
                <a:lnTo>
                  <a:pt x="2349754" y="10287"/>
                </a:lnTo>
                <a:lnTo>
                  <a:pt x="2342070" y="9144"/>
                </a:lnTo>
                <a:lnTo>
                  <a:pt x="2341689" y="8763"/>
                </a:lnTo>
                <a:lnTo>
                  <a:pt x="2340559" y="7620"/>
                </a:lnTo>
                <a:lnTo>
                  <a:pt x="2343162" y="6096"/>
                </a:lnTo>
                <a:lnTo>
                  <a:pt x="2343543" y="5969"/>
                </a:lnTo>
                <a:lnTo>
                  <a:pt x="2347849" y="4572"/>
                </a:lnTo>
                <a:lnTo>
                  <a:pt x="2321979" y="5969"/>
                </a:lnTo>
                <a:lnTo>
                  <a:pt x="2304415" y="5029"/>
                </a:lnTo>
                <a:lnTo>
                  <a:pt x="2304415" y="39497"/>
                </a:lnTo>
                <a:lnTo>
                  <a:pt x="2299131" y="40513"/>
                </a:lnTo>
                <a:lnTo>
                  <a:pt x="2292235" y="40259"/>
                </a:lnTo>
                <a:lnTo>
                  <a:pt x="2285073" y="39497"/>
                </a:lnTo>
                <a:lnTo>
                  <a:pt x="2279015" y="38735"/>
                </a:lnTo>
                <a:lnTo>
                  <a:pt x="2283828" y="38100"/>
                </a:lnTo>
                <a:lnTo>
                  <a:pt x="2286711" y="37719"/>
                </a:lnTo>
                <a:lnTo>
                  <a:pt x="2290483" y="37338"/>
                </a:lnTo>
                <a:lnTo>
                  <a:pt x="2292997" y="37084"/>
                </a:lnTo>
                <a:lnTo>
                  <a:pt x="2298636" y="37465"/>
                </a:lnTo>
                <a:lnTo>
                  <a:pt x="2304415" y="39497"/>
                </a:lnTo>
                <a:lnTo>
                  <a:pt x="2304415" y="5029"/>
                </a:lnTo>
                <a:lnTo>
                  <a:pt x="2293594" y="4445"/>
                </a:lnTo>
                <a:lnTo>
                  <a:pt x="2268817" y="2159"/>
                </a:lnTo>
                <a:lnTo>
                  <a:pt x="2253742" y="1524"/>
                </a:lnTo>
                <a:lnTo>
                  <a:pt x="2243099" y="2540"/>
                </a:lnTo>
                <a:lnTo>
                  <a:pt x="2240826" y="4203"/>
                </a:lnTo>
                <a:lnTo>
                  <a:pt x="2240711" y="4572"/>
                </a:lnTo>
                <a:lnTo>
                  <a:pt x="2240940" y="5588"/>
                </a:lnTo>
                <a:lnTo>
                  <a:pt x="2241054" y="6743"/>
                </a:lnTo>
                <a:lnTo>
                  <a:pt x="2239391" y="8763"/>
                </a:lnTo>
                <a:lnTo>
                  <a:pt x="2225649" y="6858"/>
                </a:lnTo>
                <a:lnTo>
                  <a:pt x="2224227" y="3937"/>
                </a:lnTo>
                <a:lnTo>
                  <a:pt x="2220722" y="2159"/>
                </a:lnTo>
                <a:lnTo>
                  <a:pt x="2200783" y="3048"/>
                </a:lnTo>
                <a:lnTo>
                  <a:pt x="2205990" y="3810"/>
                </a:lnTo>
                <a:lnTo>
                  <a:pt x="2215515" y="3810"/>
                </a:lnTo>
                <a:lnTo>
                  <a:pt x="2205050" y="5854"/>
                </a:lnTo>
                <a:lnTo>
                  <a:pt x="2197062" y="7378"/>
                </a:lnTo>
                <a:lnTo>
                  <a:pt x="2179955" y="11938"/>
                </a:lnTo>
                <a:lnTo>
                  <a:pt x="2162835" y="15748"/>
                </a:lnTo>
                <a:lnTo>
                  <a:pt x="2148205" y="16141"/>
                </a:lnTo>
                <a:lnTo>
                  <a:pt x="2159127" y="14097"/>
                </a:lnTo>
                <a:lnTo>
                  <a:pt x="2134933" y="14097"/>
                </a:lnTo>
                <a:lnTo>
                  <a:pt x="2111019" y="16764"/>
                </a:lnTo>
                <a:lnTo>
                  <a:pt x="2091829" y="18554"/>
                </a:lnTo>
                <a:lnTo>
                  <a:pt x="2087600" y="17526"/>
                </a:lnTo>
                <a:lnTo>
                  <a:pt x="2085479" y="17030"/>
                </a:lnTo>
                <a:lnTo>
                  <a:pt x="2081784" y="16141"/>
                </a:lnTo>
                <a:lnTo>
                  <a:pt x="2083130" y="14490"/>
                </a:lnTo>
                <a:lnTo>
                  <a:pt x="2084705" y="12573"/>
                </a:lnTo>
                <a:lnTo>
                  <a:pt x="2058250" y="14490"/>
                </a:lnTo>
                <a:lnTo>
                  <a:pt x="2047316" y="14224"/>
                </a:lnTo>
                <a:lnTo>
                  <a:pt x="2036216" y="13855"/>
                </a:lnTo>
                <a:lnTo>
                  <a:pt x="2009267" y="15379"/>
                </a:lnTo>
                <a:lnTo>
                  <a:pt x="2009648" y="16141"/>
                </a:lnTo>
                <a:lnTo>
                  <a:pt x="1994014" y="16383"/>
                </a:lnTo>
                <a:lnTo>
                  <a:pt x="1981542" y="17030"/>
                </a:lnTo>
                <a:lnTo>
                  <a:pt x="1976424" y="16903"/>
                </a:lnTo>
                <a:lnTo>
                  <a:pt x="1971319" y="16764"/>
                </a:lnTo>
                <a:lnTo>
                  <a:pt x="1962404" y="14097"/>
                </a:lnTo>
                <a:lnTo>
                  <a:pt x="1970532" y="13335"/>
                </a:lnTo>
                <a:lnTo>
                  <a:pt x="1940179" y="13335"/>
                </a:lnTo>
                <a:lnTo>
                  <a:pt x="1909445" y="14097"/>
                </a:lnTo>
                <a:lnTo>
                  <a:pt x="1906016" y="13335"/>
                </a:lnTo>
                <a:lnTo>
                  <a:pt x="1891665" y="12573"/>
                </a:lnTo>
                <a:lnTo>
                  <a:pt x="1887474" y="14097"/>
                </a:lnTo>
                <a:lnTo>
                  <a:pt x="1876158" y="11442"/>
                </a:lnTo>
                <a:lnTo>
                  <a:pt x="1851304" y="11049"/>
                </a:lnTo>
                <a:lnTo>
                  <a:pt x="1824215" y="11684"/>
                </a:lnTo>
                <a:lnTo>
                  <a:pt x="1806194" y="12573"/>
                </a:lnTo>
                <a:lnTo>
                  <a:pt x="1817865" y="12827"/>
                </a:lnTo>
                <a:lnTo>
                  <a:pt x="1820189" y="13855"/>
                </a:lnTo>
                <a:lnTo>
                  <a:pt x="1816938" y="15240"/>
                </a:lnTo>
                <a:lnTo>
                  <a:pt x="1811909" y="16903"/>
                </a:lnTo>
                <a:lnTo>
                  <a:pt x="1804987" y="15379"/>
                </a:lnTo>
                <a:lnTo>
                  <a:pt x="1802117" y="14732"/>
                </a:lnTo>
                <a:lnTo>
                  <a:pt x="1792643" y="13728"/>
                </a:lnTo>
                <a:lnTo>
                  <a:pt x="1782203" y="13970"/>
                </a:lnTo>
                <a:lnTo>
                  <a:pt x="1769491" y="15379"/>
                </a:lnTo>
                <a:lnTo>
                  <a:pt x="1767713" y="12700"/>
                </a:lnTo>
                <a:lnTo>
                  <a:pt x="1767636" y="12573"/>
                </a:lnTo>
                <a:lnTo>
                  <a:pt x="1767078" y="11734"/>
                </a:lnTo>
                <a:lnTo>
                  <a:pt x="1767078" y="30734"/>
                </a:lnTo>
                <a:lnTo>
                  <a:pt x="1758061" y="32385"/>
                </a:lnTo>
                <a:lnTo>
                  <a:pt x="1750314" y="32905"/>
                </a:lnTo>
                <a:lnTo>
                  <a:pt x="1745107" y="31623"/>
                </a:lnTo>
                <a:lnTo>
                  <a:pt x="1753235" y="30734"/>
                </a:lnTo>
                <a:lnTo>
                  <a:pt x="1767078" y="30734"/>
                </a:lnTo>
                <a:lnTo>
                  <a:pt x="1767078" y="11734"/>
                </a:lnTo>
                <a:lnTo>
                  <a:pt x="1766620" y="11049"/>
                </a:lnTo>
                <a:lnTo>
                  <a:pt x="1764271" y="9525"/>
                </a:lnTo>
                <a:lnTo>
                  <a:pt x="1760372" y="6985"/>
                </a:lnTo>
                <a:lnTo>
                  <a:pt x="1758721" y="6616"/>
                </a:lnTo>
                <a:lnTo>
                  <a:pt x="1747697" y="4064"/>
                </a:lnTo>
                <a:lnTo>
                  <a:pt x="1725549" y="3048"/>
                </a:lnTo>
                <a:lnTo>
                  <a:pt x="1731264" y="3810"/>
                </a:lnTo>
                <a:lnTo>
                  <a:pt x="1740281" y="4572"/>
                </a:lnTo>
                <a:lnTo>
                  <a:pt x="1736471" y="5854"/>
                </a:lnTo>
                <a:lnTo>
                  <a:pt x="1732661" y="6616"/>
                </a:lnTo>
                <a:lnTo>
                  <a:pt x="1724152" y="5092"/>
                </a:lnTo>
                <a:lnTo>
                  <a:pt x="1721231" y="5092"/>
                </a:lnTo>
                <a:lnTo>
                  <a:pt x="1717421" y="6616"/>
                </a:lnTo>
                <a:lnTo>
                  <a:pt x="1729359" y="7378"/>
                </a:lnTo>
                <a:lnTo>
                  <a:pt x="1725041" y="9525"/>
                </a:lnTo>
                <a:lnTo>
                  <a:pt x="1710613" y="7505"/>
                </a:lnTo>
                <a:lnTo>
                  <a:pt x="1707007" y="6985"/>
                </a:lnTo>
                <a:lnTo>
                  <a:pt x="1689239" y="6858"/>
                </a:lnTo>
                <a:lnTo>
                  <a:pt x="1669300" y="7505"/>
                </a:lnTo>
                <a:lnTo>
                  <a:pt x="1644777" y="7378"/>
                </a:lnTo>
                <a:lnTo>
                  <a:pt x="1649818" y="8509"/>
                </a:lnTo>
                <a:lnTo>
                  <a:pt x="1649323" y="9652"/>
                </a:lnTo>
                <a:lnTo>
                  <a:pt x="1645856" y="11049"/>
                </a:lnTo>
                <a:lnTo>
                  <a:pt x="1641983" y="12573"/>
                </a:lnTo>
                <a:lnTo>
                  <a:pt x="1633118" y="10160"/>
                </a:lnTo>
                <a:lnTo>
                  <a:pt x="1605076" y="12700"/>
                </a:lnTo>
                <a:lnTo>
                  <a:pt x="1605661" y="9525"/>
                </a:lnTo>
                <a:lnTo>
                  <a:pt x="1546212" y="11938"/>
                </a:lnTo>
                <a:lnTo>
                  <a:pt x="1429524" y="13462"/>
                </a:lnTo>
                <a:lnTo>
                  <a:pt x="1395095" y="16141"/>
                </a:lnTo>
                <a:lnTo>
                  <a:pt x="1387271" y="16903"/>
                </a:lnTo>
                <a:lnTo>
                  <a:pt x="1376680" y="16268"/>
                </a:lnTo>
                <a:lnTo>
                  <a:pt x="1365123" y="15240"/>
                </a:lnTo>
                <a:lnTo>
                  <a:pt x="1354455" y="14617"/>
                </a:lnTo>
                <a:lnTo>
                  <a:pt x="1356360" y="17526"/>
                </a:lnTo>
                <a:lnTo>
                  <a:pt x="1336725" y="14986"/>
                </a:lnTo>
                <a:lnTo>
                  <a:pt x="1310932" y="12966"/>
                </a:lnTo>
                <a:lnTo>
                  <a:pt x="1287526" y="10287"/>
                </a:lnTo>
                <a:lnTo>
                  <a:pt x="1296111" y="12700"/>
                </a:lnTo>
                <a:lnTo>
                  <a:pt x="1296873" y="14617"/>
                </a:lnTo>
                <a:lnTo>
                  <a:pt x="1291183" y="16383"/>
                </a:lnTo>
                <a:lnTo>
                  <a:pt x="1280414" y="18288"/>
                </a:lnTo>
                <a:lnTo>
                  <a:pt x="1252220" y="12573"/>
                </a:lnTo>
                <a:lnTo>
                  <a:pt x="1246505" y="16903"/>
                </a:lnTo>
                <a:lnTo>
                  <a:pt x="1237665" y="16268"/>
                </a:lnTo>
                <a:lnTo>
                  <a:pt x="1228420" y="16141"/>
                </a:lnTo>
                <a:lnTo>
                  <a:pt x="1218907" y="16383"/>
                </a:lnTo>
                <a:lnTo>
                  <a:pt x="1209294" y="16903"/>
                </a:lnTo>
                <a:lnTo>
                  <a:pt x="1212088" y="16903"/>
                </a:lnTo>
                <a:lnTo>
                  <a:pt x="1211580" y="18288"/>
                </a:lnTo>
                <a:lnTo>
                  <a:pt x="1204798" y="16141"/>
                </a:lnTo>
                <a:lnTo>
                  <a:pt x="1202791" y="15494"/>
                </a:lnTo>
                <a:lnTo>
                  <a:pt x="1200010" y="14617"/>
                </a:lnTo>
                <a:lnTo>
                  <a:pt x="1194981" y="14097"/>
                </a:lnTo>
                <a:lnTo>
                  <a:pt x="1179893" y="12573"/>
                </a:lnTo>
                <a:lnTo>
                  <a:pt x="1173734" y="12204"/>
                </a:lnTo>
                <a:lnTo>
                  <a:pt x="1159383" y="11315"/>
                </a:lnTo>
                <a:lnTo>
                  <a:pt x="1146683" y="9525"/>
                </a:lnTo>
                <a:lnTo>
                  <a:pt x="1135989" y="12204"/>
                </a:lnTo>
                <a:lnTo>
                  <a:pt x="1123924" y="12065"/>
                </a:lnTo>
                <a:lnTo>
                  <a:pt x="1112507" y="11811"/>
                </a:lnTo>
                <a:lnTo>
                  <a:pt x="1103757" y="14097"/>
                </a:lnTo>
                <a:lnTo>
                  <a:pt x="1101598" y="13728"/>
                </a:lnTo>
                <a:lnTo>
                  <a:pt x="1099439" y="13335"/>
                </a:lnTo>
                <a:lnTo>
                  <a:pt x="1094105" y="12573"/>
                </a:lnTo>
                <a:lnTo>
                  <a:pt x="1088390" y="11684"/>
                </a:lnTo>
                <a:lnTo>
                  <a:pt x="1088885" y="11442"/>
                </a:lnTo>
                <a:lnTo>
                  <a:pt x="1089621" y="11049"/>
                </a:lnTo>
                <a:lnTo>
                  <a:pt x="1094105" y="8763"/>
                </a:lnTo>
                <a:lnTo>
                  <a:pt x="1096518" y="5854"/>
                </a:lnTo>
                <a:lnTo>
                  <a:pt x="1085088" y="7378"/>
                </a:lnTo>
                <a:lnTo>
                  <a:pt x="1082675" y="7378"/>
                </a:lnTo>
                <a:lnTo>
                  <a:pt x="1077468" y="11049"/>
                </a:lnTo>
                <a:lnTo>
                  <a:pt x="1060424" y="10033"/>
                </a:lnTo>
                <a:lnTo>
                  <a:pt x="1046353" y="9525"/>
                </a:lnTo>
                <a:lnTo>
                  <a:pt x="1049782" y="9525"/>
                </a:lnTo>
                <a:lnTo>
                  <a:pt x="1053973" y="8763"/>
                </a:lnTo>
                <a:lnTo>
                  <a:pt x="1057910" y="8001"/>
                </a:lnTo>
                <a:lnTo>
                  <a:pt x="1043940" y="9525"/>
                </a:lnTo>
                <a:lnTo>
                  <a:pt x="1039749" y="9525"/>
                </a:lnTo>
                <a:lnTo>
                  <a:pt x="1040638" y="10287"/>
                </a:lnTo>
                <a:lnTo>
                  <a:pt x="1042035" y="10287"/>
                </a:lnTo>
                <a:lnTo>
                  <a:pt x="1035431" y="11049"/>
                </a:lnTo>
                <a:lnTo>
                  <a:pt x="1027811" y="11049"/>
                </a:lnTo>
                <a:lnTo>
                  <a:pt x="1017778" y="10287"/>
                </a:lnTo>
                <a:lnTo>
                  <a:pt x="985735" y="11442"/>
                </a:lnTo>
                <a:lnTo>
                  <a:pt x="951522" y="9525"/>
                </a:lnTo>
                <a:lnTo>
                  <a:pt x="916520" y="8001"/>
                </a:lnTo>
                <a:lnTo>
                  <a:pt x="893597" y="9525"/>
                </a:lnTo>
                <a:lnTo>
                  <a:pt x="898398" y="9525"/>
                </a:lnTo>
                <a:lnTo>
                  <a:pt x="901192" y="11049"/>
                </a:lnTo>
                <a:lnTo>
                  <a:pt x="873188" y="11442"/>
                </a:lnTo>
                <a:lnTo>
                  <a:pt x="822591" y="13728"/>
                </a:lnTo>
                <a:lnTo>
                  <a:pt x="802386" y="13335"/>
                </a:lnTo>
                <a:lnTo>
                  <a:pt x="803008" y="12065"/>
                </a:lnTo>
                <a:lnTo>
                  <a:pt x="803719" y="10680"/>
                </a:lnTo>
                <a:lnTo>
                  <a:pt x="804291" y="9525"/>
                </a:lnTo>
                <a:lnTo>
                  <a:pt x="766521" y="7874"/>
                </a:lnTo>
                <a:lnTo>
                  <a:pt x="749541" y="7505"/>
                </a:lnTo>
                <a:lnTo>
                  <a:pt x="610362" y="7378"/>
                </a:lnTo>
                <a:lnTo>
                  <a:pt x="599909" y="6350"/>
                </a:lnTo>
                <a:lnTo>
                  <a:pt x="582955" y="6616"/>
                </a:lnTo>
                <a:lnTo>
                  <a:pt x="563956" y="7239"/>
                </a:lnTo>
                <a:lnTo>
                  <a:pt x="547370" y="7378"/>
                </a:lnTo>
                <a:lnTo>
                  <a:pt x="543052" y="10287"/>
                </a:lnTo>
                <a:lnTo>
                  <a:pt x="526478" y="10680"/>
                </a:lnTo>
                <a:lnTo>
                  <a:pt x="512737" y="10553"/>
                </a:lnTo>
                <a:lnTo>
                  <a:pt x="500875" y="10160"/>
                </a:lnTo>
                <a:lnTo>
                  <a:pt x="489966" y="9525"/>
                </a:lnTo>
                <a:lnTo>
                  <a:pt x="454152" y="12065"/>
                </a:lnTo>
                <a:lnTo>
                  <a:pt x="419620" y="11811"/>
                </a:lnTo>
                <a:lnTo>
                  <a:pt x="397370" y="11049"/>
                </a:lnTo>
                <a:lnTo>
                  <a:pt x="386245" y="10680"/>
                </a:lnTo>
                <a:lnTo>
                  <a:pt x="353949" y="10287"/>
                </a:lnTo>
                <a:lnTo>
                  <a:pt x="353441" y="11049"/>
                </a:lnTo>
                <a:lnTo>
                  <a:pt x="351040" y="10922"/>
                </a:lnTo>
                <a:lnTo>
                  <a:pt x="331914" y="9918"/>
                </a:lnTo>
                <a:lnTo>
                  <a:pt x="310388" y="8763"/>
                </a:lnTo>
                <a:lnTo>
                  <a:pt x="313728" y="9918"/>
                </a:lnTo>
                <a:lnTo>
                  <a:pt x="308838" y="9271"/>
                </a:lnTo>
                <a:lnTo>
                  <a:pt x="299364" y="8382"/>
                </a:lnTo>
                <a:lnTo>
                  <a:pt x="288925" y="8001"/>
                </a:lnTo>
                <a:lnTo>
                  <a:pt x="277444" y="7378"/>
                </a:lnTo>
                <a:lnTo>
                  <a:pt x="268236" y="7467"/>
                </a:lnTo>
                <a:lnTo>
                  <a:pt x="268236" y="10922"/>
                </a:lnTo>
                <a:lnTo>
                  <a:pt x="264985" y="11315"/>
                </a:lnTo>
                <a:lnTo>
                  <a:pt x="260032" y="11595"/>
                </a:lnTo>
                <a:lnTo>
                  <a:pt x="258826" y="11684"/>
                </a:lnTo>
                <a:lnTo>
                  <a:pt x="258318" y="11684"/>
                </a:lnTo>
                <a:lnTo>
                  <a:pt x="260032" y="11595"/>
                </a:lnTo>
                <a:lnTo>
                  <a:pt x="268236" y="10922"/>
                </a:lnTo>
                <a:lnTo>
                  <a:pt x="268236" y="7467"/>
                </a:lnTo>
                <a:lnTo>
                  <a:pt x="263982" y="7505"/>
                </a:lnTo>
                <a:lnTo>
                  <a:pt x="249961" y="8267"/>
                </a:lnTo>
                <a:lnTo>
                  <a:pt x="242570" y="8978"/>
                </a:lnTo>
                <a:lnTo>
                  <a:pt x="242570" y="12573"/>
                </a:lnTo>
                <a:lnTo>
                  <a:pt x="240157" y="13335"/>
                </a:lnTo>
                <a:lnTo>
                  <a:pt x="235966" y="14097"/>
                </a:lnTo>
                <a:lnTo>
                  <a:pt x="226822" y="13335"/>
                </a:lnTo>
                <a:lnTo>
                  <a:pt x="223520" y="12573"/>
                </a:lnTo>
                <a:lnTo>
                  <a:pt x="224028" y="11684"/>
                </a:lnTo>
                <a:lnTo>
                  <a:pt x="224917" y="11684"/>
                </a:lnTo>
                <a:lnTo>
                  <a:pt x="227330" y="12573"/>
                </a:lnTo>
                <a:lnTo>
                  <a:pt x="242570" y="12573"/>
                </a:lnTo>
                <a:lnTo>
                  <a:pt x="242570" y="8978"/>
                </a:lnTo>
                <a:lnTo>
                  <a:pt x="236855" y="9525"/>
                </a:lnTo>
                <a:lnTo>
                  <a:pt x="209677" y="9525"/>
                </a:lnTo>
                <a:lnTo>
                  <a:pt x="222135" y="11176"/>
                </a:lnTo>
                <a:lnTo>
                  <a:pt x="219722" y="12966"/>
                </a:lnTo>
                <a:lnTo>
                  <a:pt x="211328" y="14859"/>
                </a:lnTo>
                <a:lnTo>
                  <a:pt x="205867" y="16903"/>
                </a:lnTo>
                <a:lnTo>
                  <a:pt x="188214" y="14617"/>
                </a:lnTo>
                <a:lnTo>
                  <a:pt x="186740" y="15621"/>
                </a:lnTo>
                <a:lnTo>
                  <a:pt x="189585" y="16510"/>
                </a:lnTo>
                <a:lnTo>
                  <a:pt x="191363" y="17030"/>
                </a:lnTo>
                <a:lnTo>
                  <a:pt x="186690" y="17526"/>
                </a:lnTo>
                <a:lnTo>
                  <a:pt x="157708" y="15875"/>
                </a:lnTo>
                <a:lnTo>
                  <a:pt x="141338" y="14617"/>
                </a:lnTo>
                <a:lnTo>
                  <a:pt x="129413" y="12573"/>
                </a:lnTo>
                <a:lnTo>
                  <a:pt x="130810" y="11684"/>
                </a:lnTo>
                <a:lnTo>
                  <a:pt x="140462" y="10287"/>
                </a:lnTo>
                <a:lnTo>
                  <a:pt x="138938" y="10287"/>
                </a:lnTo>
                <a:lnTo>
                  <a:pt x="137033" y="9525"/>
                </a:lnTo>
                <a:lnTo>
                  <a:pt x="136093" y="9029"/>
                </a:lnTo>
                <a:lnTo>
                  <a:pt x="135636" y="8763"/>
                </a:lnTo>
                <a:lnTo>
                  <a:pt x="124498" y="9029"/>
                </a:lnTo>
                <a:lnTo>
                  <a:pt x="120967" y="8509"/>
                </a:lnTo>
                <a:lnTo>
                  <a:pt x="121526" y="7747"/>
                </a:lnTo>
                <a:lnTo>
                  <a:pt x="122682" y="6616"/>
                </a:lnTo>
                <a:lnTo>
                  <a:pt x="105905" y="9525"/>
                </a:lnTo>
                <a:lnTo>
                  <a:pt x="78740" y="11811"/>
                </a:lnTo>
                <a:lnTo>
                  <a:pt x="65405" y="14617"/>
                </a:lnTo>
                <a:lnTo>
                  <a:pt x="66624" y="13093"/>
                </a:lnTo>
                <a:lnTo>
                  <a:pt x="67652" y="11811"/>
                </a:lnTo>
                <a:lnTo>
                  <a:pt x="27774" y="10922"/>
                </a:lnTo>
                <a:lnTo>
                  <a:pt x="24384" y="8001"/>
                </a:lnTo>
                <a:lnTo>
                  <a:pt x="14579" y="10795"/>
                </a:lnTo>
                <a:lnTo>
                  <a:pt x="6286" y="11442"/>
                </a:lnTo>
                <a:lnTo>
                  <a:pt x="0" y="13335"/>
                </a:lnTo>
                <a:lnTo>
                  <a:pt x="19545" y="13093"/>
                </a:lnTo>
                <a:lnTo>
                  <a:pt x="38506" y="14490"/>
                </a:lnTo>
                <a:lnTo>
                  <a:pt x="73025" y="18288"/>
                </a:lnTo>
                <a:lnTo>
                  <a:pt x="52578" y="22098"/>
                </a:lnTo>
                <a:lnTo>
                  <a:pt x="65557" y="24142"/>
                </a:lnTo>
                <a:lnTo>
                  <a:pt x="82042" y="23380"/>
                </a:lnTo>
                <a:lnTo>
                  <a:pt x="86690" y="22860"/>
                </a:lnTo>
                <a:lnTo>
                  <a:pt x="98323" y="21590"/>
                </a:lnTo>
                <a:lnTo>
                  <a:pt x="110744" y="21209"/>
                </a:lnTo>
                <a:lnTo>
                  <a:pt x="102958" y="20967"/>
                </a:lnTo>
                <a:lnTo>
                  <a:pt x="94081" y="21209"/>
                </a:lnTo>
                <a:lnTo>
                  <a:pt x="86614" y="21844"/>
                </a:lnTo>
                <a:lnTo>
                  <a:pt x="83058" y="22860"/>
                </a:lnTo>
                <a:lnTo>
                  <a:pt x="88773" y="18288"/>
                </a:lnTo>
                <a:lnTo>
                  <a:pt x="109639" y="17665"/>
                </a:lnTo>
                <a:lnTo>
                  <a:pt x="128651" y="18554"/>
                </a:lnTo>
                <a:lnTo>
                  <a:pt x="146126" y="20205"/>
                </a:lnTo>
                <a:lnTo>
                  <a:pt x="162433" y="22098"/>
                </a:lnTo>
                <a:lnTo>
                  <a:pt x="157467" y="23114"/>
                </a:lnTo>
                <a:lnTo>
                  <a:pt x="173697" y="25908"/>
                </a:lnTo>
                <a:lnTo>
                  <a:pt x="171958" y="27813"/>
                </a:lnTo>
                <a:lnTo>
                  <a:pt x="156210" y="27813"/>
                </a:lnTo>
                <a:lnTo>
                  <a:pt x="154559" y="28968"/>
                </a:lnTo>
                <a:lnTo>
                  <a:pt x="158623" y="30099"/>
                </a:lnTo>
                <a:lnTo>
                  <a:pt x="172847" y="32385"/>
                </a:lnTo>
                <a:lnTo>
                  <a:pt x="215633" y="30607"/>
                </a:lnTo>
                <a:lnTo>
                  <a:pt x="304558" y="29603"/>
                </a:lnTo>
                <a:lnTo>
                  <a:pt x="324205" y="28194"/>
                </a:lnTo>
                <a:lnTo>
                  <a:pt x="329565" y="27813"/>
                </a:lnTo>
                <a:lnTo>
                  <a:pt x="320700" y="28194"/>
                </a:lnTo>
                <a:lnTo>
                  <a:pt x="310362" y="27940"/>
                </a:lnTo>
                <a:lnTo>
                  <a:pt x="300291" y="27317"/>
                </a:lnTo>
                <a:lnTo>
                  <a:pt x="292227" y="26289"/>
                </a:lnTo>
                <a:lnTo>
                  <a:pt x="315214" y="24142"/>
                </a:lnTo>
                <a:lnTo>
                  <a:pt x="301675" y="24904"/>
                </a:lnTo>
                <a:lnTo>
                  <a:pt x="288048" y="26162"/>
                </a:lnTo>
                <a:lnTo>
                  <a:pt x="272719" y="27317"/>
                </a:lnTo>
                <a:lnTo>
                  <a:pt x="254127" y="27051"/>
                </a:lnTo>
                <a:lnTo>
                  <a:pt x="254025" y="24765"/>
                </a:lnTo>
                <a:lnTo>
                  <a:pt x="250837" y="22225"/>
                </a:lnTo>
                <a:lnTo>
                  <a:pt x="250710" y="19316"/>
                </a:lnTo>
                <a:lnTo>
                  <a:pt x="255460" y="17665"/>
                </a:lnTo>
                <a:lnTo>
                  <a:pt x="255816" y="17526"/>
                </a:lnTo>
                <a:lnTo>
                  <a:pt x="257644" y="16903"/>
                </a:lnTo>
                <a:lnTo>
                  <a:pt x="259842" y="16141"/>
                </a:lnTo>
                <a:lnTo>
                  <a:pt x="289737" y="15494"/>
                </a:lnTo>
                <a:lnTo>
                  <a:pt x="309156" y="18034"/>
                </a:lnTo>
                <a:lnTo>
                  <a:pt x="330644" y="21463"/>
                </a:lnTo>
                <a:lnTo>
                  <a:pt x="366776" y="22860"/>
                </a:lnTo>
                <a:lnTo>
                  <a:pt x="367626" y="22225"/>
                </a:lnTo>
                <a:lnTo>
                  <a:pt x="366483" y="20574"/>
                </a:lnTo>
                <a:lnTo>
                  <a:pt x="370624" y="19177"/>
                </a:lnTo>
                <a:lnTo>
                  <a:pt x="388556" y="19177"/>
                </a:lnTo>
                <a:lnTo>
                  <a:pt x="416725" y="21971"/>
                </a:lnTo>
                <a:lnTo>
                  <a:pt x="440016" y="25666"/>
                </a:lnTo>
                <a:lnTo>
                  <a:pt x="455358" y="29972"/>
                </a:lnTo>
                <a:lnTo>
                  <a:pt x="460883" y="34429"/>
                </a:lnTo>
                <a:lnTo>
                  <a:pt x="456095" y="34048"/>
                </a:lnTo>
                <a:lnTo>
                  <a:pt x="460375" y="35814"/>
                </a:lnTo>
                <a:lnTo>
                  <a:pt x="466090" y="36576"/>
                </a:lnTo>
                <a:lnTo>
                  <a:pt x="464502" y="35191"/>
                </a:lnTo>
                <a:lnTo>
                  <a:pt x="467093" y="34429"/>
                </a:lnTo>
                <a:lnTo>
                  <a:pt x="469239" y="33782"/>
                </a:lnTo>
                <a:lnTo>
                  <a:pt x="476250" y="32639"/>
                </a:lnTo>
                <a:lnTo>
                  <a:pt x="481457" y="31623"/>
                </a:lnTo>
                <a:lnTo>
                  <a:pt x="509206" y="31254"/>
                </a:lnTo>
                <a:lnTo>
                  <a:pt x="589280" y="28575"/>
                </a:lnTo>
                <a:lnTo>
                  <a:pt x="591693" y="27813"/>
                </a:lnTo>
                <a:lnTo>
                  <a:pt x="596519" y="25666"/>
                </a:lnTo>
                <a:lnTo>
                  <a:pt x="595122" y="24904"/>
                </a:lnTo>
                <a:lnTo>
                  <a:pt x="612165" y="26924"/>
                </a:lnTo>
                <a:lnTo>
                  <a:pt x="628142" y="30365"/>
                </a:lnTo>
                <a:lnTo>
                  <a:pt x="638581" y="34036"/>
                </a:lnTo>
                <a:lnTo>
                  <a:pt x="639051" y="37338"/>
                </a:lnTo>
                <a:lnTo>
                  <a:pt x="653935" y="37084"/>
                </a:lnTo>
                <a:lnTo>
                  <a:pt x="673722" y="35814"/>
                </a:lnTo>
                <a:lnTo>
                  <a:pt x="686803" y="35814"/>
                </a:lnTo>
                <a:lnTo>
                  <a:pt x="673379" y="38100"/>
                </a:lnTo>
                <a:lnTo>
                  <a:pt x="677633" y="38100"/>
                </a:lnTo>
                <a:lnTo>
                  <a:pt x="688987" y="38227"/>
                </a:lnTo>
                <a:lnTo>
                  <a:pt x="696849" y="40259"/>
                </a:lnTo>
                <a:lnTo>
                  <a:pt x="707453" y="40259"/>
                </a:lnTo>
                <a:lnTo>
                  <a:pt x="710145" y="39370"/>
                </a:lnTo>
                <a:lnTo>
                  <a:pt x="710590" y="37973"/>
                </a:lnTo>
                <a:lnTo>
                  <a:pt x="714502" y="36576"/>
                </a:lnTo>
                <a:lnTo>
                  <a:pt x="718312" y="37338"/>
                </a:lnTo>
                <a:lnTo>
                  <a:pt x="726948" y="38735"/>
                </a:lnTo>
                <a:lnTo>
                  <a:pt x="727329" y="40259"/>
                </a:lnTo>
                <a:lnTo>
                  <a:pt x="729221" y="37084"/>
                </a:lnTo>
                <a:lnTo>
                  <a:pt x="728179" y="36576"/>
                </a:lnTo>
                <a:lnTo>
                  <a:pt x="726630" y="35814"/>
                </a:lnTo>
                <a:lnTo>
                  <a:pt x="721448" y="33274"/>
                </a:lnTo>
                <a:lnTo>
                  <a:pt x="714108" y="29337"/>
                </a:lnTo>
                <a:lnTo>
                  <a:pt x="717296" y="25666"/>
                </a:lnTo>
                <a:lnTo>
                  <a:pt x="721614" y="24904"/>
                </a:lnTo>
                <a:lnTo>
                  <a:pt x="730973" y="23253"/>
                </a:lnTo>
                <a:lnTo>
                  <a:pt x="750544" y="20574"/>
                </a:lnTo>
                <a:lnTo>
                  <a:pt x="763346" y="19050"/>
                </a:lnTo>
                <a:lnTo>
                  <a:pt x="768667" y="18415"/>
                </a:lnTo>
                <a:lnTo>
                  <a:pt x="778002" y="17526"/>
                </a:lnTo>
                <a:lnTo>
                  <a:pt x="783386" y="22987"/>
                </a:lnTo>
                <a:lnTo>
                  <a:pt x="783602" y="27190"/>
                </a:lnTo>
                <a:lnTo>
                  <a:pt x="783717" y="31115"/>
                </a:lnTo>
                <a:lnTo>
                  <a:pt x="779259" y="39255"/>
                </a:lnTo>
                <a:lnTo>
                  <a:pt x="769874" y="45339"/>
                </a:lnTo>
                <a:lnTo>
                  <a:pt x="774039" y="46101"/>
                </a:lnTo>
                <a:lnTo>
                  <a:pt x="782066" y="44716"/>
                </a:lnTo>
                <a:lnTo>
                  <a:pt x="791514" y="42672"/>
                </a:lnTo>
                <a:lnTo>
                  <a:pt x="799973" y="41668"/>
                </a:lnTo>
                <a:lnTo>
                  <a:pt x="818654" y="40132"/>
                </a:lnTo>
                <a:lnTo>
                  <a:pt x="834478" y="41402"/>
                </a:lnTo>
                <a:lnTo>
                  <a:pt x="849401" y="43192"/>
                </a:lnTo>
                <a:lnTo>
                  <a:pt x="865378" y="43192"/>
                </a:lnTo>
                <a:lnTo>
                  <a:pt x="847725" y="40259"/>
                </a:lnTo>
                <a:lnTo>
                  <a:pt x="855306" y="40132"/>
                </a:lnTo>
                <a:lnTo>
                  <a:pt x="868654" y="40640"/>
                </a:lnTo>
                <a:lnTo>
                  <a:pt x="882281" y="41402"/>
                </a:lnTo>
                <a:lnTo>
                  <a:pt x="890651" y="42430"/>
                </a:lnTo>
                <a:lnTo>
                  <a:pt x="888555" y="40513"/>
                </a:lnTo>
                <a:lnTo>
                  <a:pt x="887984" y="40132"/>
                </a:lnTo>
                <a:lnTo>
                  <a:pt x="883767" y="37338"/>
                </a:lnTo>
                <a:lnTo>
                  <a:pt x="880770" y="34290"/>
                </a:lnTo>
                <a:lnTo>
                  <a:pt x="884047" y="32385"/>
                </a:lnTo>
                <a:lnTo>
                  <a:pt x="913828" y="33020"/>
                </a:lnTo>
                <a:lnTo>
                  <a:pt x="939203" y="36322"/>
                </a:lnTo>
                <a:lnTo>
                  <a:pt x="956462" y="40640"/>
                </a:lnTo>
                <a:lnTo>
                  <a:pt x="961898" y="44577"/>
                </a:lnTo>
                <a:lnTo>
                  <a:pt x="898398" y="40259"/>
                </a:lnTo>
                <a:lnTo>
                  <a:pt x="904570" y="42545"/>
                </a:lnTo>
                <a:lnTo>
                  <a:pt x="919937" y="44196"/>
                </a:lnTo>
                <a:lnTo>
                  <a:pt x="935126" y="46101"/>
                </a:lnTo>
                <a:lnTo>
                  <a:pt x="940816" y="49022"/>
                </a:lnTo>
                <a:lnTo>
                  <a:pt x="999109" y="47625"/>
                </a:lnTo>
                <a:lnTo>
                  <a:pt x="991616" y="47371"/>
                </a:lnTo>
                <a:lnTo>
                  <a:pt x="982726" y="46609"/>
                </a:lnTo>
                <a:lnTo>
                  <a:pt x="976782" y="45478"/>
                </a:lnTo>
                <a:lnTo>
                  <a:pt x="977582" y="44577"/>
                </a:lnTo>
                <a:lnTo>
                  <a:pt x="978154" y="43954"/>
                </a:lnTo>
                <a:lnTo>
                  <a:pt x="991158" y="43815"/>
                </a:lnTo>
                <a:lnTo>
                  <a:pt x="996378" y="43307"/>
                </a:lnTo>
                <a:lnTo>
                  <a:pt x="999972" y="42430"/>
                </a:lnTo>
                <a:lnTo>
                  <a:pt x="1008126" y="41148"/>
                </a:lnTo>
                <a:lnTo>
                  <a:pt x="982802" y="35953"/>
                </a:lnTo>
                <a:lnTo>
                  <a:pt x="967625" y="32385"/>
                </a:lnTo>
                <a:lnTo>
                  <a:pt x="954062" y="29210"/>
                </a:lnTo>
                <a:lnTo>
                  <a:pt x="927303" y="22098"/>
                </a:lnTo>
                <a:lnTo>
                  <a:pt x="912456" y="17526"/>
                </a:lnTo>
                <a:lnTo>
                  <a:pt x="907923" y="16141"/>
                </a:lnTo>
                <a:lnTo>
                  <a:pt x="938022" y="19050"/>
                </a:lnTo>
                <a:lnTo>
                  <a:pt x="998829" y="27940"/>
                </a:lnTo>
                <a:lnTo>
                  <a:pt x="1030605" y="40259"/>
                </a:lnTo>
                <a:lnTo>
                  <a:pt x="1042238" y="38100"/>
                </a:lnTo>
                <a:lnTo>
                  <a:pt x="1045552" y="34429"/>
                </a:lnTo>
                <a:lnTo>
                  <a:pt x="1043673" y="30861"/>
                </a:lnTo>
                <a:lnTo>
                  <a:pt x="1039749" y="28575"/>
                </a:lnTo>
                <a:lnTo>
                  <a:pt x="1066012" y="30226"/>
                </a:lnTo>
                <a:lnTo>
                  <a:pt x="1083945" y="34429"/>
                </a:lnTo>
                <a:lnTo>
                  <a:pt x="1101966" y="38366"/>
                </a:lnTo>
                <a:lnTo>
                  <a:pt x="1128522" y="39497"/>
                </a:lnTo>
                <a:lnTo>
                  <a:pt x="1111885" y="41148"/>
                </a:lnTo>
                <a:lnTo>
                  <a:pt x="1123810" y="41275"/>
                </a:lnTo>
                <a:lnTo>
                  <a:pt x="1152690" y="41173"/>
                </a:lnTo>
                <a:lnTo>
                  <a:pt x="1156208" y="41668"/>
                </a:lnTo>
                <a:lnTo>
                  <a:pt x="1157706" y="41148"/>
                </a:lnTo>
                <a:lnTo>
                  <a:pt x="1162596" y="39497"/>
                </a:lnTo>
                <a:lnTo>
                  <a:pt x="1167015" y="36715"/>
                </a:lnTo>
                <a:lnTo>
                  <a:pt x="1167828" y="34036"/>
                </a:lnTo>
                <a:lnTo>
                  <a:pt x="1163447" y="32385"/>
                </a:lnTo>
                <a:lnTo>
                  <a:pt x="1197533" y="39166"/>
                </a:lnTo>
                <a:lnTo>
                  <a:pt x="1201166" y="32385"/>
                </a:lnTo>
                <a:lnTo>
                  <a:pt x="1198753" y="31623"/>
                </a:lnTo>
                <a:lnTo>
                  <a:pt x="1209471" y="32512"/>
                </a:lnTo>
                <a:lnTo>
                  <a:pt x="1216939" y="35318"/>
                </a:lnTo>
                <a:lnTo>
                  <a:pt x="1219504" y="38493"/>
                </a:lnTo>
                <a:lnTo>
                  <a:pt x="1215517" y="40259"/>
                </a:lnTo>
                <a:lnTo>
                  <a:pt x="1232623" y="37719"/>
                </a:lnTo>
                <a:lnTo>
                  <a:pt x="1241971" y="36576"/>
                </a:lnTo>
                <a:lnTo>
                  <a:pt x="1250251" y="35318"/>
                </a:lnTo>
                <a:lnTo>
                  <a:pt x="1264158" y="32385"/>
                </a:lnTo>
                <a:lnTo>
                  <a:pt x="1267764" y="33540"/>
                </a:lnTo>
                <a:lnTo>
                  <a:pt x="1266291" y="36080"/>
                </a:lnTo>
                <a:lnTo>
                  <a:pt x="1261846" y="38735"/>
                </a:lnTo>
                <a:lnTo>
                  <a:pt x="1256538" y="40259"/>
                </a:lnTo>
                <a:lnTo>
                  <a:pt x="1270673" y="41402"/>
                </a:lnTo>
                <a:lnTo>
                  <a:pt x="1282090" y="41402"/>
                </a:lnTo>
                <a:lnTo>
                  <a:pt x="1291463" y="40894"/>
                </a:lnTo>
                <a:lnTo>
                  <a:pt x="1299337" y="40271"/>
                </a:lnTo>
                <a:lnTo>
                  <a:pt x="1300353" y="41275"/>
                </a:lnTo>
                <a:lnTo>
                  <a:pt x="1300861" y="40259"/>
                </a:lnTo>
                <a:lnTo>
                  <a:pt x="1299464" y="40259"/>
                </a:lnTo>
                <a:lnTo>
                  <a:pt x="1283411" y="36576"/>
                </a:lnTo>
                <a:lnTo>
                  <a:pt x="1281684" y="32385"/>
                </a:lnTo>
                <a:lnTo>
                  <a:pt x="1281366" y="31623"/>
                </a:lnTo>
                <a:lnTo>
                  <a:pt x="1281163" y="31115"/>
                </a:lnTo>
                <a:lnTo>
                  <a:pt x="1281239" y="30492"/>
                </a:lnTo>
                <a:lnTo>
                  <a:pt x="1282103" y="28575"/>
                </a:lnTo>
                <a:lnTo>
                  <a:pt x="1283855" y="24765"/>
                </a:lnTo>
                <a:lnTo>
                  <a:pt x="1283766" y="20205"/>
                </a:lnTo>
                <a:lnTo>
                  <a:pt x="1283716" y="19050"/>
                </a:lnTo>
                <a:lnTo>
                  <a:pt x="1357249" y="40259"/>
                </a:lnTo>
                <a:lnTo>
                  <a:pt x="1354963" y="38735"/>
                </a:lnTo>
                <a:lnTo>
                  <a:pt x="1349235" y="32512"/>
                </a:lnTo>
                <a:lnTo>
                  <a:pt x="1349286" y="32143"/>
                </a:lnTo>
                <a:lnTo>
                  <a:pt x="1349629" y="31623"/>
                </a:lnTo>
                <a:lnTo>
                  <a:pt x="1367078" y="35052"/>
                </a:lnTo>
                <a:lnTo>
                  <a:pt x="1402486" y="36957"/>
                </a:lnTo>
                <a:lnTo>
                  <a:pt x="1444421" y="37604"/>
                </a:lnTo>
                <a:lnTo>
                  <a:pt x="1475232" y="37338"/>
                </a:lnTo>
                <a:lnTo>
                  <a:pt x="1476298" y="35814"/>
                </a:lnTo>
                <a:lnTo>
                  <a:pt x="1487678" y="34671"/>
                </a:lnTo>
                <a:lnTo>
                  <a:pt x="1503337" y="34290"/>
                </a:lnTo>
                <a:lnTo>
                  <a:pt x="1505140" y="34417"/>
                </a:lnTo>
                <a:lnTo>
                  <a:pt x="1508391" y="34290"/>
                </a:lnTo>
                <a:lnTo>
                  <a:pt x="1512773" y="34137"/>
                </a:lnTo>
                <a:lnTo>
                  <a:pt x="1514856" y="33667"/>
                </a:lnTo>
                <a:lnTo>
                  <a:pt x="1515452" y="34048"/>
                </a:lnTo>
                <a:lnTo>
                  <a:pt x="1522666" y="33782"/>
                </a:lnTo>
                <a:lnTo>
                  <a:pt x="1551266" y="39370"/>
                </a:lnTo>
                <a:lnTo>
                  <a:pt x="1569339" y="38100"/>
                </a:lnTo>
                <a:lnTo>
                  <a:pt x="1553692" y="38100"/>
                </a:lnTo>
                <a:lnTo>
                  <a:pt x="1544485" y="36957"/>
                </a:lnTo>
                <a:lnTo>
                  <a:pt x="1540306" y="35433"/>
                </a:lnTo>
                <a:lnTo>
                  <a:pt x="1539786" y="33782"/>
                </a:lnTo>
                <a:lnTo>
                  <a:pt x="1559306" y="34671"/>
                </a:lnTo>
                <a:lnTo>
                  <a:pt x="1581150" y="35191"/>
                </a:lnTo>
                <a:lnTo>
                  <a:pt x="1597075" y="36842"/>
                </a:lnTo>
                <a:lnTo>
                  <a:pt x="1598930" y="41148"/>
                </a:lnTo>
                <a:lnTo>
                  <a:pt x="1608607" y="40017"/>
                </a:lnTo>
                <a:lnTo>
                  <a:pt x="1616684" y="39370"/>
                </a:lnTo>
                <a:lnTo>
                  <a:pt x="1621980" y="38608"/>
                </a:lnTo>
                <a:lnTo>
                  <a:pt x="1623314" y="36576"/>
                </a:lnTo>
                <a:lnTo>
                  <a:pt x="1674876" y="40259"/>
                </a:lnTo>
                <a:lnTo>
                  <a:pt x="1671066" y="39497"/>
                </a:lnTo>
                <a:lnTo>
                  <a:pt x="1667764" y="37338"/>
                </a:lnTo>
                <a:lnTo>
                  <a:pt x="1682496" y="37338"/>
                </a:lnTo>
                <a:lnTo>
                  <a:pt x="1661401" y="36842"/>
                </a:lnTo>
                <a:lnTo>
                  <a:pt x="1658124" y="36576"/>
                </a:lnTo>
                <a:lnTo>
                  <a:pt x="1648282" y="35814"/>
                </a:lnTo>
                <a:lnTo>
                  <a:pt x="1641729" y="35318"/>
                </a:lnTo>
                <a:lnTo>
                  <a:pt x="1624520" y="34429"/>
                </a:lnTo>
                <a:lnTo>
                  <a:pt x="1610868" y="35814"/>
                </a:lnTo>
                <a:lnTo>
                  <a:pt x="1611617" y="33667"/>
                </a:lnTo>
                <a:lnTo>
                  <a:pt x="1611833" y="33020"/>
                </a:lnTo>
                <a:lnTo>
                  <a:pt x="1612925" y="31623"/>
                </a:lnTo>
                <a:lnTo>
                  <a:pt x="1613712" y="30607"/>
                </a:lnTo>
                <a:lnTo>
                  <a:pt x="1613611" y="29337"/>
                </a:lnTo>
                <a:lnTo>
                  <a:pt x="1613357" y="27940"/>
                </a:lnTo>
                <a:lnTo>
                  <a:pt x="1607058" y="24904"/>
                </a:lnTo>
                <a:lnTo>
                  <a:pt x="1644611" y="27559"/>
                </a:lnTo>
                <a:lnTo>
                  <a:pt x="1675409" y="31496"/>
                </a:lnTo>
                <a:lnTo>
                  <a:pt x="1692617" y="34429"/>
                </a:lnTo>
                <a:lnTo>
                  <a:pt x="1718094" y="38608"/>
                </a:lnTo>
                <a:lnTo>
                  <a:pt x="1728343" y="40259"/>
                </a:lnTo>
                <a:lnTo>
                  <a:pt x="1777111" y="36576"/>
                </a:lnTo>
                <a:lnTo>
                  <a:pt x="1779524" y="38735"/>
                </a:lnTo>
                <a:lnTo>
                  <a:pt x="1782978" y="36576"/>
                </a:lnTo>
                <a:lnTo>
                  <a:pt x="1787652" y="33667"/>
                </a:lnTo>
                <a:lnTo>
                  <a:pt x="1793875" y="34429"/>
                </a:lnTo>
                <a:lnTo>
                  <a:pt x="1797685" y="35814"/>
                </a:lnTo>
                <a:lnTo>
                  <a:pt x="1799082" y="35191"/>
                </a:lnTo>
                <a:lnTo>
                  <a:pt x="1799971" y="34429"/>
                </a:lnTo>
                <a:lnTo>
                  <a:pt x="1798574" y="33667"/>
                </a:lnTo>
                <a:lnTo>
                  <a:pt x="1796161" y="32905"/>
                </a:lnTo>
                <a:lnTo>
                  <a:pt x="1801495" y="33667"/>
                </a:lnTo>
                <a:lnTo>
                  <a:pt x="1806194" y="33667"/>
                </a:lnTo>
                <a:lnTo>
                  <a:pt x="1808429" y="34378"/>
                </a:lnTo>
                <a:lnTo>
                  <a:pt x="1808226" y="34925"/>
                </a:lnTo>
                <a:lnTo>
                  <a:pt x="1807718" y="36068"/>
                </a:lnTo>
                <a:lnTo>
                  <a:pt x="1805813" y="37084"/>
                </a:lnTo>
                <a:lnTo>
                  <a:pt x="1811401" y="36068"/>
                </a:lnTo>
                <a:lnTo>
                  <a:pt x="1811020" y="34925"/>
                </a:lnTo>
                <a:lnTo>
                  <a:pt x="1808873" y="34036"/>
                </a:lnTo>
                <a:lnTo>
                  <a:pt x="1810512" y="31623"/>
                </a:lnTo>
                <a:lnTo>
                  <a:pt x="1807984" y="30734"/>
                </a:lnTo>
                <a:lnTo>
                  <a:pt x="1801876" y="28575"/>
                </a:lnTo>
                <a:lnTo>
                  <a:pt x="1792351" y="25666"/>
                </a:lnTo>
                <a:lnTo>
                  <a:pt x="1779016" y="28575"/>
                </a:lnTo>
                <a:lnTo>
                  <a:pt x="1772666" y="26797"/>
                </a:lnTo>
                <a:lnTo>
                  <a:pt x="1768983" y="24904"/>
                </a:lnTo>
                <a:lnTo>
                  <a:pt x="1769579" y="22987"/>
                </a:lnTo>
                <a:lnTo>
                  <a:pt x="1776095" y="21209"/>
                </a:lnTo>
                <a:lnTo>
                  <a:pt x="1782826" y="22860"/>
                </a:lnTo>
                <a:lnTo>
                  <a:pt x="1778469" y="21209"/>
                </a:lnTo>
                <a:lnTo>
                  <a:pt x="1772793" y="19050"/>
                </a:lnTo>
                <a:lnTo>
                  <a:pt x="1777619" y="18288"/>
                </a:lnTo>
                <a:lnTo>
                  <a:pt x="1814830" y="20447"/>
                </a:lnTo>
                <a:lnTo>
                  <a:pt x="1810512" y="21209"/>
                </a:lnTo>
                <a:lnTo>
                  <a:pt x="1796669" y="24904"/>
                </a:lnTo>
                <a:lnTo>
                  <a:pt x="1814042" y="27432"/>
                </a:lnTo>
                <a:lnTo>
                  <a:pt x="1827936" y="30226"/>
                </a:lnTo>
                <a:lnTo>
                  <a:pt x="1833600" y="33020"/>
                </a:lnTo>
                <a:lnTo>
                  <a:pt x="1826260" y="35814"/>
                </a:lnTo>
                <a:lnTo>
                  <a:pt x="1854454" y="32905"/>
                </a:lnTo>
                <a:lnTo>
                  <a:pt x="1873504" y="35814"/>
                </a:lnTo>
                <a:lnTo>
                  <a:pt x="1885962" y="37211"/>
                </a:lnTo>
                <a:lnTo>
                  <a:pt x="1923288" y="40259"/>
                </a:lnTo>
                <a:lnTo>
                  <a:pt x="1925193" y="38735"/>
                </a:lnTo>
                <a:lnTo>
                  <a:pt x="1914652" y="37338"/>
                </a:lnTo>
                <a:lnTo>
                  <a:pt x="1921764" y="35814"/>
                </a:lnTo>
                <a:lnTo>
                  <a:pt x="1945741" y="37338"/>
                </a:lnTo>
                <a:lnTo>
                  <a:pt x="1961921" y="35814"/>
                </a:lnTo>
                <a:lnTo>
                  <a:pt x="1969998" y="35052"/>
                </a:lnTo>
                <a:lnTo>
                  <a:pt x="1988756" y="32905"/>
                </a:lnTo>
                <a:lnTo>
                  <a:pt x="1989861" y="32778"/>
                </a:lnTo>
                <a:lnTo>
                  <a:pt x="2000631" y="33667"/>
                </a:lnTo>
                <a:lnTo>
                  <a:pt x="2012721" y="35052"/>
                </a:lnTo>
                <a:lnTo>
                  <a:pt x="2016696" y="36715"/>
                </a:lnTo>
                <a:lnTo>
                  <a:pt x="2018944" y="38227"/>
                </a:lnTo>
                <a:lnTo>
                  <a:pt x="2025904" y="39497"/>
                </a:lnTo>
                <a:lnTo>
                  <a:pt x="2025396" y="38735"/>
                </a:lnTo>
                <a:lnTo>
                  <a:pt x="2023999" y="38100"/>
                </a:lnTo>
                <a:lnTo>
                  <a:pt x="2028317" y="38100"/>
                </a:lnTo>
                <a:lnTo>
                  <a:pt x="2046478" y="41668"/>
                </a:lnTo>
                <a:lnTo>
                  <a:pt x="2047176" y="40640"/>
                </a:lnTo>
                <a:lnTo>
                  <a:pt x="2043328" y="39497"/>
                </a:lnTo>
                <a:lnTo>
                  <a:pt x="2042007" y="38493"/>
                </a:lnTo>
                <a:lnTo>
                  <a:pt x="2044763" y="38100"/>
                </a:lnTo>
                <a:lnTo>
                  <a:pt x="2050288" y="37338"/>
                </a:lnTo>
                <a:lnTo>
                  <a:pt x="2074075" y="39255"/>
                </a:lnTo>
                <a:lnTo>
                  <a:pt x="2094674" y="40513"/>
                </a:lnTo>
                <a:lnTo>
                  <a:pt x="2114219" y="40894"/>
                </a:lnTo>
                <a:lnTo>
                  <a:pt x="2134870" y="40259"/>
                </a:lnTo>
                <a:lnTo>
                  <a:pt x="2150160" y="41783"/>
                </a:lnTo>
                <a:lnTo>
                  <a:pt x="2145982" y="44196"/>
                </a:lnTo>
                <a:lnTo>
                  <a:pt x="2140648" y="46367"/>
                </a:lnTo>
                <a:lnTo>
                  <a:pt x="2152523" y="46863"/>
                </a:lnTo>
                <a:lnTo>
                  <a:pt x="2184019" y="39497"/>
                </a:lnTo>
                <a:lnTo>
                  <a:pt x="2190712" y="41148"/>
                </a:lnTo>
                <a:lnTo>
                  <a:pt x="2195766" y="42799"/>
                </a:lnTo>
                <a:lnTo>
                  <a:pt x="2202332" y="44196"/>
                </a:lnTo>
                <a:lnTo>
                  <a:pt x="2213610" y="45339"/>
                </a:lnTo>
                <a:lnTo>
                  <a:pt x="2212213" y="40259"/>
                </a:lnTo>
                <a:lnTo>
                  <a:pt x="2225167" y="40386"/>
                </a:lnTo>
                <a:lnTo>
                  <a:pt x="2235606" y="40386"/>
                </a:lnTo>
                <a:lnTo>
                  <a:pt x="2237003" y="40259"/>
                </a:lnTo>
                <a:lnTo>
                  <a:pt x="2242566" y="39751"/>
                </a:lnTo>
                <a:lnTo>
                  <a:pt x="2242959" y="39497"/>
                </a:lnTo>
                <a:lnTo>
                  <a:pt x="2245106" y="38100"/>
                </a:lnTo>
                <a:lnTo>
                  <a:pt x="2255456" y="38989"/>
                </a:lnTo>
                <a:lnTo>
                  <a:pt x="2264321" y="39255"/>
                </a:lnTo>
                <a:lnTo>
                  <a:pt x="2271839" y="39255"/>
                </a:lnTo>
                <a:lnTo>
                  <a:pt x="2278126" y="38735"/>
                </a:lnTo>
                <a:lnTo>
                  <a:pt x="2286558" y="41275"/>
                </a:lnTo>
                <a:lnTo>
                  <a:pt x="2277630" y="44577"/>
                </a:lnTo>
                <a:lnTo>
                  <a:pt x="2262238" y="47752"/>
                </a:lnTo>
                <a:lnTo>
                  <a:pt x="2251329" y="49784"/>
                </a:lnTo>
                <a:lnTo>
                  <a:pt x="2270252" y="48018"/>
                </a:lnTo>
                <a:lnTo>
                  <a:pt x="2286457" y="46990"/>
                </a:lnTo>
                <a:lnTo>
                  <a:pt x="2300490" y="45605"/>
                </a:lnTo>
                <a:lnTo>
                  <a:pt x="2312924" y="42430"/>
                </a:lnTo>
                <a:lnTo>
                  <a:pt x="2288540" y="41668"/>
                </a:lnTo>
                <a:lnTo>
                  <a:pt x="2307691" y="40513"/>
                </a:lnTo>
                <a:lnTo>
                  <a:pt x="2318334" y="39890"/>
                </a:lnTo>
                <a:lnTo>
                  <a:pt x="2335288" y="41275"/>
                </a:lnTo>
                <a:lnTo>
                  <a:pt x="2347023" y="42037"/>
                </a:lnTo>
                <a:lnTo>
                  <a:pt x="2354783" y="39890"/>
                </a:lnTo>
                <a:lnTo>
                  <a:pt x="2361184" y="38100"/>
                </a:lnTo>
                <a:lnTo>
                  <a:pt x="2347849" y="37719"/>
                </a:lnTo>
                <a:lnTo>
                  <a:pt x="2340762" y="37084"/>
                </a:lnTo>
                <a:lnTo>
                  <a:pt x="2336508" y="36715"/>
                </a:lnTo>
                <a:lnTo>
                  <a:pt x="2330462" y="35052"/>
                </a:lnTo>
                <a:lnTo>
                  <a:pt x="2332990" y="32905"/>
                </a:lnTo>
                <a:lnTo>
                  <a:pt x="2358390" y="35814"/>
                </a:lnTo>
                <a:lnTo>
                  <a:pt x="2357501" y="35052"/>
                </a:lnTo>
                <a:lnTo>
                  <a:pt x="2353640" y="34417"/>
                </a:lnTo>
                <a:lnTo>
                  <a:pt x="2351494" y="33909"/>
                </a:lnTo>
                <a:lnTo>
                  <a:pt x="2355469" y="32905"/>
                </a:lnTo>
                <a:lnTo>
                  <a:pt x="2361996" y="34163"/>
                </a:lnTo>
                <a:lnTo>
                  <a:pt x="2384171" y="38100"/>
                </a:lnTo>
                <a:lnTo>
                  <a:pt x="2383663" y="38100"/>
                </a:lnTo>
                <a:lnTo>
                  <a:pt x="2420696" y="38608"/>
                </a:lnTo>
                <a:lnTo>
                  <a:pt x="2418969" y="37338"/>
                </a:lnTo>
                <a:lnTo>
                  <a:pt x="2427605" y="36576"/>
                </a:lnTo>
                <a:lnTo>
                  <a:pt x="2457704" y="39497"/>
                </a:lnTo>
                <a:lnTo>
                  <a:pt x="2454110" y="38493"/>
                </a:lnTo>
                <a:lnTo>
                  <a:pt x="2456142" y="37465"/>
                </a:lnTo>
                <a:lnTo>
                  <a:pt x="2462415" y="36576"/>
                </a:lnTo>
                <a:lnTo>
                  <a:pt x="2471547" y="35814"/>
                </a:lnTo>
                <a:lnTo>
                  <a:pt x="2493137" y="36842"/>
                </a:lnTo>
                <a:lnTo>
                  <a:pt x="2515819" y="42545"/>
                </a:lnTo>
                <a:lnTo>
                  <a:pt x="2532634" y="41668"/>
                </a:lnTo>
                <a:lnTo>
                  <a:pt x="2528316" y="41668"/>
                </a:lnTo>
                <a:lnTo>
                  <a:pt x="2527935" y="41148"/>
                </a:lnTo>
                <a:lnTo>
                  <a:pt x="2523109" y="41148"/>
                </a:lnTo>
                <a:lnTo>
                  <a:pt x="2538857" y="38735"/>
                </a:lnTo>
                <a:lnTo>
                  <a:pt x="2554541" y="43434"/>
                </a:lnTo>
                <a:lnTo>
                  <a:pt x="2617698" y="45212"/>
                </a:lnTo>
                <a:lnTo>
                  <a:pt x="2633472" y="49784"/>
                </a:lnTo>
                <a:lnTo>
                  <a:pt x="2642514" y="47498"/>
                </a:lnTo>
                <a:lnTo>
                  <a:pt x="2638882" y="46101"/>
                </a:lnTo>
                <a:lnTo>
                  <a:pt x="2625839" y="44843"/>
                </a:lnTo>
                <a:lnTo>
                  <a:pt x="2606675" y="42430"/>
                </a:lnTo>
                <a:lnTo>
                  <a:pt x="2630043" y="39497"/>
                </a:lnTo>
                <a:lnTo>
                  <a:pt x="2623108" y="39370"/>
                </a:lnTo>
                <a:lnTo>
                  <a:pt x="2616377" y="39497"/>
                </a:lnTo>
                <a:lnTo>
                  <a:pt x="2609570" y="39497"/>
                </a:lnTo>
                <a:lnTo>
                  <a:pt x="2602357" y="38735"/>
                </a:lnTo>
                <a:lnTo>
                  <a:pt x="2624848" y="37211"/>
                </a:lnTo>
                <a:lnTo>
                  <a:pt x="2645765" y="38227"/>
                </a:lnTo>
                <a:lnTo>
                  <a:pt x="2664091" y="40386"/>
                </a:lnTo>
                <a:lnTo>
                  <a:pt x="2678811" y="42430"/>
                </a:lnTo>
                <a:lnTo>
                  <a:pt x="2682849" y="40805"/>
                </a:lnTo>
                <a:lnTo>
                  <a:pt x="2682900" y="38493"/>
                </a:lnTo>
                <a:lnTo>
                  <a:pt x="2685770" y="37211"/>
                </a:lnTo>
                <a:lnTo>
                  <a:pt x="2686913" y="36715"/>
                </a:lnTo>
                <a:lnTo>
                  <a:pt x="2704490" y="36715"/>
                </a:lnTo>
                <a:lnTo>
                  <a:pt x="2722143" y="38493"/>
                </a:lnTo>
                <a:lnTo>
                  <a:pt x="2719921" y="41021"/>
                </a:lnTo>
                <a:lnTo>
                  <a:pt x="2714231" y="43307"/>
                </a:lnTo>
                <a:lnTo>
                  <a:pt x="2722753" y="44577"/>
                </a:lnTo>
                <a:lnTo>
                  <a:pt x="2743327" y="39497"/>
                </a:lnTo>
                <a:lnTo>
                  <a:pt x="2768993" y="41541"/>
                </a:lnTo>
                <a:lnTo>
                  <a:pt x="2792450" y="41402"/>
                </a:lnTo>
                <a:lnTo>
                  <a:pt x="2825051" y="39497"/>
                </a:lnTo>
                <a:lnTo>
                  <a:pt x="2837307" y="38735"/>
                </a:lnTo>
                <a:lnTo>
                  <a:pt x="2844546" y="39497"/>
                </a:lnTo>
                <a:lnTo>
                  <a:pt x="2847848" y="40259"/>
                </a:lnTo>
                <a:lnTo>
                  <a:pt x="2849372" y="40259"/>
                </a:lnTo>
                <a:lnTo>
                  <a:pt x="2875559" y="40233"/>
                </a:lnTo>
                <a:lnTo>
                  <a:pt x="2922244" y="43688"/>
                </a:lnTo>
                <a:lnTo>
                  <a:pt x="2942463" y="43954"/>
                </a:lnTo>
                <a:lnTo>
                  <a:pt x="2942310" y="42799"/>
                </a:lnTo>
                <a:lnTo>
                  <a:pt x="2947784" y="41402"/>
                </a:lnTo>
                <a:lnTo>
                  <a:pt x="2954236" y="40132"/>
                </a:lnTo>
                <a:lnTo>
                  <a:pt x="2954883" y="40017"/>
                </a:lnTo>
                <a:lnTo>
                  <a:pt x="2959608" y="38735"/>
                </a:lnTo>
                <a:lnTo>
                  <a:pt x="2984538" y="40805"/>
                </a:lnTo>
                <a:lnTo>
                  <a:pt x="2984792" y="38735"/>
                </a:lnTo>
                <a:lnTo>
                  <a:pt x="2984881" y="38100"/>
                </a:lnTo>
                <a:lnTo>
                  <a:pt x="2983153" y="36576"/>
                </a:lnTo>
                <a:lnTo>
                  <a:pt x="2982290" y="35814"/>
                </a:lnTo>
                <a:lnTo>
                  <a:pt x="2981579" y="35191"/>
                </a:lnTo>
                <a:lnTo>
                  <a:pt x="2990773" y="35433"/>
                </a:lnTo>
                <a:lnTo>
                  <a:pt x="2998178" y="36080"/>
                </a:lnTo>
                <a:lnTo>
                  <a:pt x="3011170" y="37338"/>
                </a:lnTo>
                <a:lnTo>
                  <a:pt x="3005455" y="35814"/>
                </a:lnTo>
                <a:lnTo>
                  <a:pt x="2999740" y="35191"/>
                </a:lnTo>
                <a:lnTo>
                  <a:pt x="3006852" y="33667"/>
                </a:lnTo>
                <a:lnTo>
                  <a:pt x="3053715" y="38735"/>
                </a:lnTo>
                <a:lnTo>
                  <a:pt x="3050794" y="38735"/>
                </a:lnTo>
                <a:lnTo>
                  <a:pt x="3045587" y="39497"/>
                </a:lnTo>
                <a:lnTo>
                  <a:pt x="3041269" y="39497"/>
                </a:lnTo>
                <a:lnTo>
                  <a:pt x="3066046" y="40017"/>
                </a:lnTo>
                <a:lnTo>
                  <a:pt x="3080969" y="39890"/>
                </a:lnTo>
                <a:lnTo>
                  <a:pt x="3094736" y="38735"/>
                </a:lnTo>
                <a:lnTo>
                  <a:pt x="3093339" y="37338"/>
                </a:lnTo>
                <a:lnTo>
                  <a:pt x="3089529" y="36842"/>
                </a:lnTo>
                <a:lnTo>
                  <a:pt x="3087624" y="36576"/>
                </a:lnTo>
                <a:lnTo>
                  <a:pt x="3086227" y="35191"/>
                </a:lnTo>
                <a:lnTo>
                  <a:pt x="3076613" y="36842"/>
                </a:lnTo>
                <a:lnTo>
                  <a:pt x="3068891" y="36576"/>
                </a:lnTo>
                <a:lnTo>
                  <a:pt x="3062401" y="35318"/>
                </a:lnTo>
                <a:lnTo>
                  <a:pt x="3056509" y="33667"/>
                </a:lnTo>
                <a:lnTo>
                  <a:pt x="3071736" y="33909"/>
                </a:lnTo>
                <a:lnTo>
                  <a:pt x="3073235" y="33667"/>
                </a:lnTo>
                <a:lnTo>
                  <a:pt x="3074733" y="33401"/>
                </a:lnTo>
                <a:lnTo>
                  <a:pt x="3074657" y="32905"/>
                </a:lnTo>
                <a:lnTo>
                  <a:pt x="3074644" y="32778"/>
                </a:lnTo>
                <a:lnTo>
                  <a:pt x="3074581" y="32258"/>
                </a:lnTo>
                <a:lnTo>
                  <a:pt x="3080385" y="30734"/>
                </a:lnTo>
                <a:lnTo>
                  <a:pt x="3094761" y="31369"/>
                </a:lnTo>
                <a:lnTo>
                  <a:pt x="3104045" y="33020"/>
                </a:lnTo>
                <a:lnTo>
                  <a:pt x="3107969" y="35191"/>
                </a:lnTo>
                <a:lnTo>
                  <a:pt x="3106293" y="37338"/>
                </a:lnTo>
                <a:lnTo>
                  <a:pt x="3122866" y="36449"/>
                </a:lnTo>
                <a:lnTo>
                  <a:pt x="3136176" y="36080"/>
                </a:lnTo>
                <a:lnTo>
                  <a:pt x="3149562" y="36576"/>
                </a:lnTo>
                <a:lnTo>
                  <a:pt x="3166364" y="38100"/>
                </a:lnTo>
                <a:lnTo>
                  <a:pt x="3163481" y="36080"/>
                </a:lnTo>
                <a:lnTo>
                  <a:pt x="3161157" y="34429"/>
                </a:lnTo>
                <a:lnTo>
                  <a:pt x="3185033" y="35191"/>
                </a:lnTo>
                <a:lnTo>
                  <a:pt x="3181756" y="34429"/>
                </a:lnTo>
                <a:lnTo>
                  <a:pt x="3165983" y="30734"/>
                </a:lnTo>
                <a:lnTo>
                  <a:pt x="3187725" y="30734"/>
                </a:lnTo>
                <a:lnTo>
                  <a:pt x="3193681" y="32778"/>
                </a:lnTo>
                <a:lnTo>
                  <a:pt x="3201035" y="35052"/>
                </a:lnTo>
                <a:lnTo>
                  <a:pt x="3225673" y="35191"/>
                </a:lnTo>
                <a:lnTo>
                  <a:pt x="3225673" y="31623"/>
                </a:lnTo>
                <a:lnTo>
                  <a:pt x="3238258" y="33274"/>
                </a:lnTo>
                <a:lnTo>
                  <a:pt x="3248050" y="35191"/>
                </a:lnTo>
                <a:lnTo>
                  <a:pt x="3257029" y="36080"/>
                </a:lnTo>
                <a:lnTo>
                  <a:pt x="3267202" y="34429"/>
                </a:lnTo>
                <a:lnTo>
                  <a:pt x="3270859" y="36195"/>
                </a:lnTo>
                <a:lnTo>
                  <a:pt x="3263696" y="37973"/>
                </a:lnTo>
                <a:lnTo>
                  <a:pt x="3261410" y="39370"/>
                </a:lnTo>
                <a:lnTo>
                  <a:pt x="3279648" y="40259"/>
                </a:lnTo>
                <a:lnTo>
                  <a:pt x="3287141" y="38862"/>
                </a:lnTo>
                <a:lnTo>
                  <a:pt x="3296691" y="37604"/>
                </a:lnTo>
                <a:lnTo>
                  <a:pt x="3307143" y="36576"/>
                </a:lnTo>
                <a:lnTo>
                  <a:pt x="3317367" y="35814"/>
                </a:lnTo>
                <a:lnTo>
                  <a:pt x="3321545" y="37211"/>
                </a:lnTo>
                <a:lnTo>
                  <a:pt x="3316097" y="38608"/>
                </a:lnTo>
                <a:lnTo>
                  <a:pt x="3306254" y="39890"/>
                </a:lnTo>
                <a:lnTo>
                  <a:pt x="3297301" y="40259"/>
                </a:lnTo>
                <a:lnTo>
                  <a:pt x="3333419" y="38989"/>
                </a:lnTo>
                <a:lnTo>
                  <a:pt x="3348329" y="35814"/>
                </a:lnTo>
                <a:lnTo>
                  <a:pt x="3351314" y="35191"/>
                </a:lnTo>
                <a:lnTo>
                  <a:pt x="3355136" y="34429"/>
                </a:lnTo>
                <a:lnTo>
                  <a:pt x="3367862" y="31877"/>
                </a:lnTo>
                <a:lnTo>
                  <a:pt x="3399917" y="32385"/>
                </a:lnTo>
                <a:lnTo>
                  <a:pt x="3393224" y="34290"/>
                </a:lnTo>
                <a:lnTo>
                  <a:pt x="3394786" y="36322"/>
                </a:lnTo>
                <a:lnTo>
                  <a:pt x="3391039" y="38100"/>
                </a:lnTo>
                <a:lnTo>
                  <a:pt x="3368421" y="38735"/>
                </a:lnTo>
                <a:lnTo>
                  <a:pt x="3385820" y="38989"/>
                </a:lnTo>
                <a:lnTo>
                  <a:pt x="3403155" y="37604"/>
                </a:lnTo>
                <a:lnTo>
                  <a:pt x="3420668" y="36449"/>
                </a:lnTo>
                <a:lnTo>
                  <a:pt x="3438652" y="37338"/>
                </a:lnTo>
                <a:lnTo>
                  <a:pt x="3435502" y="36449"/>
                </a:lnTo>
                <a:lnTo>
                  <a:pt x="3422904" y="32905"/>
                </a:lnTo>
                <a:lnTo>
                  <a:pt x="3431413" y="32905"/>
                </a:lnTo>
                <a:lnTo>
                  <a:pt x="3441446" y="34429"/>
                </a:lnTo>
                <a:lnTo>
                  <a:pt x="3446272" y="35191"/>
                </a:lnTo>
                <a:lnTo>
                  <a:pt x="3445040" y="32905"/>
                </a:lnTo>
                <a:lnTo>
                  <a:pt x="3444494" y="31877"/>
                </a:lnTo>
                <a:lnTo>
                  <a:pt x="3444367" y="31623"/>
                </a:lnTo>
                <a:lnTo>
                  <a:pt x="3466147" y="33667"/>
                </a:lnTo>
                <a:lnTo>
                  <a:pt x="3486048" y="33274"/>
                </a:lnTo>
                <a:lnTo>
                  <a:pt x="3503612" y="33274"/>
                </a:lnTo>
                <a:lnTo>
                  <a:pt x="3518408" y="36576"/>
                </a:lnTo>
                <a:lnTo>
                  <a:pt x="3516846" y="33782"/>
                </a:lnTo>
                <a:lnTo>
                  <a:pt x="3526472" y="33909"/>
                </a:lnTo>
                <a:lnTo>
                  <a:pt x="3540658" y="34798"/>
                </a:lnTo>
                <a:lnTo>
                  <a:pt x="3552825" y="34429"/>
                </a:lnTo>
                <a:lnTo>
                  <a:pt x="3545586" y="33782"/>
                </a:lnTo>
                <a:lnTo>
                  <a:pt x="3539807" y="33274"/>
                </a:lnTo>
                <a:lnTo>
                  <a:pt x="3531133" y="32512"/>
                </a:lnTo>
                <a:lnTo>
                  <a:pt x="3507448" y="32143"/>
                </a:lnTo>
                <a:lnTo>
                  <a:pt x="3494354" y="31623"/>
                </a:lnTo>
                <a:lnTo>
                  <a:pt x="3487813" y="31369"/>
                </a:lnTo>
                <a:lnTo>
                  <a:pt x="3485210" y="30607"/>
                </a:lnTo>
                <a:lnTo>
                  <a:pt x="3478276" y="28575"/>
                </a:lnTo>
                <a:lnTo>
                  <a:pt x="3486912" y="28194"/>
                </a:lnTo>
                <a:lnTo>
                  <a:pt x="3503307" y="28702"/>
                </a:lnTo>
                <a:lnTo>
                  <a:pt x="3508083" y="28194"/>
                </a:lnTo>
                <a:lnTo>
                  <a:pt x="3511677" y="27813"/>
                </a:lnTo>
                <a:lnTo>
                  <a:pt x="3503549" y="27051"/>
                </a:lnTo>
                <a:lnTo>
                  <a:pt x="3492119" y="25666"/>
                </a:lnTo>
                <a:lnTo>
                  <a:pt x="3489325" y="24142"/>
                </a:lnTo>
                <a:lnTo>
                  <a:pt x="3515131" y="23622"/>
                </a:lnTo>
                <a:lnTo>
                  <a:pt x="3536518" y="25146"/>
                </a:lnTo>
                <a:lnTo>
                  <a:pt x="3555060" y="27559"/>
                </a:lnTo>
                <a:lnTo>
                  <a:pt x="3572383" y="29337"/>
                </a:lnTo>
                <a:lnTo>
                  <a:pt x="3531743" y="27813"/>
                </a:lnTo>
                <a:lnTo>
                  <a:pt x="3536200" y="30607"/>
                </a:lnTo>
                <a:lnTo>
                  <a:pt x="3543528" y="31369"/>
                </a:lnTo>
                <a:lnTo>
                  <a:pt x="3552367" y="31750"/>
                </a:lnTo>
                <a:lnTo>
                  <a:pt x="3561334" y="33667"/>
                </a:lnTo>
                <a:lnTo>
                  <a:pt x="3576028" y="32385"/>
                </a:lnTo>
                <a:lnTo>
                  <a:pt x="3589553" y="32778"/>
                </a:lnTo>
                <a:lnTo>
                  <a:pt x="3602367" y="33540"/>
                </a:lnTo>
                <a:lnTo>
                  <a:pt x="3614928" y="32905"/>
                </a:lnTo>
                <a:lnTo>
                  <a:pt x="3610102" y="32905"/>
                </a:lnTo>
                <a:lnTo>
                  <a:pt x="3610102" y="32385"/>
                </a:lnTo>
                <a:lnTo>
                  <a:pt x="3605276" y="32385"/>
                </a:lnTo>
                <a:lnTo>
                  <a:pt x="3633482" y="30861"/>
                </a:lnTo>
                <a:lnTo>
                  <a:pt x="3642512" y="29337"/>
                </a:lnTo>
                <a:lnTo>
                  <a:pt x="3653040" y="27559"/>
                </a:lnTo>
                <a:lnTo>
                  <a:pt x="3667468" y="24257"/>
                </a:lnTo>
                <a:lnTo>
                  <a:pt x="3673310" y="23622"/>
                </a:lnTo>
                <a:lnTo>
                  <a:pt x="3680333" y="22860"/>
                </a:lnTo>
                <a:lnTo>
                  <a:pt x="3695217" y="22860"/>
                </a:lnTo>
                <a:lnTo>
                  <a:pt x="3710343" y="24015"/>
                </a:lnTo>
                <a:lnTo>
                  <a:pt x="3720033" y="25793"/>
                </a:lnTo>
                <a:lnTo>
                  <a:pt x="3718560" y="27813"/>
                </a:lnTo>
                <a:lnTo>
                  <a:pt x="3715689" y="28321"/>
                </a:lnTo>
                <a:lnTo>
                  <a:pt x="3697452" y="28321"/>
                </a:lnTo>
                <a:lnTo>
                  <a:pt x="3681387" y="29603"/>
                </a:lnTo>
                <a:lnTo>
                  <a:pt x="3685032" y="33667"/>
                </a:lnTo>
                <a:lnTo>
                  <a:pt x="3704755" y="30365"/>
                </a:lnTo>
                <a:lnTo>
                  <a:pt x="3727564" y="31115"/>
                </a:lnTo>
                <a:lnTo>
                  <a:pt x="3756101" y="32512"/>
                </a:lnTo>
                <a:lnTo>
                  <a:pt x="3792982" y="30734"/>
                </a:lnTo>
                <a:lnTo>
                  <a:pt x="3791572" y="30365"/>
                </a:lnTo>
                <a:lnTo>
                  <a:pt x="3784587" y="28448"/>
                </a:lnTo>
                <a:lnTo>
                  <a:pt x="3788257" y="26555"/>
                </a:lnTo>
                <a:lnTo>
                  <a:pt x="3792385" y="25019"/>
                </a:lnTo>
                <a:lnTo>
                  <a:pt x="3785362" y="23380"/>
                </a:lnTo>
                <a:lnTo>
                  <a:pt x="3801160" y="24015"/>
                </a:lnTo>
                <a:lnTo>
                  <a:pt x="3810673" y="24904"/>
                </a:lnTo>
                <a:lnTo>
                  <a:pt x="3817302" y="26035"/>
                </a:lnTo>
                <a:lnTo>
                  <a:pt x="3824478" y="27813"/>
                </a:lnTo>
                <a:lnTo>
                  <a:pt x="3832606" y="24904"/>
                </a:lnTo>
                <a:lnTo>
                  <a:pt x="3849205" y="28321"/>
                </a:lnTo>
                <a:lnTo>
                  <a:pt x="3856075" y="30099"/>
                </a:lnTo>
                <a:lnTo>
                  <a:pt x="3866261" y="31623"/>
                </a:lnTo>
                <a:lnTo>
                  <a:pt x="3892804" y="33667"/>
                </a:lnTo>
                <a:lnTo>
                  <a:pt x="3888651" y="32143"/>
                </a:lnTo>
                <a:lnTo>
                  <a:pt x="3895229" y="30607"/>
                </a:lnTo>
                <a:lnTo>
                  <a:pt x="3902494" y="29083"/>
                </a:lnTo>
                <a:lnTo>
                  <a:pt x="3900424" y="27813"/>
                </a:lnTo>
                <a:lnTo>
                  <a:pt x="3911346" y="27559"/>
                </a:lnTo>
                <a:lnTo>
                  <a:pt x="3921709" y="27813"/>
                </a:lnTo>
                <a:lnTo>
                  <a:pt x="3931335" y="28702"/>
                </a:lnTo>
                <a:lnTo>
                  <a:pt x="3940048" y="29972"/>
                </a:lnTo>
                <a:lnTo>
                  <a:pt x="3938143" y="29337"/>
                </a:lnTo>
                <a:lnTo>
                  <a:pt x="3967797" y="29464"/>
                </a:lnTo>
                <a:lnTo>
                  <a:pt x="3969994" y="29337"/>
                </a:lnTo>
                <a:lnTo>
                  <a:pt x="3985412" y="28448"/>
                </a:lnTo>
                <a:lnTo>
                  <a:pt x="4002214" y="27686"/>
                </a:lnTo>
                <a:lnTo>
                  <a:pt x="4029456" y="28575"/>
                </a:lnTo>
                <a:lnTo>
                  <a:pt x="4024630" y="30734"/>
                </a:lnTo>
                <a:lnTo>
                  <a:pt x="4074820" y="32778"/>
                </a:lnTo>
                <a:lnTo>
                  <a:pt x="4128236" y="33147"/>
                </a:lnTo>
                <a:lnTo>
                  <a:pt x="4187545" y="33096"/>
                </a:lnTo>
                <a:lnTo>
                  <a:pt x="4233291" y="33667"/>
                </a:lnTo>
                <a:lnTo>
                  <a:pt x="4209923" y="35191"/>
                </a:lnTo>
                <a:lnTo>
                  <a:pt x="4220235" y="35318"/>
                </a:lnTo>
                <a:lnTo>
                  <a:pt x="4237367" y="36080"/>
                </a:lnTo>
                <a:lnTo>
                  <a:pt x="4256900" y="36322"/>
                </a:lnTo>
                <a:lnTo>
                  <a:pt x="4274439" y="35191"/>
                </a:lnTo>
                <a:lnTo>
                  <a:pt x="4270629" y="35191"/>
                </a:lnTo>
                <a:lnTo>
                  <a:pt x="4263390" y="34429"/>
                </a:lnTo>
                <a:lnTo>
                  <a:pt x="4259580" y="34429"/>
                </a:lnTo>
                <a:lnTo>
                  <a:pt x="4260037" y="33020"/>
                </a:lnTo>
                <a:lnTo>
                  <a:pt x="4268216" y="29972"/>
                </a:lnTo>
                <a:lnTo>
                  <a:pt x="4283964" y="29337"/>
                </a:lnTo>
                <a:lnTo>
                  <a:pt x="4289679" y="32385"/>
                </a:lnTo>
                <a:lnTo>
                  <a:pt x="4296410" y="29972"/>
                </a:lnTo>
                <a:lnTo>
                  <a:pt x="4305719" y="30734"/>
                </a:lnTo>
                <a:lnTo>
                  <a:pt x="4303725" y="33401"/>
                </a:lnTo>
                <a:lnTo>
                  <a:pt x="4313047" y="33667"/>
                </a:lnTo>
                <a:lnTo>
                  <a:pt x="4335386" y="30099"/>
                </a:lnTo>
                <a:lnTo>
                  <a:pt x="4342803" y="29972"/>
                </a:lnTo>
                <a:lnTo>
                  <a:pt x="4382033" y="29337"/>
                </a:lnTo>
                <a:lnTo>
                  <a:pt x="4410748" y="28968"/>
                </a:lnTo>
                <a:lnTo>
                  <a:pt x="4420743" y="27686"/>
                </a:lnTo>
                <a:lnTo>
                  <a:pt x="4421746" y="27559"/>
                </a:lnTo>
                <a:lnTo>
                  <a:pt x="4436745" y="25666"/>
                </a:lnTo>
                <a:lnTo>
                  <a:pt x="4436796" y="28321"/>
                </a:lnTo>
                <a:lnTo>
                  <a:pt x="4408436" y="29210"/>
                </a:lnTo>
                <a:lnTo>
                  <a:pt x="4409567" y="31623"/>
                </a:lnTo>
                <a:lnTo>
                  <a:pt x="4419511" y="30492"/>
                </a:lnTo>
                <a:lnTo>
                  <a:pt x="4426115" y="29845"/>
                </a:lnTo>
                <a:lnTo>
                  <a:pt x="4435856" y="29337"/>
                </a:lnTo>
                <a:lnTo>
                  <a:pt x="4430141" y="32905"/>
                </a:lnTo>
                <a:lnTo>
                  <a:pt x="4529264" y="29337"/>
                </a:lnTo>
                <a:lnTo>
                  <a:pt x="4552150" y="28702"/>
                </a:lnTo>
                <a:lnTo>
                  <a:pt x="4594860" y="28575"/>
                </a:lnTo>
                <a:lnTo>
                  <a:pt x="4592447" y="27813"/>
                </a:lnTo>
                <a:lnTo>
                  <a:pt x="4607826" y="27190"/>
                </a:lnTo>
                <a:lnTo>
                  <a:pt x="4620031" y="27317"/>
                </a:lnTo>
                <a:lnTo>
                  <a:pt x="4629797" y="28194"/>
                </a:lnTo>
                <a:lnTo>
                  <a:pt x="4637913" y="29972"/>
                </a:lnTo>
                <a:lnTo>
                  <a:pt x="4638167" y="29083"/>
                </a:lnTo>
                <a:lnTo>
                  <a:pt x="4634827" y="28194"/>
                </a:lnTo>
                <a:lnTo>
                  <a:pt x="4632299" y="27432"/>
                </a:lnTo>
                <a:lnTo>
                  <a:pt x="4632896" y="27190"/>
                </a:lnTo>
                <a:lnTo>
                  <a:pt x="4634992" y="26289"/>
                </a:lnTo>
                <a:lnTo>
                  <a:pt x="4665142" y="29083"/>
                </a:lnTo>
                <a:lnTo>
                  <a:pt x="4693704" y="26924"/>
                </a:lnTo>
                <a:lnTo>
                  <a:pt x="4699800" y="26289"/>
                </a:lnTo>
                <a:lnTo>
                  <a:pt x="4705896" y="25666"/>
                </a:lnTo>
                <a:lnTo>
                  <a:pt x="4713211" y="24904"/>
                </a:lnTo>
                <a:lnTo>
                  <a:pt x="4719294" y="24257"/>
                </a:lnTo>
                <a:lnTo>
                  <a:pt x="4740529" y="25666"/>
                </a:lnTo>
                <a:lnTo>
                  <a:pt x="4742104" y="24257"/>
                </a:lnTo>
                <a:lnTo>
                  <a:pt x="4743107" y="23380"/>
                </a:lnTo>
                <a:lnTo>
                  <a:pt x="4743678" y="22860"/>
                </a:lnTo>
                <a:lnTo>
                  <a:pt x="4746549" y="20320"/>
                </a:lnTo>
                <a:lnTo>
                  <a:pt x="4751730" y="18554"/>
                </a:lnTo>
                <a:lnTo>
                  <a:pt x="4752479" y="18288"/>
                </a:lnTo>
                <a:lnTo>
                  <a:pt x="4761369" y="15240"/>
                </a:lnTo>
                <a:lnTo>
                  <a:pt x="4764049" y="14097"/>
                </a:lnTo>
                <a:lnTo>
                  <a:pt x="4767618" y="12573"/>
                </a:lnTo>
                <a:lnTo>
                  <a:pt x="4772685" y="10414"/>
                </a:lnTo>
                <a:lnTo>
                  <a:pt x="4771072" y="8763"/>
                </a:lnTo>
                <a:lnTo>
                  <a:pt x="4769701" y="7378"/>
                </a:lnTo>
                <a:lnTo>
                  <a:pt x="4768215" y="5854"/>
                </a:lnTo>
                <a:lnTo>
                  <a:pt x="4784979" y="73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73928" y="1684908"/>
            <a:ext cx="15240" cy="2540"/>
          </a:xfrm>
          <a:custGeom>
            <a:avLst/>
            <a:gdLst/>
            <a:ahLst/>
            <a:cxnLst/>
            <a:rect l="l" t="t" r="r" b="b"/>
            <a:pathLst>
              <a:path w="15239" h="2539">
                <a:moveTo>
                  <a:pt x="1016" y="0"/>
                </a:moveTo>
                <a:lnTo>
                  <a:pt x="0" y="1396"/>
                </a:lnTo>
                <a:lnTo>
                  <a:pt x="2921" y="2158"/>
                </a:lnTo>
                <a:lnTo>
                  <a:pt x="6223" y="1396"/>
                </a:lnTo>
                <a:lnTo>
                  <a:pt x="9144" y="2158"/>
                </a:lnTo>
                <a:lnTo>
                  <a:pt x="15160" y="1500"/>
                </a:lnTo>
                <a:lnTo>
                  <a:pt x="14700" y="793"/>
                </a:lnTo>
                <a:lnTo>
                  <a:pt x="9429" y="230"/>
                </a:lnTo>
                <a:lnTo>
                  <a:pt x="1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93943" y="1675421"/>
            <a:ext cx="46355" cy="3810"/>
          </a:xfrm>
          <a:custGeom>
            <a:avLst/>
            <a:gdLst/>
            <a:ahLst/>
            <a:cxnLst/>
            <a:rect l="l" t="t" r="r" b="b"/>
            <a:pathLst>
              <a:path w="46354" h="3810">
                <a:moveTo>
                  <a:pt x="6477" y="2120"/>
                </a:moveTo>
                <a:lnTo>
                  <a:pt x="0" y="1104"/>
                </a:lnTo>
                <a:lnTo>
                  <a:pt x="1397" y="2120"/>
                </a:lnTo>
                <a:lnTo>
                  <a:pt x="6477" y="2120"/>
                </a:lnTo>
                <a:close/>
              </a:path>
              <a:path w="46354" h="3810">
                <a:moveTo>
                  <a:pt x="46228" y="1231"/>
                </a:moveTo>
                <a:lnTo>
                  <a:pt x="35242" y="292"/>
                </a:lnTo>
                <a:lnTo>
                  <a:pt x="26035" y="0"/>
                </a:lnTo>
                <a:lnTo>
                  <a:pt x="20434" y="698"/>
                </a:lnTo>
                <a:lnTo>
                  <a:pt x="20320" y="2755"/>
                </a:lnTo>
                <a:lnTo>
                  <a:pt x="17399" y="2755"/>
                </a:lnTo>
                <a:lnTo>
                  <a:pt x="27736" y="3276"/>
                </a:lnTo>
                <a:lnTo>
                  <a:pt x="36614" y="3429"/>
                </a:lnTo>
                <a:lnTo>
                  <a:pt x="43091" y="2870"/>
                </a:lnTo>
                <a:lnTo>
                  <a:pt x="46228" y="1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77584" y="1664589"/>
            <a:ext cx="21590" cy="4445"/>
          </a:xfrm>
          <a:custGeom>
            <a:avLst/>
            <a:gdLst/>
            <a:ahLst/>
            <a:cxnLst/>
            <a:rect l="l" t="t" r="r" b="b"/>
            <a:pathLst>
              <a:path w="21589" h="4444">
                <a:moveTo>
                  <a:pt x="3656" y="281"/>
                </a:moveTo>
                <a:lnTo>
                  <a:pt x="1524" y="4190"/>
                </a:lnTo>
                <a:lnTo>
                  <a:pt x="8127" y="3428"/>
                </a:lnTo>
                <a:lnTo>
                  <a:pt x="21221" y="3428"/>
                </a:lnTo>
                <a:lnTo>
                  <a:pt x="15065" y="1651"/>
                </a:lnTo>
                <a:lnTo>
                  <a:pt x="3656" y="281"/>
                </a:lnTo>
                <a:close/>
              </a:path>
              <a:path w="21589" h="4444">
                <a:moveTo>
                  <a:pt x="21221" y="3428"/>
                </a:moveTo>
                <a:lnTo>
                  <a:pt x="8127" y="3428"/>
                </a:lnTo>
                <a:lnTo>
                  <a:pt x="21234" y="3432"/>
                </a:lnTo>
                <a:close/>
              </a:path>
              <a:path w="21589" h="4444">
                <a:moveTo>
                  <a:pt x="3810" y="0"/>
                </a:moveTo>
                <a:lnTo>
                  <a:pt x="0" y="1397"/>
                </a:lnTo>
                <a:lnTo>
                  <a:pt x="3395" y="250"/>
                </a:lnTo>
                <a:lnTo>
                  <a:pt x="3673" y="250"/>
                </a:lnTo>
                <a:lnTo>
                  <a:pt x="3810" y="0"/>
                </a:lnTo>
                <a:close/>
              </a:path>
              <a:path w="21589" h="4444">
                <a:moveTo>
                  <a:pt x="3673" y="250"/>
                </a:moveTo>
                <a:lnTo>
                  <a:pt x="3395" y="250"/>
                </a:lnTo>
                <a:lnTo>
                  <a:pt x="3656" y="2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28233" y="1682876"/>
            <a:ext cx="13970" cy="4445"/>
          </a:xfrm>
          <a:custGeom>
            <a:avLst/>
            <a:gdLst/>
            <a:ahLst/>
            <a:cxnLst/>
            <a:rect l="l" t="t" r="r" b="b"/>
            <a:pathLst>
              <a:path w="13970" h="4444">
                <a:moveTo>
                  <a:pt x="5461" y="0"/>
                </a:moveTo>
                <a:lnTo>
                  <a:pt x="0" y="4190"/>
                </a:lnTo>
                <a:lnTo>
                  <a:pt x="13462" y="3301"/>
                </a:lnTo>
                <a:lnTo>
                  <a:pt x="54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93384" y="1682368"/>
            <a:ext cx="47625" cy="1905"/>
          </a:xfrm>
          <a:custGeom>
            <a:avLst/>
            <a:gdLst/>
            <a:ahLst/>
            <a:cxnLst/>
            <a:rect l="l" t="t" r="r" b="b"/>
            <a:pathLst>
              <a:path w="47625" h="1905">
                <a:moveTo>
                  <a:pt x="18288" y="1524"/>
                </a:moveTo>
                <a:lnTo>
                  <a:pt x="12573" y="508"/>
                </a:lnTo>
                <a:lnTo>
                  <a:pt x="0" y="508"/>
                </a:lnTo>
                <a:lnTo>
                  <a:pt x="3810" y="1524"/>
                </a:lnTo>
                <a:lnTo>
                  <a:pt x="18288" y="1524"/>
                </a:lnTo>
                <a:close/>
              </a:path>
              <a:path w="47625" h="1905">
                <a:moveTo>
                  <a:pt x="47244" y="762"/>
                </a:moveTo>
                <a:lnTo>
                  <a:pt x="44894" y="88"/>
                </a:lnTo>
                <a:lnTo>
                  <a:pt x="38188" y="0"/>
                </a:lnTo>
                <a:lnTo>
                  <a:pt x="28765" y="304"/>
                </a:lnTo>
                <a:lnTo>
                  <a:pt x="18288" y="762"/>
                </a:lnTo>
                <a:lnTo>
                  <a:pt x="24511" y="762"/>
                </a:lnTo>
                <a:lnTo>
                  <a:pt x="24130" y="1524"/>
                </a:lnTo>
                <a:lnTo>
                  <a:pt x="47244" y="7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78879" y="1681733"/>
            <a:ext cx="31115" cy="3175"/>
          </a:xfrm>
          <a:custGeom>
            <a:avLst/>
            <a:gdLst/>
            <a:ahLst/>
            <a:cxnLst/>
            <a:rect l="l" t="t" r="r" b="b"/>
            <a:pathLst>
              <a:path w="31114" h="3175">
                <a:moveTo>
                  <a:pt x="3810" y="0"/>
                </a:moveTo>
                <a:lnTo>
                  <a:pt x="0" y="1650"/>
                </a:lnTo>
                <a:lnTo>
                  <a:pt x="9525" y="1650"/>
                </a:lnTo>
                <a:lnTo>
                  <a:pt x="15240" y="3175"/>
                </a:lnTo>
                <a:lnTo>
                  <a:pt x="24257" y="3175"/>
                </a:lnTo>
                <a:lnTo>
                  <a:pt x="30987" y="2412"/>
                </a:lnTo>
                <a:lnTo>
                  <a:pt x="28575" y="888"/>
                </a:lnTo>
                <a:lnTo>
                  <a:pt x="38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08140" y="1689226"/>
            <a:ext cx="12065" cy="5715"/>
          </a:xfrm>
          <a:custGeom>
            <a:avLst/>
            <a:gdLst/>
            <a:ahLst/>
            <a:cxnLst/>
            <a:rect l="l" t="t" r="r" b="b"/>
            <a:pathLst>
              <a:path w="12064" h="5714">
                <a:moveTo>
                  <a:pt x="10922" y="0"/>
                </a:moveTo>
                <a:lnTo>
                  <a:pt x="7112" y="1397"/>
                </a:lnTo>
                <a:lnTo>
                  <a:pt x="6604" y="2159"/>
                </a:lnTo>
                <a:lnTo>
                  <a:pt x="0" y="2921"/>
                </a:lnTo>
                <a:lnTo>
                  <a:pt x="11937" y="5207"/>
                </a:lnTo>
                <a:lnTo>
                  <a:pt x="109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71041" y="1694433"/>
            <a:ext cx="26670" cy="2540"/>
          </a:xfrm>
          <a:custGeom>
            <a:avLst/>
            <a:gdLst/>
            <a:ahLst/>
            <a:cxnLst/>
            <a:rect l="l" t="t" r="r" b="b"/>
            <a:pathLst>
              <a:path w="26670" h="2539">
                <a:moveTo>
                  <a:pt x="9362" y="0"/>
                </a:moveTo>
                <a:lnTo>
                  <a:pt x="0" y="390"/>
                </a:lnTo>
                <a:lnTo>
                  <a:pt x="1996" y="841"/>
                </a:lnTo>
                <a:lnTo>
                  <a:pt x="8755" y="1410"/>
                </a:lnTo>
                <a:lnTo>
                  <a:pt x="13680" y="2158"/>
                </a:lnTo>
                <a:lnTo>
                  <a:pt x="26614" y="1893"/>
                </a:lnTo>
                <a:lnTo>
                  <a:pt x="24189" y="1269"/>
                </a:lnTo>
                <a:lnTo>
                  <a:pt x="15430" y="551"/>
                </a:lnTo>
                <a:lnTo>
                  <a:pt x="93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46291" y="1679701"/>
            <a:ext cx="5715" cy="7620"/>
          </a:xfrm>
          <a:custGeom>
            <a:avLst/>
            <a:gdLst/>
            <a:ahLst/>
            <a:cxnLst/>
            <a:rect l="l" t="t" r="r" b="b"/>
            <a:pathLst>
              <a:path w="5715" h="7619">
                <a:moveTo>
                  <a:pt x="380" y="0"/>
                </a:moveTo>
                <a:lnTo>
                  <a:pt x="0" y="7365"/>
                </a:lnTo>
                <a:lnTo>
                  <a:pt x="5460" y="7365"/>
                </a:lnTo>
                <a:lnTo>
                  <a:pt x="3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46138" y="1696592"/>
            <a:ext cx="36830" cy="8255"/>
          </a:xfrm>
          <a:custGeom>
            <a:avLst/>
            <a:gdLst/>
            <a:ahLst/>
            <a:cxnLst/>
            <a:rect l="l" t="t" r="r" b="b"/>
            <a:pathLst>
              <a:path w="36829" h="8255">
                <a:moveTo>
                  <a:pt x="14224" y="2032"/>
                </a:moveTo>
                <a:lnTo>
                  <a:pt x="12827" y="1016"/>
                </a:lnTo>
                <a:lnTo>
                  <a:pt x="10541" y="1016"/>
                </a:lnTo>
                <a:lnTo>
                  <a:pt x="5461" y="0"/>
                </a:lnTo>
                <a:lnTo>
                  <a:pt x="14224" y="2032"/>
                </a:lnTo>
                <a:close/>
              </a:path>
              <a:path w="36829" h="8255">
                <a:moveTo>
                  <a:pt x="36296" y="5092"/>
                </a:moveTo>
                <a:lnTo>
                  <a:pt x="33502" y="3644"/>
                </a:lnTo>
                <a:lnTo>
                  <a:pt x="25933" y="2882"/>
                </a:lnTo>
                <a:lnTo>
                  <a:pt x="14351" y="2032"/>
                </a:lnTo>
                <a:lnTo>
                  <a:pt x="14135" y="2946"/>
                </a:lnTo>
                <a:lnTo>
                  <a:pt x="203" y="4178"/>
                </a:lnTo>
                <a:lnTo>
                  <a:pt x="0" y="5080"/>
                </a:lnTo>
                <a:lnTo>
                  <a:pt x="12141" y="4775"/>
                </a:lnTo>
                <a:lnTo>
                  <a:pt x="15468" y="6210"/>
                </a:lnTo>
                <a:lnTo>
                  <a:pt x="19443" y="7823"/>
                </a:lnTo>
                <a:lnTo>
                  <a:pt x="33528" y="8001"/>
                </a:lnTo>
                <a:lnTo>
                  <a:pt x="36296" y="50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657205" y="1654301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70" h="6350">
                <a:moveTo>
                  <a:pt x="19050" y="0"/>
                </a:moveTo>
                <a:lnTo>
                  <a:pt x="0" y="1651"/>
                </a:lnTo>
                <a:lnTo>
                  <a:pt x="6858" y="3175"/>
                </a:lnTo>
                <a:lnTo>
                  <a:pt x="19050" y="0"/>
                </a:lnTo>
                <a:close/>
              </a:path>
              <a:path w="52070" h="6350">
                <a:moveTo>
                  <a:pt x="51689" y="5715"/>
                </a:moveTo>
                <a:lnTo>
                  <a:pt x="40767" y="2159"/>
                </a:lnTo>
                <a:lnTo>
                  <a:pt x="36576" y="6350"/>
                </a:lnTo>
                <a:lnTo>
                  <a:pt x="39370" y="5715"/>
                </a:lnTo>
                <a:lnTo>
                  <a:pt x="51689" y="57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23681" y="1702942"/>
            <a:ext cx="17145" cy="3175"/>
          </a:xfrm>
          <a:custGeom>
            <a:avLst/>
            <a:gdLst/>
            <a:ahLst/>
            <a:cxnLst/>
            <a:rect l="l" t="t" r="r" b="b"/>
            <a:pathLst>
              <a:path w="17145" h="3175">
                <a:moveTo>
                  <a:pt x="16764" y="0"/>
                </a:moveTo>
                <a:lnTo>
                  <a:pt x="7874" y="762"/>
                </a:lnTo>
                <a:lnTo>
                  <a:pt x="2921" y="762"/>
                </a:lnTo>
                <a:lnTo>
                  <a:pt x="0" y="1524"/>
                </a:lnTo>
                <a:lnTo>
                  <a:pt x="1524" y="3048"/>
                </a:lnTo>
                <a:lnTo>
                  <a:pt x="167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76539" y="1696592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4">
                <a:moveTo>
                  <a:pt x="8000" y="0"/>
                </a:moveTo>
                <a:lnTo>
                  <a:pt x="0" y="4191"/>
                </a:lnTo>
                <a:lnTo>
                  <a:pt x="4190" y="4191"/>
                </a:lnTo>
                <a:lnTo>
                  <a:pt x="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66657" y="1703516"/>
            <a:ext cx="27940" cy="2540"/>
          </a:xfrm>
          <a:custGeom>
            <a:avLst/>
            <a:gdLst/>
            <a:ahLst/>
            <a:cxnLst/>
            <a:rect l="l" t="t" r="r" b="b"/>
            <a:pathLst>
              <a:path w="27940" h="2539">
                <a:moveTo>
                  <a:pt x="27181" y="0"/>
                </a:moveTo>
                <a:lnTo>
                  <a:pt x="22002" y="363"/>
                </a:lnTo>
                <a:lnTo>
                  <a:pt x="12775" y="1464"/>
                </a:lnTo>
                <a:lnTo>
                  <a:pt x="0" y="1839"/>
                </a:lnTo>
                <a:lnTo>
                  <a:pt x="6774" y="1660"/>
                </a:lnTo>
                <a:lnTo>
                  <a:pt x="21038" y="2018"/>
                </a:lnTo>
                <a:lnTo>
                  <a:pt x="27813" y="1839"/>
                </a:lnTo>
                <a:lnTo>
                  <a:pt x="271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641584" y="5718428"/>
            <a:ext cx="7620" cy="27305"/>
          </a:xfrm>
          <a:custGeom>
            <a:avLst/>
            <a:gdLst/>
            <a:ahLst/>
            <a:cxnLst/>
            <a:rect l="l" t="t" r="r" b="b"/>
            <a:pathLst>
              <a:path w="7620" h="27304">
                <a:moveTo>
                  <a:pt x="2794" y="13538"/>
                </a:moveTo>
                <a:lnTo>
                  <a:pt x="1828" y="8623"/>
                </a:lnTo>
                <a:lnTo>
                  <a:pt x="1054" y="6769"/>
                </a:lnTo>
                <a:lnTo>
                  <a:pt x="444" y="9144"/>
                </a:lnTo>
                <a:lnTo>
                  <a:pt x="0" y="16865"/>
                </a:lnTo>
                <a:lnTo>
                  <a:pt x="508" y="12065"/>
                </a:lnTo>
                <a:lnTo>
                  <a:pt x="1016" y="24612"/>
                </a:lnTo>
                <a:lnTo>
                  <a:pt x="1397" y="27190"/>
                </a:lnTo>
                <a:lnTo>
                  <a:pt x="2794" y="13538"/>
                </a:lnTo>
                <a:close/>
              </a:path>
              <a:path w="7620" h="27304">
                <a:moveTo>
                  <a:pt x="4953" y="0"/>
                </a:moveTo>
                <a:lnTo>
                  <a:pt x="4191" y="4076"/>
                </a:lnTo>
                <a:lnTo>
                  <a:pt x="4191" y="5930"/>
                </a:lnTo>
                <a:lnTo>
                  <a:pt x="4572" y="7416"/>
                </a:lnTo>
                <a:lnTo>
                  <a:pt x="4953" y="0"/>
                </a:lnTo>
                <a:close/>
              </a:path>
              <a:path w="7620" h="27304">
                <a:moveTo>
                  <a:pt x="5334" y="13068"/>
                </a:moveTo>
                <a:lnTo>
                  <a:pt x="4178" y="14452"/>
                </a:lnTo>
                <a:lnTo>
                  <a:pt x="3556" y="22860"/>
                </a:lnTo>
                <a:lnTo>
                  <a:pt x="4064" y="16078"/>
                </a:lnTo>
                <a:lnTo>
                  <a:pt x="5334" y="13068"/>
                </a:lnTo>
                <a:close/>
              </a:path>
              <a:path w="7620" h="27304">
                <a:moveTo>
                  <a:pt x="7112" y="9677"/>
                </a:moveTo>
                <a:lnTo>
                  <a:pt x="5334" y="9296"/>
                </a:lnTo>
                <a:lnTo>
                  <a:pt x="4699" y="7416"/>
                </a:lnTo>
                <a:lnTo>
                  <a:pt x="4178" y="14389"/>
                </a:lnTo>
                <a:lnTo>
                  <a:pt x="7112" y="96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642346" y="5635612"/>
            <a:ext cx="4445" cy="25400"/>
          </a:xfrm>
          <a:custGeom>
            <a:avLst/>
            <a:gdLst/>
            <a:ahLst/>
            <a:cxnLst/>
            <a:rect l="l" t="t" r="r" b="b"/>
            <a:pathLst>
              <a:path w="4445" h="25400">
                <a:moveTo>
                  <a:pt x="711" y="9994"/>
                </a:moveTo>
                <a:lnTo>
                  <a:pt x="381" y="8648"/>
                </a:lnTo>
                <a:lnTo>
                  <a:pt x="0" y="9398"/>
                </a:lnTo>
                <a:lnTo>
                  <a:pt x="711" y="9994"/>
                </a:lnTo>
                <a:close/>
              </a:path>
              <a:path w="4445" h="25400">
                <a:moveTo>
                  <a:pt x="914" y="10807"/>
                </a:moveTo>
                <a:lnTo>
                  <a:pt x="889" y="10134"/>
                </a:lnTo>
                <a:lnTo>
                  <a:pt x="711" y="9994"/>
                </a:lnTo>
                <a:lnTo>
                  <a:pt x="914" y="10807"/>
                </a:lnTo>
                <a:close/>
              </a:path>
              <a:path w="4445" h="25400">
                <a:moveTo>
                  <a:pt x="2794" y="15328"/>
                </a:moveTo>
                <a:lnTo>
                  <a:pt x="1778" y="14211"/>
                </a:lnTo>
                <a:lnTo>
                  <a:pt x="914" y="10807"/>
                </a:lnTo>
                <a:lnTo>
                  <a:pt x="1397" y="20142"/>
                </a:lnTo>
                <a:lnTo>
                  <a:pt x="1778" y="25336"/>
                </a:lnTo>
                <a:lnTo>
                  <a:pt x="2794" y="15328"/>
                </a:lnTo>
                <a:close/>
              </a:path>
              <a:path w="4445" h="25400">
                <a:moveTo>
                  <a:pt x="4191" y="0"/>
                </a:moveTo>
                <a:lnTo>
                  <a:pt x="2794" y="15328"/>
                </a:lnTo>
                <a:lnTo>
                  <a:pt x="3683" y="16065"/>
                </a:lnTo>
                <a:lnTo>
                  <a:pt x="4191" y="13512"/>
                </a:lnTo>
                <a:lnTo>
                  <a:pt x="41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648695" y="5711012"/>
            <a:ext cx="2540" cy="30480"/>
          </a:xfrm>
          <a:custGeom>
            <a:avLst/>
            <a:gdLst/>
            <a:ahLst/>
            <a:cxnLst/>
            <a:rect l="l" t="t" r="r" b="b"/>
            <a:pathLst>
              <a:path w="2540" h="30479">
                <a:moveTo>
                  <a:pt x="2031" y="0"/>
                </a:moveTo>
                <a:lnTo>
                  <a:pt x="0" y="30276"/>
                </a:lnTo>
                <a:lnTo>
                  <a:pt x="2031" y="5168"/>
                </a:lnTo>
                <a:lnTo>
                  <a:pt x="2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639552" y="5503926"/>
            <a:ext cx="6985" cy="105410"/>
          </a:xfrm>
          <a:custGeom>
            <a:avLst/>
            <a:gdLst/>
            <a:ahLst/>
            <a:cxnLst/>
            <a:rect l="l" t="t" r="r" b="b"/>
            <a:pathLst>
              <a:path w="6984" h="105410">
                <a:moveTo>
                  <a:pt x="2794" y="43307"/>
                </a:moveTo>
                <a:lnTo>
                  <a:pt x="2159" y="34988"/>
                </a:lnTo>
                <a:lnTo>
                  <a:pt x="1816" y="27406"/>
                </a:lnTo>
                <a:lnTo>
                  <a:pt x="1841" y="20345"/>
                </a:lnTo>
                <a:lnTo>
                  <a:pt x="2286" y="13589"/>
                </a:lnTo>
                <a:lnTo>
                  <a:pt x="1333" y="19888"/>
                </a:lnTo>
                <a:lnTo>
                  <a:pt x="609" y="26555"/>
                </a:lnTo>
                <a:lnTo>
                  <a:pt x="152" y="33591"/>
                </a:lnTo>
                <a:lnTo>
                  <a:pt x="0" y="41021"/>
                </a:lnTo>
                <a:lnTo>
                  <a:pt x="393" y="39522"/>
                </a:lnTo>
                <a:lnTo>
                  <a:pt x="1016" y="42075"/>
                </a:lnTo>
                <a:lnTo>
                  <a:pt x="1816" y="44665"/>
                </a:lnTo>
                <a:lnTo>
                  <a:pt x="2794" y="43307"/>
                </a:lnTo>
                <a:close/>
              </a:path>
              <a:path w="6984" h="105410">
                <a:moveTo>
                  <a:pt x="3429" y="75438"/>
                </a:moveTo>
                <a:lnTo>
                  <a:pt x="635" y="90893"/>
                </a:lnTo>
                <a:lnTo>
                  <a:pt x="2921" y="82423"/>
                </a:lnTo>
                <a:lnTo>
                  <a:pt x="3429" y="75438"/>
                </a:lnTo>
                <a:close/>
              </a:path>
              <a:path w="6984" h="105410">
                <a:moveTo>
                  <a:pt x="4191" y="0"/>
                </a:moveTo>
                <a:lnTo>
                  <a:pt x="2794" y="4572"/>
                </a:lnTo>
                <a:lnTo>
                  <a:pt x="2032" y="9144"/>
                </a:lnTo>
                <a:lnTo>
                  <a:pt x="2032" y="13589"/>
                </a:lnTo>
                <a:lnTo>
                  <a:pt x="2794" y="8763"/>
                </a:lnTo>
                <a:lnTo>
                  <a:pt x="3429" y="4191"/>
                </a:lnTo>
                <a:lnTo>
                  <a:pt x="4191" y="0"/>
                </a:lnTo>
                <a:close/>
              </a:path>
              <a:path w="6984" h="105410">
                <a:moveTo>
                  <a:pt x="6985" y="99174"/>
                </a:moveTo>
                <a:lnTo>
                  <a:pt x="6223" y="85953"/>
                </a:lnTo>
                <a:lnTo>
                  <a:pt x="6959" y="99199"/>
                </a:lnTo>
                <a:lnTo>
                  <a:pt x="4191" y="93370"/>
                </a:lnTo>
                <a:lnTo>
                  <a:pt x="4699" y="101803"/>
                </a:lnTo>
                <a:lnTo>
                  <a:pt x="6477" y="104013"/>
                </a:lnTo>
                <a:lnTo>
                  <a:pt x="6985" y="105105"/>
                </a:lnTo>
                <a:lnTo>
                  <a:pt x="6985" y="99555"/>
                </a:lnTo>
                <a:lnTo>
                  <a:pt x="6985" y="992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647172" y="5610275"/>
            <a:ext cx="6350" cy="66040"/>
          </a:xfrm>
          <a:custGeom>
            <a:avLst/>
            <a:gdLst/>
            <a:ahLst/>
            <a:cxnLst/>
            <a:rect l="l" t="t" r="r" b="b"/>
            <a:pathLst>
              <a:path w="6350" h="66039">
                <a:moveTo>
                  <a:pt x="2159" y="24231"/>
                </a:moveTo>
                <a:lnTo>
                  <a:pt x="1651" y="8026"/>
                </a:lnTo>
                <a:lnTo>
                  <a:pt x="0" y="25336"/>
                </a:lnTo>
                <a:lnTo>
                  <a:pt x="635" y="20916"/>
                </a:lnTo>
                <a:lnTo>
                  <a:pt x="1651" y="23863"/>
                </a:lnTo>
                <a:lnTo>
                  <a:pt x="2159" y="24231"/>
                </a:lnTo>
                <a:close/>
              </a:path>
              <a:path w="6350" h="66039">
                <a:moveTo>
                  <a:pt x="2921" y="0"/>
                </a:moveTo>
                <a:lnTo>
                  <a:pt x="1524" y="1828"/>
                </a:lnTo>
                <a:lnTo>
                  <a:pt x="1524" y="8026"/>
                </a:lnTo>
                <a:lnTo>
                  <a:pt x="2921" y="0"/>
                </a:lnTo>
                <a:close/>
              </a:path>
              <a:path w="6350" h="66039">
                <a:moveTo>
                  <a:pt x="6350" y="55867"/>
                </a:moveTo>
                <a:lnTo>
                  <a:pt x="4889" y="48463"/>
                </a:lnTo>
                <a:lnTo>
                  <a:pt x="3695" y="50533"/>
                </a:lnTo>
                <a:lnTo>
                  <a:pt x="2616" y="57696"/>
                </a:lnTo>
                <a:lnTo>
                  <a:pt x="1524" y="65506"/>
                </a:lnTo>
                <a:lnTo>
                  <a:pt x="2946" y="59105"/>
                </a:lnTo>
                <a:lnTo>
                  <a:pt x="4127" y="57912"/>
                </a:lnTo>
                <a:lnTo>
                  <a:pt x="5194" y="58102"/>
                </a:lnTo>
                <a:lnTo>
                  <a:pt x="6350" y="558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643743" y="5378958"/>
            <a:ext cx="16510" cy="187960"/>
          </a:xfrm>
          <a:custGeom>
            <a:avLst/>
            <a:gdLst/>
            <a:ahLst/>
            <a:cxnLst/>
            <a:rect l="l" t="t" r="r" b="b"/>
            <a:pathLst>
              <a:path w="16509" h="187960">
                <a:moveTo>
                  <a:pt x="1397" y="108839"/>
                </a:moveTo>
                <a:lnTo>
                  <a:pt x="889" y="104648"/>
                </a:lnTo>
                <a:lnTo>
                  <a:pt x="381" y="100965"/>
                </a:lnTo>
                <a:lnTo>
                  <a:pt x="0" y="101981"/>
                </a:lnTo>
                <a:lnTo>
                  <a:pt x="889" y="109474"/>
                </a:lnTo>
                <a:lnTo>
                  <a:pt x="1397" y="113284"/>
                </a:lnTo>
                <a:lnTo>
                  <a:pt x="1397" y="113030"/>
                </a:lnTo>
                <a:lnTo>
                  <a:pt x="1397" y="108839"/>
                </a:lnTo>
                <a:close/>
              </a:path>
              <a:path w="16509" h="187960">
                <a:moveTo>
                  <a:pt x="2794" y="185547"/>
                </a:moveTo>
                <a:lnTo>
                  <a:pt x="2032" y="187452"/>
                </a:lnTo>
                <a:lnTo>
                  <a:pt x="2794" y="187452"/>
                </a:lnTo>
                <a:lnTo>
                  <a:pt x="2794" y="185547"/>
                </a:lnTo>
                <a:close/>
              </a:path>
              <a:path w="16509" h="187960">
                <a:moveTo>
                  <a:pt x="2794" y="174498"/>
                </a:moveTo>
                <a:lnTo>
                  <a:pt x="2286" y="177292"/>
                </a:lnTo>
                <a:lnTo>
                  <a:pt x="1397" y="183388"/>
                </a:lnTo>
                <a:lnTo>
                  <a:pt x="1905" y="184150"/>
                </a:lnTo>
                <a:lnTo>
                  <a:pt x="1905" y="184912"/>
                </a:lnTo>
                <a:lnTo>
                  <a:pt x="2286" y="185547"/>
                </a:lnTo>
                <a:lnTo>
                  <a:pt x="2286" y="182372"/>
                </a:lnTo>
                <a:lnTo>
                  <a:pt x="2794" y="178435"/>
                </a:lnTo>
                <a:lnTo>
                  <a:pt x="2794" y="174498"/>
                </a:lnTo>
                <a:close/>
              </a:path>
              <a:path w="16509" h="187960">
                <a:moveTo>
                  <a:pt x="2794" y="82423"/>
                </a:moveTo>
                <a:lnTo>
                  <a:pt x="2730" y="74549"/>
                </a:lnTo>
                <a:lnTo>
                  <a:pt x="2286" y="45339"/>
                </a:lnTo>
                <a:lnTo>
                  <a:pt x="1905" y="45974"/>
                </a:lnTo>
                <a:lnTo>
                  <a:pt x="889" y="48260"/>
                </a:lnTo>
                <a:lnTo>
                  <a:pt x="0" y="59436"/>
                </a:lnTo>
                <a:lnTo>
                  <a:pt x="1905" y="69342"/>
                </a:lnTo>
                <a:lnTo>
                  <a:pt x="2349" y="75692"/>
                </a:lnTo>
                <a:lnTo>
                  <a:pt x="2794" y="82423"/>
                </a:lnTo>
                <a:close/>
              </a:path>
              <a:path w="16509" h="187960">
                <a:moveTo>
                  <a:pt x="2921" y="82423"/>
                </a:moveTo>
                <a:lnTo>
                  <a:pt x="1917" y="113334"/>
                </a:lnTo>
                <a:lnTo>
                  <a:pt x="2298" y="111099"/>
                </a:lnTo>
                <a:lnTo>
                  <a:pt x="2413" y="103124"/>
                </a:lnTo>
                <a:lnTo>
                  <a:pt x="2921" y="112014"/>
                </a:lnTo>
                <a:lnTo>
                  <a:pt x="2921" y="103124"/>
                </a:lnTo>
                <a:lnTo>
                  <a:pt x="2921" y="82423"/>
                </a:lnTo>
                <a:close/>
              </a:path>
              <a:path w="16509" h="187960">
                <a:moveTo>
                  <a:pt x="3429" y="157480"/>
                </a:moveTo>
                <a:lnTo>
                  <a:pt x="3340" y="150469"/>
                </a:lnTo>
                <a:lnTo>
                  <a:pt x="3111" y="143383"/>
                </a:lnTo>
                <a:lnTo>
                  <a:pt x="2413" y="129286"/>
                </a:lnTo>
                <a:lnTo>
                  <a:pt x="2413" y="145669"/>
                </a:lnTo>
                <a:lnTo>
                  <a:pt x="1397" y="152654"/>
                </a:lnTo>
                <a:lnTo>
                  <a:pt x="1397" y="162687"/>
                </a:lnTo>
                <a:lnTo>
                  <a:pt x="2413" y="158623"/>
                </a:lnTo>
                <a:lnTo>
                  <a:pt x="3429" y="157480"/>
                </a:lnTo>
                <a:close/>
              </a:path>
              <a:path w="16509" h="187960">
                <a:moveTo>
                  <a:pt x="4191" y="157099"/>
                </a:moveTo>
                <a:lnTo>
                  <a:pt x="3429" y="157099"/>
                </a:lnTo>
                <a:lnTo>
                  <a:pt x="3429" y="157480"/>
                </a:lnTo>
                <a:lnTo>
                  <a:pt x="3429" y="163830"/>
                </a:lnTo>
                <a:lnTo>
                  <a:pt x="2794" y="169291"/>
                </a:lnTo>
                <a:lnTo>
                  <a:pt x="2794" y="174498"/>
                </a:lnTo>
                <a:lnTo>
                  <a:pt x="3429" y="170434"/>
                </a:lnTo>
                <a:lnTo>
                  <a:pt x="4191" y="166370"/>
                </a:lnTo>
                <a:lnTo>
                  <a:pt x="4191" y="159385"/>
                </a:lnTo>
                <a:lnTo>
                  <a:pt x="4191" y="157099"/>
                </a:lnTo>
                <a:close/>
              </a:path>
              <a:path w="16509" h="187960">
                <a:moveTo>
                  <a:pt x="8382" y="100457"/>
                </a:moveTo>
                <a:lnTo>
                  <a:pt x="6731" y="97523"/>
                </a:lnTo>
                <a:lnTo>
                  <a:pt x="5461" y="100711"/>
                </a:lnTo>
                <a:lnTo>
                  <a:pt x="4267" y="106680"/>
                </a:lnTo>
                <a:lnTo>
                  <a:pt x="2921" y="112014"/>
                </a:lnTo>
                <a:lnTo>
                  <a:pt x="2413" y="112649"/>
                </a:lnTo>
                <a:lnTo>
                  <a:pt x="2413" y="113030"/>
                </a:lnTo>
                <a:lnTo>
                  <a:pt x="2019" y="113334"/>
                </a:lnTo>
                <a:lnTo>
                  <a:pt x="1905" y="115697"/>
                </a:lnTo>
                <a:lnTo>
                  <a:pt x="1892" y="113792"/>
                </a:lnTo>
                <a:lnTo>
                  <a:pt x="1397" y="113030"/>
                </a:lnTo>
                <a:lnTo>
                  <a:pt x="2413" y="123444"/>
                </a:lnTo>
                <a:lnTo>
                  <a:pt x="2413" y="123825"/>
                </a:lnTo>
                <a:lnTo>
                  <a:pt x="2794" y="119595"/>
                </a:lnTo>
                <a:lnTo>
                  <a:pt x="2921" y="115697"/>
                </a:lnTo>
                <a:lnTo>
                  <a:pt x="2921" y="112395"/>
                </a:lnTo>
                <a:lnTo>
                  <a:pt x="4013" y="119595"/>
                </a:lnTo>
                <a:lnTo>
                  <a:pt x="4940" y="115697"/>
                </a:lnTo>
                <a:lnTo>
                  <a:pt x="5435" y="113792"/>
                </a:lnTo>
                <a:lnTo>
                  <a:pt x="5461" y="125984"/>
                </a:lnTo>
                <a:lnTo>
                  <a:pt x="6286" y="119786"/>
                </a:lnTo>
                <a:lnTo>
                  <a:pt x="7251" y="116179"/>
                </a:lnTo>
                <a:lnTo>
                  <a:pt x="7620" y="113792"/>
                </a:lnTo>
                <a:lnTo>
                  <a:pt x="7835" y="112395"/>
                </a:lnTo>
                <a:lnTo>
                  <a:pt x="8039" y="111099"/>
                </a:lnTo>
                <a:lnTo>
                  <a:pt x="8382" y="100457"/>
                </a:lnTo>
                <a:close/>
              </a:path>
              <a:path w="16509" h="187960">
                <a:moveTo>
                  <a:pt x="16129" y="17526"/>
                </a:moveTo>
                <a:lnTo>
                  <a:pt x="15621" y="12319"/>
                </a:lnTo>
                <a:lnTo>
                  <a:pt x="14605" y="19050"/>
                </a:lnTo>
                <a:lnTo>
                  <a:pt x="14224" y="18669"/>
                </a:lnTo>
                <a:lnTo>
                  <a:pt x="15113" y="0"/>
                </a:lnTo>
                <a:lnTo>
                  <a:pt x="12928" y="2717"/>
                </a:lnTo>
                <a:lnTo>
                  <a:pt x="9855" y="22098"/>
                </a:lnTo>
                <a:lnTo>
                  <a:pt x="8255" y="22733"/>
                </a:lnTo>
                <a:lnTo>
                  <a:pt x="9042" y="28460"/>
                </a:lnTo>
                <a:lnTo>
                  <a:pt x="9728" y="32499"/>
                </a:lnTo>
                <a:lnTo>
                  <a:pt x="10058" y="38620"/>
                </a:lnTo>
                <a:lnTo>
                  <a:pt x="9779" y="50546"/>
                </a:lnTo>
                <a:lnTo>
                  <a:pt x="8636" y="53657"/>
                </a:lnTo>
                <a:lnTo>
                  <a:pt x="7556" y="46672"/>
                </a:lnTo>
                <a:lnTo>
                  <a:pt x="6553" y="36080"/>
                </a:lnTo>
                <a:lnTo>
                  <a:pt x="5715" y="28321"/>
                </a:lnTo>
                <a:lnTo>
                  <a:pt x="4318" y="44577"/>
                </a:lnTo>
                <a:lnTo>
                  <a:pt x="3810" y="44577"/>
                </a:lnTo>
                <a:lnTo>
                  <a:pt x="2794" y="44958"/>
                </a:lnTo>
                <a:lnTo>
                  <a:pt x="5880" y="54292"/>
                </a:lnTo>
                <a:lnTo>
                  <a:pt x="9461" y="60134"/>
                </a:lnTo>
                <a:lnTo>
                  <a:pt x="12649" y="60464"/>
                </a:lnTo>
                <a:lnTo>
                  <a:pt x="14605" y="53213"/>
                </a:lnTo>
                <a:lnTo>
                  <a:pt x="13550" y="41059"/>
                </a:lnTo>
                <a:lnTo>
                  <a:pt x="13741" y="29806"/>
                </a:lnTo>
                <a:lnTo>
                  <a:pt x="14744" y="21336"/>
                </a:lnTo>
                <a:lnTo>
                  <a:pt x="16129" y="175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651490" y="5620562"/>
            <a:ext cx="6350" cy="36195"/>
          </a:xfrm>
          <a:custGeom>
            <a:avLst/>
            <a:gdLst/>
            <a:ahLst/>
            <a:cxnLst/>
            <a:rect l="l" t="t" r="r" b="b"/>
            <a:pathLst>
              <a:path w="6350" h="36195">
                <a:moveTo>
                  <a:pt x="5588" y="27736"/>
                </a:moveTo>
                <a:lnTo>
                  <a:pt x="5080" y="27355"/>
                </a:lnTo>
                <a:lnTo>
                  <a:pt x="4699" y="33731"/>
                </a:lnTo>
                <a:lnTo>
                  <a:pt x="4191" y="27355"/>
                </a:lnTo>
                <a:lnTo>
                  <a:pt x="3683" y="19862"/>
                </a:lnTo>
                <a:lnTo>
                  <a:pt x="4699" y="17983"/>
                </a:lnTo>
                <a:lnTo>
                  <a:pt x="5080" y="15735"/>
                </a:lnTo>
                <a:lnTo>
                  <a:pt x="3302" y="7112"/>
                </a:lnTo>
                <a:lnTo>
                  <a:pt x="0" y="0"/>
                </a:lnTo>
                <a:lnTo>
                  <a:pt x="609" y="1473"/>
                </a:lnTo>
                <a:lnTo>
                  <a:pt x="1638" y="7874"/>
                </a:lnTo>
                <a:lnTo>
                  <a:pt x="2781" y="17081"/>
                </a:lnTo>
                <a:lnTo>
                  <a:pt x="3683" y="26987"/>
                </a:lnTo>
                <a:lnTo>
                  <a:pt x="3302" y="29235"/>
                </a:lnTo>
                <a:lnTo>
                  <a:pt x="3962" y="35648"/>
                </a:lnTo>
                <a:lnTo>
                  <a:pt x="4584" y="35521"/>
                </a:lnTo>
                <a:lnTo>
                  <a:pt x="5130" y="31877"/>
                </a:lnTo>
                <a:lnTo>
                  <a:pt x="5588" y="27736"/>
                </a:lnTo>
                <a:close/>
              </a:path>
              <a:path w="6350" h="36195">
                <a:moveTo>
                  <a:pt x="6350" y="25615"/>
                </a:moveTo>
                <a:lnTo>
                  <a:pt x="5588" y="27635"/>
                </a:lnTo>
                <a:lnTo>
                  <a:pt x="6350" y="27635"/>
                </a:lnTo>
                <a:lnTo>
                  <a:pt x="6350" y="256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652125" y="5536691"/>
            <a:ext cx="3175" cy="27305"/>
          </a:xfrm>
          <a:custGeom>
            <a:avLst/>
            <a:gdLst/>
            <a:ahLst/>
            <a:cxnLst/>
            <a:rect l="l" t="t" r="r" b="b"/>
            <a:pathLst>
              <a:path w="3175" h="27304">
                <a:moveTo>
                  <a:pt x="1016" y="0"/>
                </a:moveTo>
                <a:lnTo>
                  <a:pt x="0" y="25781"/>
                </a:lnTo>
                <a:lnTo>
                  <a:pt x="1016" y="23876"/>
                </a:lnTo>
                <a:lnTo>
                  <a:pt x="1904" y="27178"/>
                </a:lnTo>
                <a:lnTo>
                  <a:pt x="1904" y="12573"/>
                </a:lnTo>
                <a:lnTo>
                  <a:pt x="2794" y="13208"/>
                </a:lnTo>
                <a:lnTo>
                  <a:pt x="1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642981" y="5377307"/>
            <a:ext cx="3810" cy="45085"/>
          </a:xfrm>
          <a:custGeom>
            <a:avLst/>
            <a:gdLst/>
            <a:ahLst/>
            <a:cxnLst/>
            <a:rect l="l" t="t" r="r" b="b"/>
            <a:pathLst>
              <a:path w="3809" h="45085">
                <a:moveTo>
                  <a:pt x="2159" y="7493"/>
                </a:moveTo>
                <a:lnTo>
                  <a:pt x="1778" y="0"/>
                </a:lnTo>
                <a:lnTo>
                  <a:pt x="762" y="8636"/>
                </a:lnTo>
                <a:lnTo>
                  <a:pt x="2159" y="7493"/>
                </a:lnTo>
                <a:close/>
              </a:path>
              <a:path w="3809" h="45085">
                <a:moveTo>
                  <a:pt x="3556" y="30226"/>
                </a:moveTo>
                <a:lnTo>
                  <a:pt x="0" y="45085"/>
                </a:lnTo>
                <a:lnTo>
                  <a:pt x="2540" y="41783"/>
                </a:lnTo>
                <a:lnTo>
                  <a:pt x="3556" y="302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664825" y="3450844"/>
            <a:ext cx="635" cy="8255"/>
          </a:xfrm>
          <a:custGeom>
            <a:avLst/>
            <a:gdLst/>
            <a:ahLst/>
            <a:cxnLst/>
            <a:rect l="l" t="t" r="r" b="b"/>
            <a:pathLst>
              <a:path w="634" h="8254">
                <a:moveTo>
                  <a:pt x="634" y="0"/>
                </a:moveTo>
                <a:lnTo>
                  <a:pt x="0" y="3936"/>
                </a:lnTo>
                <a:lnTo>
                  <a:pt x="0" y="8127"/>
                </a:lnTo>
                <a:lnTo>
                  <a:pt x="6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64063" y="3512692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761" y="0"/>
                </a:moveTo>
                <a:lnTo>
                  <a:pt x="380" y="1143"/>
                </a:lnTo>
                <a:lnTo>
                  <a:pt x="0" y="3683"/>
                </a:lnTo>
                <a:lnTo>
                  <a:pt x="761" y="2286"/>
                </a:lnTo>
                <a:lnTo>
                  <a:pt x="7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640689" y="4523994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640" y="0"/>
                </a:moveTo>
                <a:lnTo>
                  <a:pt x="0" y="1335"/>
                </a:lnTo>
                <a:lnTo>
                  <a:pt x="466" y="6492"/>
                </a:lnTo>
                <a:lnTo>
                  <a:pt x="1623" y="14055"/>
                </a:lnTo>
                <a:lnTo>
                  <a:pt x="3053" y="22605"/>
                </a:lnTo>
                <a:lnTo>
                  <a:pt x="2545" y="17525"/>
                </a:lnTo>
                <a:lnTo>
                  <a:pt x="2037" y="11556"/>
                </a:lnTo>
                <a:lnTo>
                  <a:pt x="2545" y="3428"/>
                </a:lnTo>
                <a:lnTo>
                  <a:pt x="6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653522" y="3949700"/>
            <a:ext cx="10795" cy="34290"/>
          </a:xfrm>
          <a:custGeom>
            <a:avLst/>
            <a:gdLst/>
            <a:ahLst/>
            <a:cxnLst/>
            <a:rect l="l" t="t" r="r" b="b"/>
            <a:pathLst>
              <a:path w="10795" h="34289">
                <a:moveTo>
                  <a:pt x="2159" y="26289"/>
                </a:moveTo>
                <a:lnTo>
                  <a:pt x="1651" y="22860"/>
                </a:lnTo>
                <a:lnTo>
                  <a:pt x="0" y="33909"/>
                </a:lnTo>
                <a:lnTo>
                  <a:pt x="2159" y="26289"/>
                </a:lnTo>
                <a:close/>
              </a:path>
              <a:path w="10795" h="34289">
                <a:moveTo>
                  <a:pt x="10541" y="14732"/>
                </a:moveTo>
                <a:lnTo>
                  <a:pt x="10160" y="8128"/>
                </a:lnTo>
                <a:lnTo>
                  <a:pt x="9652" y="3302"/>
                </a:lnTo>
                <a:lnTo>
                  <a:pt x="9144" y="0"/>
                </a:lnTo>
                <a:lnTo>
                  <a:pt x="10541" y="147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666221" y="3144392"/>
            <a:ext cx="2540" cy="14604"/>
          </a:xfrm>
          <a:custGeom>
            <a:avLst/>
            <a:gdLst/>
            <a:ahLst/>
            <a:cxnLst/>
            <a:rect l="l" t="t" r="r" b="b"/>
            <a:pathLst>
              <a:path w="2540" h="14605">
                <a:moveTo>
                  <a:pt x="2158" y="0"/>
                </a:moveTo>
                <a:lnTo>
                  <a:pt x="0" y="8890"/>
                </a:lnTo>
                <a:lnTo>
                  <a:pt x="1270" y="7874"/>
                </a:lnTo>
                <a:lnTo>
                  <a:pt x="2158" y="14224"/>
                </a:lnTo>
                <a:lnTo>
                  <a:pt x="215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644378" y="5011420"/>
            <a:ext cx="3175" cy="24130"/>
          </a:xfrm>
          <a:custGeom>
            <a:avLst/>
            <a:gdLst/>
            <a:ahLst/>
            <a:cxnLst/>
            <a:rect l="l" t="t" r="r" b="b"/>
            <a:pathLst>
              <a:path w="3175" h="24129">
                <a:moveTo>
                  <a:pt x="0" y="0"/>
                </a:moveTo>
                <a:lnTo>
                  <a:pt x="0" y="6603"/>
                </a:lnTo>
                <a:lnTo>
                  <a:pt x="507" y="14477"/>
                </a:lnTo>
                <a:lnTo>
                  <a:pt x="1397" y="24129"/>
                </a:lnTo>
                <a:lnTo>
                  <a:pt x="2794" y="21081"/>
                </a:lnTo>
                <a:lnTo>
                  <a:pt x="1016" y="1181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641583" y="3474339"/>
            <a:ext cx="1905" cy="7620"/>
          </a:xfrm>
          <a:custGeom>
            <a:avLst/>
            <a:gdLst/>
            <a:ahLst/>
            <a:cxnLst/>
            <a:rect l="l" t="t" r="r" b="b"/>
            <a:pathLst>
              <a:path w="1904" h="7620">
                <a:moveTo>
                  <a:pt x="1397" y="0"/>
                </a:moveTo>
                <a:lnTo>
                  <a:pt x="762" y="1777"/>
                </a:lnTo>
                <a:lnTo>
                  <a:pt x="0" y="6350"/>
                </a:lnTo>
                <a:lnTo>
                  <a:pt x="762" y="7493"/>
                </a:lnTo>
                <a:lnTo>
                  <a:pt x="1397" y="4699"/>
                </a:lnTo>
                <a:lnTo>
                  <a:pt x="1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643584" y="4983607"/>
            <a:ext cx="1905" cy="27940"/>
          </a:xfrm>
          <a:custGeom>
            <a:avLst/>
            <a:gdLst/>
            <a:ahLst/>
            <a:cxnLst/>
            <a:rect l="l" t="t" r="r" b="b"/>
            <a:pathLst>
              <a:path w="1904" h="27939">
                <a:moveTo>
                  <a:pt x="1047" y="0"/>
                </a:moveTo>
                <a:lnTo>
                  <a:pt x="190" y="7060"/>
                </a:lnTo>
                <a:lnTo>
                  <a:pt x="0" y="14192"/>
                </a:lnTo>
                <a:lnTo>
                  <a:pt x="333" y="21181"/>
                </a:lnTo>
                <a:lnTo>
                  <a:pt x="1047" y="27813"/>
                </a:lnTo>
                <a:lnTo>
                  <a:pt x="539" y="19304"/>
                </a:lnTo>
                <a:lnTo>
                  <a:pt x="1555" y="4826"/>
                </a:lnTo>
                <a:lnTo>
                  <a:pt x="10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661268" y="2043683"/>
            <a:ext cx="1270" cy="3175"/>
          </a:xfrm>
          <a:custGeom>
            <a:avLst/>
            <a:gdLst/>
            <a:ahLst/>
            <a:cxnLst/>
            <a:rect l="l" t="t" r="r" b="b"/>
            <a:pathLst>
              <a:path w="1270" h="3175">
                <a:moveTo>
                  <a:pt x="761" y="0"/>
                </a:moveTo>
                <a:lnTo>
                  <a:pt x="0" y="380"/>
                </a:lnTo>
                <a:lnTo>
                  <a:pt x="761" y="3048"/>
                </a:lnTo>
                <a:lnTo>
                  <a:pt x="7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639552" y="1724151"/>
            <a:ext cx="635" cy="13970"/>
          </a:xfrm>
          <a:custGeom>
            <a:avLst/>
            <a:gdLst/>
            <a:ahLst/>
            <a:cxnLst/>
            <a:rect l="l" t="t" r="r" b="b"/>
            <a:pathLst>
              <a:path w="634" h="13969">
                <a:moveTo>
                  <a:pt x="634" y="0"/>
                </a:moveTo>
                <a:lnTo>
                  <a:pt x="0" y="7112"/>
                </a:lnTo>
                <a:lnTo>
                  <a:pt x="0" y="10922"/>
                </a:lnTo>
                <a:lnTo>
                  <a:pt x="634" y="13588"/>
                </a:lnTo>
                <a:lnTo>
                  <a:pt x="6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643743" y="5247513"/>
            <a:ext cx="10795" cy="34290"/>
          </a:xfrm>
          <a:custGeom>
            <a:avLst/>
            <a:gdLst/>
            <a:ahLst/>
            <a:cxnLst/>
            <a:rect l="l" t="t" r="r" b="b"/>
            <a:pathLst>
              <a:path w="10795" h="34289">
                <a:moveTo>
                  <a:pt x="635" y="0"/>
                </a:moveTo>
                <a:lnTo>
                  <a:pt x="0" y="1143"/>
                </a:lnTo>
                <a:lnTo>
                  <a:pt x="635" y="7366"/>
                </a:lnTo>
                <a:lnTo>
                  <a:pt x="635" y="0"/>
                </a:lnTo>
                <a:close/>
              </a:path>
              <a:path w="10795" h="34289">
                <a:moveTo>
                  <a:pt x="10541" y="32766"/>
                </a:moveTo>
                <a:lnTo>
                  <a:pt x="10033" y="33147"/>
                </a:lnTo>
                <a:lnTo>
                  <a:pt x="9525" y="34290"/>
                </a:lnTo>
                <a:lnTo>
                  <a:pt x="10541" y="327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657840" y="4910709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0" y="381"/>
                </a:lnTo>
                <a:lnTo>
                  <a:pt x="0" y="1397"/>
                </a:lnTo>
                <a:lnTo>
                  <a:pt x="634" y="17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643743" y="5245608"/>
            <a:ext cx="1905" cy="19050"/>
          </a:xfrm>
          <a:custGeom>
            <a:avLst/>
            <a:gdLst/>
            <a:ahLst/>
            <a:cxnLst/>
            <a:rect l="l" t="t" r="r" b="b"/>
            <a:pathLst>
              <a:path w="1904" h="19050">
                <a:moveTo>
                  <a:pt x="635" y="11176"/>
                </a:moveTo>
                <a:lnTo>
                  <a:pt x="0" y="17780"/>
                </a:lnTo>
                <a:lnTo>
                  <a:pt x="635" y="18542"/>
                </a:lnTo>
                <a:lnTo>
                  <a:pt x="635" y="11176"/>
                </a:lnTo>
                <a:close/>
              </a:path>
              <a:path w="1904" h="19050">
                <a:moveTo>
                  <a:pt x="1397" y="3683"/>
                </a:moveTo>
                <a:lnTo>
                  <a:pt x="635" y="0"/>
                </a:lnTo>
                <a:lnTo>
                  <a:pt x="635" y="1905"/>
                </a:lnTo>
                <a:lnTo>
                  <a:pt x="635" y="2286"/>
                </a:lnTo>
                <a:lnTo>
                  <a:pt x="635" y="2540"/>
                </a:lnTo>
                <a:lnTo>
                  <a:pt x="1397" y="36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657078" y="2631439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5">
                <a:moveTo>
                  <a:pt x="1397" y="0"/>
                </a:moveTo>
                <a:lnTo>
                  <a:pt x="0" y="6604"/>
                </a:lnTo>
                <a:lnTo>
                  <a:pt x="0" y="8000"/>
                </a:lnTo>
                <a:lnTo>
                  <a:pt x="762" y="2794"/>
                </a:lnTo>
                <a:lnTo>
                  <a:pt x="1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638663" y="1660905"/>
            <a:ext cx="33655" cy="3708400"/>
          </a:xfrm>
          <a:custGeom>
            <a:avLst/>
            <a:gdLst/>
            <a:ahLst/>
            <a:cxnLst/>
            <a:rect l="l" t="t" r="r" b="b"/>
            <a:pathLst>
              <a:path w="33654" h="3708400">
                <a:moveTo>
                  <a:pt x="2489" y="979538"/>
                </a:moveTo>
                <a:lnTo>
                  <a:pt x="1854" y="990600"/>
                </a:lnTo>
                <a:lnTo>
                  <a:pt x="2413" y="990600"/>
                </a:lnTo>
                <a:lnTo>
                  <a:pt x="2489" y="979538"/>
                </a:lnTo>
                <a:close/>
              </a:path>
              <a:path w="33654" h="3708400">
                <a:moveTo>
                  <a:pt x="2578" y="977900"/>
                </a:moveTo>
                <a:lnTo>
                  <a:pt x="2489" y="979538"/>
                </a:lnTo>
                <a:lnTo>
                  <a:pt x="2578" y="977900"/>
                </a:lnTo>
                <a:close/>
              </a:path>
              <a:path w="33654" h="3708400">
                <a:moveTo>
                  <a:pt x="6477" y="3660521"/>
                </a:moveTo>
                <a:lnTo>
                  <a:pt x="5969" y="3656457"/>
                </a:lnTo>
                <a:lnTo>
                  <a:pt x="5461" y="3653917"/>
                </a:lnTo>
                <a:lnTo>
                  <a:pt x="5461" y="3646551"/>
                </a:lnTo>
                <a:lnTo>
                  <a:pt x="5181" y="3657587"/>
                </a:lnTo>
                <a:lnTo>
                  <a:pt x="5969" y="3660140"/>
                </a:lnTo>
                <a:lnTo>
                  <a:pt x="6477" y="3660521"/>
                </a:lnTo>
                <a:close/>
              </a:path>
              <a:path w="33654" h="3708400">
                <a:moveTo>
                  <a:pt x="23876" y="1879600"/>
                </a:moveTo>
                <a:lnTo>
                  <a:pt x="22987" y="1879600"/>
                </a:lnTo>
                <a:lnTo>
                  <a:pt x="22987" y="1891461"/>
                </a:lnTo>
                <a:lnTo>
                  <a:pt x="23876" y="1879600"/>
                </a:lnTo>
                <a:close/>
              </a:path>
              <a:path w="33654" h="3708400">
                <a:moveTo>
                  <a:pt x="24765" y="2304796"/>
                </a:moveTo>
                <a:lnTo>
                  <a:pt x="24003" y="2300478"/>
                </a:lnTo>
                <a:lnTo>
                  <a:pt x="23368" y="2300859"/>
                </a:lnTo>
                <a:lnTo>
                  <a:pt x="22606" y="2302637"/>
                </a:lnTo>
                <a:lnTo>
                  <a:pt x="23368" y="2303018"/>
                </a:lnTo>
                <a:lnTo>
                  <a:pt x="24003" y="2303399"/>
                </a:lnTo>
                <a:lnTo>
                  <a:pt x="24765" y="2304796"/>
                </a:lnTo>
                <a:close/>
              </a:path>
              <a:path w="33654" h="3708400">
                <a:moveTo>
                  <a:pt x="24892" y="1371600"/>
                </a:moveTo>
                <a:lnTo>
                  <a:pt x="23876" y="1384300"/>
                </a:lnTo>
                <a:lnTo>
                  <a:pt x="24384" y="1384300"/>
                </a:lnTo>
                <a:lnTo>
                  <a:pt x="24892" y="1371600"/>
                </a:lnTo>
                <a:close/>
              </a:path>
              <a:path w="33654" h="3708400">
                <a:moveTo>
                  <a:pt x="25133" y="3365500"/>
                </a:moveTo>
                <a:lnTo>
                  <a:pt x="24257" y="3365500"/>
                </a:lnTo>
                <a:lnTo>
                  <a:pt x="23837" y="3378200"/>
                </a:lnTo>
                <a:lnTo>
                  <a:pt x="22479" y="3365500"/>
                </a:lnTo>
                <a:lnTo>
                  <a:pt x="23876" y="3352800"/>
                </a:lnTo>
                <a:lnTo>
                  <a:pt x="22987" y="3352800"/>
                </a:lnTo>
                <a:lnTo>
                  <a:pt x="22059" y="3365500"/>
                </a:lnTo>
                <a:lnTo>
                  <a:pt x="21247" y="3378200"/>
                </a:lnTo>
                <a:lnTo>
                  <a:pt x="21170" y="3390900"/>
                </a:lnTo>
                <a:lnTo>
                  <a:pt x="22479" y="3403600"/>
                </a:lnTo>
                <a:lnTo>
                  <a:pt x="23393" y="3390900"/>
                </a:lnTo>
                <a:lnTo>
                  <a:pt x="24206" y="3378200"/>
                </a:lnTo>
                <a:lnTo>
                  <a:pt x="25133" y="3365500"/>
                </a:lnTo>
                <a:close/>
              </a:path>
              <a:path w="33654" h="3708400">
                <a:moveTo>
                  <a:pt x="26200" y="2514600"/>
                </a:moveTo>
                <a:lnTo>
                  <a:pt x="25400" y="2489200"/>
                </a:lnTo>
                <a:lnTo>
                  <a:pt x="25908" y="2514600"/>
                </a:lnTo>
                <a:lnTo>
                  <a:pt x="26200" y="2514600"/>
                </a:lnTo>
                <a:close/>
              </a:path>
              <a:path w="33654" h="3708400">
                <a:moveTo>
                  <a:pt x="26797" y="2654300"/>
                </a:moveTo>
                <a:lnTo>
                  <a:pt x="23977" y="2667000"/>
                </a:lnTo>
                <a:lnTo>
                  <a:pt x="25908" y="2667000"/>
                </a:lnTo>
                <a:lnTo>
                  <a:pt x="26797" y="2654300"/>
                </a:lnTo>
                <a:close/>
              </a:path>
              <a:path w="33654" h="3708400">
                <a:moveTo>
                  <a:pt x="27559" y="2697607"/>
                </a:moveTo>
                <a:lnTo>
                  <a:pt x="26797" y="2697226"/>
                </a:lnTo>
                <a:lnTo>
                  <a:pt x="26797" y="2698496"/>
                </a:lnTo>
                <a:lnTo>
                  <a:pt x="27559" y="2697607"/>
                </a:lnTo>
                <a:close/>
              </a:path>
              <a:path w="33654" h="3708400">
                <a:moveTo>
                  <a:pt x="27559" y="1493139"/>
                </a:moveTo>
                <a:lnTo>
                  <a:pt x="26797" y="1493774"/>
                </a:lnTo>
                <a:lnTo>
                  <a:pt x="27559" y="1494536"/>
                </a:lnTo>
                <a:lnTo>
                  <a:pt x="27559" y="1493139"/>
                </a:lnTo>
                <a:close/>
              </a:path>
              <a:path w="33654" h="3708400">
                <a:moveTo>
                  <a:pt x="27813" y="2120900"/>
                </a:moveTo>
                <a:lnTo>
                  <a:pt x="26352" y="2120900"/>
                </a:lnTo>
                <a:lnTo>
                  <a:pt x="25730" y="2131847"/>
                </a:lnTo>
                <a:lnTo>
                  <a:pt x="27813" y="2120900"/>
                </a:lnTo>
                <a:close/>
              </a:path>
              <a:path w="33654" h="3708400">
                <a:moveTo>
                  <a:pt x="28321" y="3152775"/>
                </a:moveTo>
                <a:lnTo>
                  <a:pt x="27813" y="3145028"/>
                </a:lnTo>
                <a:lnTo>
                  <a:pt x="27305" y="3142869"/>
                </a:lnTo>
                <a:lnTo>
                  <a:pt x="26797" y="3143250"/>
                </a:lnTo>
                <a:lnTo>
                  <a:pt x="27305" y="3145028"/>
                </a:lnTo>
                <a:lnTo>
                  <a:pt x="27813" y="3147568"/>
                </a:lnTo>
                <a:lnTo>
                  <a:pt x="28321" y="3152775"/>
                </a:lnTo>
                <a:close/>
              </a:path>
              <a:path w="33654" h="3708400">
                <a:moveTo>
                  <a:pt x="28321" y="1384300"/>
                </a:moveTo>
                <a:lnTo>
                  <a:pt x="27114" y="1397000"/>
                </a:lnTo>
                <a:lnTo>
                  <a:pt x="27305" y="1397000"/>
                </a:lnTo>
                <a:lnTo>
                  <a:pt x="28321" y="1384300"/>
                </a:lnTo>
                <a:close/>
              </a:path>
              <a:path w="33654" h="3708400">
                <a:moveTo>
                  <a:pt x="28956" y="2671318"/>
                </a:moveTo>
                <a:lnTo>
                  <a:pt x="20574" y="2688590"/>
                </a:lnTo>
                <a:lnTo>
                  <a:pt x="26924" y="2697226"/>
                </a:lnTo>
                <a:lnTo>
                  <a:pt x="26670" y="2691295"/>
                </a:lnTo>
                <a:lnTo>
                  <a:pt x="26695" y="2685415"/>
                </a:lnTo>
                <a:lnTo>
                  <a:pt x="27343" y="2678976"/>
                </a:lnTo>
                <a:lnTo>
                  <a:pt x="28956" y="2671318"/>
                </a:lnTo>
                <a:close/>
              </a:path>
              <a:path w="33654" h="3708400">
                <a:moveTo>
                  <a:pt x="32639" y="2984500"/>
                </a:moveTo>
                <a:lnTo>
                  <a:pt x="32410" y="2971800"/>
                </a:lnTo>
                <a:lnTo>
                  <a:pt x="32194" y="2959100"/>
                </a:lnTo>
                <a:lnTo>
                  <a:pt x="31750" y="2933700"/>
                </a:lnTo>
                <a:lnTo>
                  <a:pt x="31559" y="2946400"/>
                </a:lnTo>
                <a:lnTo>
                  <a:pt x="31064" y="2946400"/>
                </a:lnTo>
                <a:lnTo>
                  <a:pt x="30302" y="2959100"/>
                </a:lnTo>
                <a:lnTo>
                  <a:pt x="29337" y="2959100"/>
                </a:lnTo>
                <a:lnTo>
                  <a:pt x="29222" y="2946400"/>
                </a:lnTo>
                <a:lnTo>
                  <a:pt x="28879" y="2946400"/>
                </a:lnTo>
                <a:lnTo>
                  <a:pt x="28257" y="2933700"/>
                </a:lnTo>
                <a:lnTo>
                  <a:pt x="27305" y="2933700"/>
                </a:lnTo>
                <a:lnTo>
                  <a:pt x="23876" y="2946400"/>
                </a:lnTo>
                <a:lnTo>
                  <a:pt x="19380" y="2971800"/>
                </a:lnTo>
                <a:lnTo>
                  <a:pt x="14706" y="2997200"/>
                </a:lnTo>
                <a:lnTo>
                  <a:pt x="10795" y="3009900"/>
                </a:lnTo>
                <a:lnTo>
                  <a:pt x="12700" y="2984500"/>
                </a:lnTo>
                <a:lnTo>
                  <a:pt x="10795" y="2984500"/>
                </a:lnTo>
                <a:lnTo>
                  <a:pt x="13893" y="2959100"/>
                </a:lnTo>
                <a:lnTo>
                  <a:pt x="18605" y="2933700"/>
                </a:lnTo>
                <a:lnTo>
                  <a:pt x="23393" y="2921000"/>
                </a:lnTo>
                <a:lnTo>
                  <a:pt x="26797" y="2908300"/>
                </a:lnTo>
                <a:lnTo>
                  <a:pt x="19050" y="2908300"/>
                </a:lnTo>
                <a:lnTo>
                  <a:pt x="20104" y="2882900"/>
                </a:lnTo>
                <a:lnTo>
                  <a:pt x="22872" y="2870200"/>
                </a:lnTo>
                <a:lnTo>
                  <a:pt x="8255" y="2870200"/>
                </a:lnTo>
                <a:lnTo>
                  <a:pt x="5842" y="2870200"/>
                </a:lnTo>
                <a:lnTo>
                  <a:pt x="4953" y="2870200"/>
                </a:lnTo>
                <a:lnTo>
                  <a:pt x="7366" y="2882900"/>
                </a:lnTo>
                <a:lnTo>
                  <a:pt x="6350" y="2895600"/>
                </a:lnTo>
                <a:lnTo>
                  <a:pt x="5334" y="2895600"/>
                </a:lnTo>
                <a:lnTo>
                  <a:pt x="6350" y="2908300"/>
                </a:lnTo>
                <a:lnTo>
                  <a:pt x="7366" y="2908300"/>
                </a:lnTo>
                <a:lnTo>
                  <a:pt x="7366" y="2921000"/>
                </a:lnTo>
                <a:lnTo>
                  <a:pt x="6858" y="2921000"/>
                </a:lnTo>
                <a:lnTo>
                  <a:pt x="7620" y="2946400"/>
                </a:lnTo>
                <a:lnTo>
                  <a:pt x="6324" y="2971800"/>
                </a:lnTo>
                <a:lnTo>
                  <a:pt x="5295" y="2997200"/>
                </a:lnTo>
                <a:lnTo>
                  <a:pt x="6858" y="3035300"/>
                </a:lnTo>
                <a:lnTo>
                  <a:pt x="6350" y="3022600"/>
                </a:lnTo>
                <a:lnTo>
                  <a:pt x="7366" y="3009900"/>
                </a:lnTo>
                <a:lnTo>
                  <a:pt x="7581" y="3035300"/>
                </a:lnTo>
                <a:lnTo>
                  <a:pt x="8445" y="3060700"/>
                </a:lnTo>
                <a:lnTo>
                  <a:pt x="9105" y="3073400"/>
                </a:lnTo>
                <a:lnTo>
                  <a:pt x="8763" y="3086100"/>
                </a:lnTo>
                <a:lnTo>
                  <a:pt x="6350" y="3086100"/>
                </a:lnTo>
                <a:lnTo>
                  <a:pt x="5702" y="3098800"/>
                </a:lnTo>
                <a:lnTo>
                  <a:pt x="5270" y="3124200"/>
                </a:lnTo>
                <a:lnTo>
                  <a:pt x="5016" y="3136900"/>
                </a:lnTo>
                <a:lnTo>
                  <a:pt x="4953" y="3149600"/>
                </a:lnTo>
                <a:lnTo>
                  <a:pt x="2413" y="3149600"/>
                </a:lnTo>
                <a:lnTo>
                  <a:pt x="2540" y="3175000"/>
                </a:lnTo>
                <a:lnTo>
                  <a:pt x="2197" y="3200400"/>
                </a:lnTo>
                <a:lnTo>
                  <a:pt x="2603" y="3225800"/>
                </a:lnTo>
                <a:lnTo>
                  <a:pt x="4953" y="3238500"/>
                </a:lnTo>
                <a:lnTo>
                  <a:pt x="4140" y="3251200"/>
                </a:lnTo>
                <a:lnTo>
                  <a:pt x="4330" y="3263900"/>
                </a:lnTo>
                <a:lnTo>
                  <a:pt x="4826" y="3276600"/>
                </a:lnTo>
                <a:lnTo>
                  <a:pt x="4953" y="3289300"/>
                </a:lnTo>
                <a:lnTo>
                  <a:pt x="6858" y="3289300"/>
                </a:lnTo>
                <a:lnTo>
                  <a:pt x="6985" y="3314700"/>
                </a:lnTo>
                <a:lnTo>
                  <a:pt x="6705" y="3327400"/>
                </a:lnTo>
                <a:lnTo>
                  <a:pt x="6350" y="3340100"/>
                </a:lnTo>
                <a:lnTo>
                  <a:pt x="8013" y="3365500"/>
                </a:lnTo>
                <a:lnTo>
                  <a:pt x="7886" y="3390900"/>
                </a:lnTo>
                <a:lnTo>
                  <a:pt x="7874" y="3391319"/>
                </a:lnTo>
                <a:lnTo>
                  <a:pt x="7874" y="3517900"/>
                </a:lnTo>
                <a:lnTo>
                  <a:pt x="6858" y="3505200"/>
                </a:lnTo>
                <a:lnTo>
                  <a:pt x="7366" y="3505200"/>
                </a:lnTo>
                <a:lnTo>
                  <a:pt x="7874" y="3517900"/>
                </a:lnTo>
                <a:lnTo>
                  <a:pt x="7874" y="3391319"/>
                </a:lnTo>
                <a:lnTo>
                  <a:pt x="7112" y="3416300"/>
                </a:lnTo>
                <a:lnTo>
                  <a:pt x="6858" y="3441700"/>
                </a:lnTo>
                <a:lnTo>
                  <a:pt x="7366" y="3441700"/>
                </a:lnTo>
                <a:lnTo>
                  <a:pt x="5842" y="3467100"/>
                </a:lnTo>
                <a:lnTo>
                  <a:pt x="6565" y="3467100"/>
                </a:lnTo>
                <a:lnTo>
                  <a:pt x="5537" y="3479800"/>
                </a:lnTo>
                <a:lnTo>
                  <a:pt x="5334" y="3492500"/>
                </a:lnTo>
                <a:lnTo>
                  <a:pt x="4914" y="3505200"/>
                </a:lnTo>
                <a:lnTo>
                  <a:pt x="5473" y="3517900"/>
                </a:lnTo>
                <a:lnTo>
                  <a:pt x="6350" y="3530600"/>
                </a:lnTo>
                <a:lnTo>
                  <a:pt x="6350" y="3556000"/>
                </a:lnTo>
                <a:lnTo>
                  <a:pt x="7480" y="3543300"/>
                </a:lnTo>
                <a:lnTo>
                  <a:pt x="8255" y="3543300"/>
                </a:lnTo>
                <a:lnTo>
                  <a:pt x="8255" y="3530600"/>
                </a:lnTo>
                <a:lnTo>
                  <a:pt x="9271" y="3530600"/>
                </a:lnTo>
                <a:lnTo>
                  <a:pt x="8763" y="3543300"/>
                </a:lnTo>
                <a:lnTo>
                  <a:pt x="8623" y="3543300"/>
                </a:lnTo>
                <a:lnTo>
                  <a:pt x="9880" y="3556000"/>
                </a:lnTo>
                <a:lnTo>
                  <a:pt x="11303" y="3556000"/>
                </a:lnTo>
                <a:lnTo>
                  <a:pt x="9779" y="3568700"/>
                </a:lnTo>
                <a:lnTo>
                  <a:pt x="11684" y="3568700"/>
                </a:lnTo>
                <a:lnTo>
                  <a:pt x="10579" y="3594100"/>
                </a:lnTo>
                <a:lnTo>
                  <a:pt x="9728" y="3606800"/>
                </a:lnTo>
                <a:lnTo>
                  <a:pt x="8255" y="3619500"/>
                </a:lnTo>
                <a:lnTo>
                  <a:pt x="7874" y="3606800"/>
                </a:lnTo>
                <a:lnTo>
                  <a:pt x="5842" y="3606800"/>
                </a:lnTo>
                <a:lnTo>
                  <a:pt x="6350" y="3632200"/>
                </a:lnTo>
                <a:lnTo>
                  <a:pt x="5334" y="3619500"/>
                </a:lnTo>
                <a:lnTo>
                  <a:pt x="4445" y="3619500"/>
                </a:lnTo>
                <a:lnTo>
                  <a:pt x="6324" y="3632200"/>
                </a:lnTo>
                <a:lnTo>
                  <a:pt x="7810" y="3657600"/>
                </a:lnTo>
                <a:lnTo>
                  <a:pt x="7556" y="3683000"/>
                </a:lnTo>
                <a:lnTo>
                  <a:pt x="7277" y="3695700"/>
                </a:lnTo>
                <a:lnTo>
                  <a:pt x="5334" y="3695700"/>
                </a:lnTo>
                <a:lnTo>
                  <a:pt x="7112" y="3708400"/>
                </a:lnTo>
                <a:lnTo>
                  <a:pt x="8763" y="3708400"/>
                </a:lnTo>
                <a:lnTo>
                  <a:pt x="8724" y="3695700"/>
                </a:lnTo>
                <a:lnTo>
                  <a:pt x="9613" y="3683000"/>
                </a:lnTo>
                <a:lnTo>
                  <a:pt x="10934" y="3670300"/>
                </a:lnTo>
                <a:lnTo>
                  <a:pt x="12192" y="3657600"/>
                </a:lnTo>
                <a:lnTo>
                  <a:pt x="14605" y="3670300"/>
                </a:lnTo>
                <a:lnTo>
                  <a:pt x="16052" y="3657600"/>
                </a:lnTo>
                <a:lnTo>
                  <a:pt x="15506" y="3644900"/>
                </a:lnTo>
                <a:lnTo>
                  <a:pt x="14401" y="3632200"/>
                </a:lnTo>
                <a:lnTo>
                  <a:pt x="13716" y="3632200"/>
                </a:lnTo>
                <a:lnTo>
                  <a:pt x="14224" y="3644900"/>
                </a:lnTo>
                <a:lnTo>
                  <a:pt x="12192" y="3644900"/>
                </a:lnTo>
                <a:lnTo>
                  <a:pt x="11772" y="3632200"/>
                </a:lnTo>
                <a:lnTo>
                  <a:pt x="12344" y="3619500"/>
                </a:lnTo>
                <a:lnTo>
                  <a:pt x="13436" y="3606800"/>
                </a:lnTo>
                <a:lnTo>
                  <a:pt x="14605" y="3594100"/>
                </a:lnTo>
                <a:lnTo>
                  <a:pt x="15379" y="3594100"/>
                </a:lnTo>
                <a:lnTo>
                  <a:pt x="16230" y="3581400"/>
                </a:lnTo>
                <a:lnTo>
                  <a:pt x="18542" y="3581400"/>
                </a:lnTo>
                <a:lnTo>
                  <a:pt x="18542" y="3594100"/>
                </a:lnTo>
                <a:lnTo>
                  <a:pt x="19558" y="3594100"/>
                </a:lnTo>
                <a:lnTo>
                  <a:pt x="20447" y="3581400"/>
                </a:lnTo>
                <a:lnTo>
                  <a:pt x="21463" y="3581400"/>
                </a:lnTo>
                <a:lnTo>
                  <a:pt x="20320" y="3543300"/>
                </a:lnTo>
                <a:lnTo>
                  <a:pt x="20218" y="3530600"/>
                </a:lnTo>
                <a:lnTo>
                  <a:pt x="20104" y="3517900"/>
                </a:lnTo>
                <a:lnTo>
                  <a:pt x="20002" y="3505200"/>
                </a:lnTo>
                <a:lnTo>
                  <a:pt x="19672" y="3479800"/>
                </a:lnTo>
                <a:lnTo>
                  <a:pt x="18542" y="3454400"/>
                </a:lnTo>
                <a:lnTo>
                  <a:pt x="18732" y="3467100"/>
                </a:lnTo>
                <a:lnTo>
                  <a:pt x="18605" y="3467100"/>
                </a:lnTo>
                <a:lnTo>
                  <a:pt x="18173" y="3479800"/>
                </a:lnTo>
                <a:lnTo>
                  <a:pt x="17526" y="3492500"/>
                </a:lnTo>
                <a:lnTo>
                  <a:pt x="16129" y="3467100"/>
                </a:lnTo>
                <a:lnTo>
                  <a:pt x="16560" y="3479800"/>
                </a:lnTo>
                <a:lnTo>
                  <a:pt x="17462" y="3492500"/>
                </a:lnTo>
                <a:lnTo>
                  <a:pt x="18161" y="3505200"/>
                </a:lnTo>
                <a:lnTo>
                  <a:pt x="18034" y="3517900"/>
                </a:lnTo>
                <a:lnTo>
                  <a:pt x="10795" y="3517900"/>
                </a:lnTo>
                <a:lnTo>
                  <a:pt x="10299" y="3492500"/>
                </a:lnTo>
                <a:lnTo>
                  <a:pt x="12039" y="3479800"/>
                </a:lnTo>
                <a:lnTo>
                  <a:pt x="14236" y="3454400"/>
                </a:lnTo>
                <a:lnTo>
                  <a:pt x="15113" y="3429000"/>
                </a:lnTo>
                <a:lnTo>
                  <a:pt x="12712" y="3429000"/>
                </a:lnTo>
                <a:lnTo>
                  <a:pt x="12700" y="3416300"/>
                </a:lnTo>
                <a:lnTo>
                  <a:pt x="14554" y="3390900"/>
                </a:lnTo>
                <a:lnTo>
                  <a:pt x="17081" y="3378200"/>
                </a:lnTo>
                <a:lnTo>
                  <a:pt x="19977" y="3365500"/>
                </a:lnTo>
                <a:lnTo>
                  <a:pt x="22987" y="3352800"/>
                </a:lnTo>
                <a:lnTo>
                  <a:pt x="21971" y="3340100"/>
                </a:lnTo>
                <a:lnTo>
                  <a:pt x="20955" y="3340100"/>
                </a:lnTo>
                <a:lnTo>
                  <a:pt x="20726" y="3314700"/>
                </a:lnTo>
                <a:lnTo>
                  <a:pt x="20193" y="3302000"/>
                </a:lnTo>
                <a:lnTo>
                  <a:pt x="19558" y="3276600"/>
                </a:lnTo>
                <a:lnTo>
                  <a:pt x="19050" y="3251200"/>
                </a:lnTo>
                <a:lnTo>
                  <a:pt x="16637" y="3251200"/>
                </a:lnTo>
                <a:lnTo>
                  <a:pt x="17957" y="3238500"/>
                </a:lnTo>
                <a:lnTo>
                  <a:pt x="20193" y="3225800"/>
                </a:lnTo>
                <a:lnTo>
                  <a:pt x="22707" y="3213100"/>
                </a:lnTo>
                <a:lnTo>
                  <a:pt x="24892" y="3213100"/>
                </a:lnTo>
                <a:lnTo>
                  <a:pt x="24676" y="3200400"/>
                </a:lnTo>
                <a:lnTo>
                  <a:pt x="24231" y="3200400"/>
                </a:lnTo>
                <a:lnTo>
                  <a:pt x="23863" y="3187700"/>
                </a:lnTo>
                <a:lnTo>
                  <a:pt x="23876" y="3175000"/>
                </a:lnTo>
                <a:lnTo>
                  <a:pt x="25311" y="3187700"/>
                </a:lnTo>
                <a:lnTo>
                  <a:pt x="25425" y="3175000"/>
                </a:lnTo>
                <a:lnTo>
                  <a:pt x="26797" y="3175000"/>
                </a:lnTo>
                <a:lnTo>
                  <a:pt x="26771" y="3162300"/>
                </a:lnTo>
                <a:lnTo>
                  <a:pt x="24892" y="3162300"/>
                </a:lnTo>
                <a:lnTo>
                  <a:pt x="25908" y="3149600"/>
                </a:lnTo>
                <a:lnTo>
                  <a:pt x="22161" y="3149600"/>
                </a:lnTo>
                <a:lnTo>
                  <a:pt x="19545" y="3162300"/>
                </a:lnTo>
                <a:lnTo>
                  <a:pt x="17145" y="3162300"/>
                </a:lnTo>
                <a:lnTo>
                  <a:pt x="15430" y="3149600"/>
                </a:lnTo>
                <a:lnTo>
                  <a:pt x="13652" y="3136900"/>
                </a:lnTo>
                <a:lnTo>
                  <a:pt x="12242" y="3111500"/>
                </a:lnTo>
                <a:lnTo>
                  <a:pt x="32258" y="3111500"/>
                </a:lnTo>
                <a:lnTo>
                  <a:pt x="27813" y="3098800"/>
                </a:lnTo>
                <a:lnTo>
                  <a:pt x="26720" y="3073400"/>
                </a:lnTo>
                <a:lnTo>
                  <a:pt x="27559" y="3060700"/>
                </a:lnTo>
                <a:lnTo>
                  <a:pt x="28765" y="3060700"/>
                </a:lnTo>
                <a:lnTo>
                  <a:pt x="28829" y="3048000"/>
                </a:lnTo>
                <a:lnTo>
                  <a:pt x="26797" y="3060700"/>
                </a:lnTo>
                <a:lnTo>
                  <a:pt x="26720" y="3048000"/>
                </a:lnTo>
                <a:lnTo>
                  <a:pt x="27025" y="3035300"/>
                </a:lnTo>
                <a:lnTo>
                  <a:pt x="27597" y="3035300"/>
                </a:lnTo>
                <a:lnTo>
                  <a:pt x="28321" y="3022600"/>
                </a:lnTo>
                <a:lnTo>
                  <a:pt x="27305" y="3022600"/>
                </a:lnTo>
                <a:lnTo>
                  <a:pt x="22479" y="3035300"/>
                </a:lnTo>
                <a:lnTo>
                  <a:pt x="21463" y="3022600"/>
                </a:lnTo>
                <a:lnTo>
                  <a:pt x="21907" y="3009900"/>
                </a:lnTo>
                <a:lnTo>
                  <a:pt x="24104" y="2984500"/>
                </a:lnTo>
                <a:lnTo>
                  <a:pt x="27051" y="2971800"/>
                </a:lnTo>
                <a:lnTo>
                  <a:pt x="29718" y="2971800"/>
                </a:lnTo>
                <a:lnTo>
                  <a:pt x="26797" y="3022600"/>
                </a:lnTo>
                <a:lnTo>
                  <a:pt x="28308" y="3009900"/>
                </a:lnTo>
                <a:lnTo>
                  <a:pt x="29425" y="2997200"/>
                </a:lnTo>
                <a:lnTo>
                  <a:pt x="30683" y="2984500"/>
                </a:lnTo>
                <a:lnTo>
                  <a:pt x="32639" y="2984500"/>
                </a:lnTo>
                <a:close/>
              </a:path>
              <a:path w="33654" h="3708400">
                <a:moveTo>
                  <a:pt x="33147" y="1968500"/>
                </a:moveTo>
                <a:lnTo>
                  <a:pt x="31927" y="1955800"/>
                </a:lnTo>
                <a:lnTo>
                  <a:pt x="31305" y="1943100"/>
                </a:lnTo>
                <a:lnTo>
                  <a:pt x="30391" y="1930400"/>
                </a:lnTo>
                <a:lnTo>
                  <a:pt x="28321" y="1917700"/>
                </a:lnTo>
                <a:lnTo>
                  <a:pt x="27813" y="1930400"/>
                </a:lnTo>
                <a:lnTo>
                  <a:pt x="26416" y="1943100"/>
                </a:lnTo>
                <a:lnTo>
                  <a:pt x="29718" y="1943100"/>
                </a:lnTo>
                <a:lnTo>
                  <a:pt x="31826" y="1955800"/>
                </a:lnTo>
                <a:lnTo>
                  <a:pt x="33147" y="1968500"/>
                </a:lnTo>
                <a:close/>
              </a:path>
              <a:path w="33654" h="3708400">
                <a:moveTo>
                  <a:pt x="33147" y="1663700"/>
                </a:moveTo>
                <a:lnTo>
                  <a:pt x="30734" y="1663700"/>
                </a:lnTo>
                <a:lnTo>
                  <a:pt x="29895" y="1676400"/>
                </a:lnTo>
                <a:lnTo>
                  <a:pt x="28321" y="1689100"/>
                </a:lnTo>
                <a:lnTo>
                  <a:pt x="26416" y="1676400"/>
                </a:lnTo>
                <a:lnTo>
                  <a:pt x="25908" y="1676400"/>
                </a:lnTo>
                <a:lnTo>
                  <a:pt x="26797" y="1689100"/>
                </a:lnTo>
                <a:lnTo>
                  <a:pt x="25908" y="1689100"/>
                </a:lnTo>
                <a:lnTo>
                  <a:pt x="24828" y="1676400"/>
                </a:lnTo>
                <a:lnTo>
                  <a:pt x="25438" y="1663700"/>
                </a:lnTo>
                <a:lnTo>
                  <a:pt x="26885" y="1638300"/>
                </a:lnTo>
                <a:lnTo>
                  <a:pt x="28321" y="1638300"/>
                </a:lnTo>
                <a:lnTo>
                  <a:pt x="27139" y="1625600"/>
                </a:lnTo>
                <a:lnTo>
                  <a:pt x="24472" y="1625600"/>
                </a:lnTo>
                <a:lnTo>
                  <a:pt x="24384" y="1612900"/>
                </a:lnTo>
                <a:lnTo>
                  <a:pt x="25590" y="1600200"/>
                </a:lnTo>
                <a:lnTo>
                  <a:pt x="29718" y="1600200"/>
                </a:lnTo>
                <a:lnTo>
                  <a:pt x="26416" y="1587500"/>
                </a:lnTo>
                <a:lnTo>
                  <a:pt x="27686" y="1562100"/>
                </a:lnTo>
                <a:lnTo>
                  <a:pt x="27584" y="1549400"/>
                </a:lnTo>
                <a:lnTo>
                  <a:pt x="26771" y="1524000"/>
                </a:lnTo>
                <a:lnTo>
                  <a:pt x="25908" y="1511300"/>
                </a:lnTo>
                <a:lnTo>
                  <a:pt x="26416" y="1498600"/>
                </a:lnTo>
                <a:lnTo>
                  <a:pt x="26797" y="1498600"/>
                </a:lnTo>
                <a:lnTo>
                  <a:pt x="26720" y="1485900"/>
                </a:lnTo>
                <a:lnTo>
                  <a:pt x="27876" y="1460500"/>
                </a:lnTo>
                <a:lnTo>
                  <a:pt x="29108" y="1447800"/>
                </a:lnTo>
                <a:lnTo>
                  <a:pt x="29222" y="1435100"/>
                </a:lnTo>
                <a:lnTo>
                  <a:pt x="29337" y="1422400"/>
                </a:lnTo>
                <a:lnTo>
                  <a:pt x="28321" y="1435100"/>
                </a:lnTo>
                <a:lnTo>
                  <a:pt x="26797" y="1422400"/>
                </a:lnTo>
                <a:lnTo>
                  <a:pt x="25908" y="1409700"/>
                </a:lnTo>
                <a:lnTo>
                  <a:pt x="27114" y="1397000"/>
                </a:lnTo>
                <a:lnTo>
                  <a:pt x="23495" y="1397000"/>
                </a:lnTo>
                <a:lnTo>
                  <a:pt x="23495" y="1384300"/>
                </a:lnTo>
                <a:lnTo>
                  <a:pt x="22479" y="1371600"/>
                </a:lnTo>
                <a:lnTo>
                  <a:pt x="25908" y="1346200"/>
                </a:lnTo>
                <a:lnTo>
                  <a:pt x="26416" y="1346200"/>
                </a:lnTo>
                <a:lnTo>
                  <a:pt x="26682" y="1333500"/>
                </a:lnTo>
                <a:lnTo>
                  <a:pt x="26568" y="1320800"/>
                </a:lnTo>
                <a:lnTo>
                  <a:pt x="25908" y="1308100"/>
                </a:lnTo>
                <a:lnTo>
                  <a:pt x="24892" y="1308100"/>
                </a:lnTo>
                <a:lnTo>
                  <a:pt x="24384" y="1320800"/>
                </a:lnTo>
                <a:lnTo>
                  <a:pt x="23495" y="1320800"/>
                </a:lnTo>
                <a:lnTo>
                  <a:pt x="25908" y="1333500"/>
                </a:lnTo>
                <a:lnTo>
                  <a:pt x="22580" y="1333500"/>
                </a:lnTo>
                <a:lnTo>
                  <a:pt x="22212" y="1320800"/>
                </a:lnTo>
                <a:lnTo>
                  <a:pt x="20447" y="1320800"/>
                </a:lnTo>
                <a:lnTo>
                  <a:pt x="20866" y="1308100"/>
                </a:lnTo>
                <a:lnTo>
                  <a:pt x="21945" y="1308100"/>
                </a:lnTo>
                <a:lnTo>
                  <a:pt x="23393" y="1295400"/>
                </a:lnTo>
                <a:lnTo>
                  <a:pt x="24892" y="1295400"/>
                </a:lnTo>
                <a:lnTo>
                  <a:pt x="24269" y="1282700"/>
                </a:lnTo>
                <a:lnTo>
                  <a:pt x="24041" y="1282700"/>
                </a:lnTo>
                <a:lnTo>
                  <a:pt x="24371" y="1270000"/>
                </a:lnTo>
                <a:lnTo>
                  <a:pt x="25400" y="1257300"/>
                </a:lnTo>
                <a:lnTo>
                  <a:pt x="22987" y="1257300"/>
                </a:lnTo>
                <a:lnTo>
                  <a:pt x="23495" y="1244600"/>
                </a:lnTo>
                <a:lnTo>
                  <a:pt x="20447" y="1257300"/>
                </a:lnTo>
                <a:lnTo>
                  <a:pt x="20307" y="1231900"/>
                </a:lnTo>
                <a:lnTo>
                  <a:pt x="23329" y="1231900"/>
                </a:lnTo>
                <a:lnTo>
                  <a:pt x="23495" y="1206500"/>
                </a:lnTo>
                <a:lnTo>
                  <a:pt x="20955" y="1206500"/>
                </a:lnTo>
                <a:lnTo>
                  <a:pt x="22110" y="1193800"/>
                </a:lnTo>
                <a:lnTo>
                  <a:pt x="23444" y="1193800"/>
                </a:lnTo>
                <a:lnTo>
                  <a:pt x="24041" y="1181100"/>
                </a:lnTo>
                <a:lnTo>
                  <a:pt x="22987" y="1181100"/>
                </a:lnTo>
                <a:lnTo>
                  <a:pt x="24117" y="1168400"/>
                </a:lnTo>
                <a:lnTo>
                  <a:pt x="25273" y="1181100"/>
                </a:lnTo>
                <a:lnTo>
                  <a:pt x="26225" y="1181100"/>
                </a:lnTo>
                <a:lnTo>
                  <a:pt x="26797" y="1168400"/>
                </a:lnTo>
                <a:lnTo>
                  <a:pt x="25819" y="1155700"/>
                </a:lnTo>
                <a:lnTo>
                  <a:pt x="24993" y="1155700"/>
                </a:lnTo>
                <a:lnTo>
                  <a:pt x="24345" y="1143000"/>
                </a:lnTo>
                <a:lnTo>
                  <a:pt x="23876" y="1130300"/>
                </a:lnTo>
                <a:lnTo>
                  <a:pt x="24752" y="1130300"/>
                </a:lnTo>
                <a:lnTo>
                  <a:pt x="25704" y="1143000"/>
                </a:lnTo>
                <a:lnTo>
                  <a:pt x="26479" y="1143000"/>
                </a:lnTo>
                <a:lnTo>
                  <a:pt x="26797" y="1155700"/>
                </a:lnTo>
                <a:lnTo>
                  <a:pt x="26250" y="1130300"/>
                </a:lnTo>
                <a:lnTo>
                  <a:pt x="25971" y="1117600"/>
                </a:lnTo>
                <a:lnTo>
                  <a:pt x="23406" y="1104900"/>
                </a:lnTo>
                <a:lnTo>
                  <a:pt x="21196" y="1092200"/>
                </a:lnTo>
                <a:lnTo>
                  <a:pt x="21463" y="1066800"/>
                </a:lnTo>
                <a:lnTo>
                  <a:pt x="22796" y="1079500"/>
                </a:lnTo>
                <a:lnTo>
                  <a:pt x="25425" y="1079500"/>
                </a:lnTo>
                <a:lnTo>
                  <a:pt x="25908" y="1092200"/>
                </a:lnTo>
                <a:lnTo>
                  <a:pt x="25996" y="1079500"/>
                </a:lnTo>
                <a:lnTo>
                  <a:pt x="25019" y="1066800"/>
                </a:lnTo>
                <a:lnTo>
                  <a:pt x="24218" y="1054100"/>
                </a:lnTo>
                <a:lnTo>
                  <a:pt x="24892" y="1041400"/>
                </a:lnTo>
                <a:lnTo>
                  <a:pt x="21971" y="1054100"/>
                </a:lnTo>
                <a:lnTo>
                  <a:pt x="21971" y="1041400"/>
                </a:lnTo>
                <a:lnTo>
                  <a:pt x="20955" y="1041400"/>
                </a:lnTo>
                <a:lnTo>
                  <a:pt x="22390" y="1016000"/>
                </a:lnTo>
                <a:lnTo>
                  <a:pt x="22136" y="1003300"/>
                </a:lnTo>
                <a:lnTo>
                  <a:pt x="22148" y="990600"/>
                </a:lnTo>
                <a:lnTo>
                  <a:pt x="24384" y="977900"/>
                </a:lnTo>
                <a:lnTo>
                  <a:pt x="22580" y="977900"/>
                </a:lnTo>
                <a:lnTo>
                  <a:pt x="23177" y="965200"/>
                </a:lnTo>
                <a:lnTo>
                  <a:pt x="22987" y="952500"/>
                </a:lnTo>
                <a:lnTo>
                  <a:pt x="21932" y="962837"/>
                </a:lnTo>
                <a:lnTo>
                  <a:pt x="22479" y="965200"/>
                </a:lnTo>
                <a:lnTo>
                  <a:pt x="21691" y="965200"/>
                </a:lnTo>
                <a:lnTo>
                  <a:pt x="21399" y="990600"/>
                </a:lnTo>
                <a:lnTo>
                  <a:pt x="20904" y="1003300"/>
                </a:lnTo>
                <a:lnTo>
                  <a:pt x="19050" y="1016000"/>
                </a:lnTo>
                <a:lnTo>
                  <a:pt x="18745" y="1003300"/>
                </a:lnTo>
                <a:lnTo>
                  <a:pt x="18986" y="1003300"/>
                </a:lnTo>
                <a:lnTo>
                  <a:pt x="19113" y="990600"/>
                </a:lnTo>
                <a:lnTo>
                  <a:pt x="18034" y="990600"/>
                </a:lnTo>
                <a:lnTo>
                  <a:pt x="17145" y="1003300"/>
                </a:lnTo>
                <a:lnTo>
                  <a:pt x="16129" y="1003300"/>
                </a:lnTo>
                <a:lnTo>
                  <a:pt x="15709" y="977900"/>
                </a:lnTo>
                <a:lnTo>
                  <a:pt x="16738" y="965200"/>
                </a:lnTo>
                <a:lnTo>
                  <a:pt x="18313" y="952500"/>
                </a:lnTo>
                <a:lnTo>
                  <a:pt x="19558" y="939800"/>
                </a:lnTo>
                <a:lnTo>
                  <a:pt x="18542" y="965200"/>
                </a:lnTo>
                <a:lnTo>
                  <a:pt x="21691" y="965200"/>
                </a:lnTo>
                <a:lnTo>
                  <a:pt x="21932" y="962837"/>
                </a:lnTo>
                <a:lnTo>
                  <a:pt x="19558" y="952500"/>
                </a:lnTo>
                <a:lnTo>
                  <a:pt x="22479" y="952500"/>
                </a:lnTo>
                <a:lnTo>
                  <a:pt x="21590" y="939800"/>
                </a:lnTo>
                <a:lnTo>
                  <a:pt x="21882" y="927100"/>
                </a:lnTo>
                <a:lnTo>
                  <a:pt x="22352" y="914400"/>
                </a:lnTo>
                <a:lnTo>
                  <a:pt x="21971" y="901700"/>
                </a:lnTo>
                <a:lnTo>
                  <a:pt x="21971" y="914400"/>
                </a:lnTo>
                <a:lnTo>
                  <a:pt x="21463" y="914400"/>
                </a:lnTo>
                <a:lnTo>
                  <a:pt x="20955" y="901700"/>
                </a:lnTo>
                <a:lnTo>
                  <a:pt x="20459" y="889000"/>
                </a:lnTo>
                <a:lnTo>
                  <a:pt x="18288" y="876300"/>
                </a:lnTo>
                <a:lnTo>
                  <a:pt x="16103" y="863600"/>
                </a:lnTo>
                <a:lnTo>
                  <a:pt x="15113" y="850900"/>
                </a:lnTo>
                <a:lnTo>
                  <a:pt x="15163" y="838200"/>
                </a:lnTo>
                <a:lnTo>
                  <a:pt x="15913" y="825500"/>
                </a:lnTo>
                <a:lnTo>
                  <a:pt x="18834" y="825500"/>
                </a:lnTo>
                <a:lnTo>
                  <a:pt x="18884" y="838200"/>
                </a:lnTo>
                <a:lnTo>
                  <a:pt x="19748" y="850900"/>
                </a:lnTo>
                <a:lnTo>
                  <a:pt x="22479" y="850900"/>
                </a:lnTo>
                <a:lnTo>
                  <a:pt x="20243" y="838200"/>
                </a:lnTo>
                <a:lnTo>
                  <a:pt x="20497" y="825500"/>
                </a:lnTo>
                <a:lnTo>
                  <a:pt x="20739" y="812800"/>
                </a:lnTo>
                <a:lnTo>
                  <a:pt x="21602" y="800100"/>
                </a:lnTo>
                <a:lnTo>
                  <a:pt x="20828" y="774700"/>
                </a:lnTo>
                <a:lnTo>
                  <a:pt x="20447" y="762000"/>
                </a:lnTo>
                <a:lnTo>
                  <a:pt x="18884" y="774700"/>
                </a:lnTo>
                <a:lnTo>
                  <a:pt x="17691" y="774700"/>
                </a:lnTo>
                <a:lnTo>
                  <a:pt x="16675" y="762000"/>
                </a:lnTo>
                <a:lnTo>
                  <a:pt x="15621" y="774700"/>
                </a:lnTo>
                <a:lnTo>
                  <a:pt x="16014" y="762000"/>
                </a:lnTo>
                <a:lnTo>
                  <a:pt x="16548" y="749300"/>
                </a:lnTo>
                <a:lnTo>
                  <a:pt x="17348" y="749300"/>
                </a:lnTo>
                <a:lnTo>
                  <a:pt x="18542" y="736600"/>
                </a:lnTo>
                <a:lnTo>
                  <a:pt x="16637" y="736600"/>
                </a:lnTo>
                <a:lnTo>
                  <a:pt x="18808" y="723900"/>
                </a:lnTo>
                <a:lnTo>
                  <a:pt x="20078" y="723900"/>
                </a:lnTo>
                <a:lnTo>
                  <a:pt x="21082" y="711200"/>
                </a:lnTo>
                <a:lnTo>
                  <a:pt x="21780" y="698500"/>
                </a:lnTo>
                <a:lnTo>
                  <a:pt x="22479" y="685800"/>
                </a:lnTo>
                <a:lnTo>
                  <a:pt x="21361" y="698500"/>
                </a:lnTo>
                <a:lnTo>
                  <a:pt x="20320" y="685800"/>
                </a:lnTo>
                <a:lnTo>
                  <a:pt x="18542" y="685800"/>
                </a:lnTo>
                <a:lnTo>
                  <a:pt x="18351" y="673100"/>
                </a:lnTo>
                <a:lnTo>
                  <a:pt x="18542" y="660400"/>
                </a:lnTo>
                <a:lnTo>
                  <a:pt x="19100" y="660400"/>
                </a:lnTo>
                <a:lnTo>
                  <a:pt x="20066" y="647700"/>
                </a:lnTo>
                <a:lnTo>
                  <a:pt x="19558" y="647700"/>
                </a:lnTo>
                <a:lnTo>
                  <a:pt x="19583" y="635000"/>
                </a:lnTo>
                <a:lnTo>
                  <a:pt x="18923" y="622300"/>
                </a:lnTo>
                <a:lnTo>
                  <a:pt x="18440" y="609600"/>
                </a:lnTo>
                <a:lnTo>
                  <a:pt x="19050" y="584200"/>
                </a:lnTo>
                <a:lnTo>
                  <a:pt x="20447" y="584200"/>
                </a:lnTo>
                <a:lnTo>
                  <a:pt x="21831" y="546100"/>
                </a:lnTo>
                <a:lnTo>
                  <a:pt x="21945" y="469900"/>
                </a:lnTo>
                <a:lnTo>
                  <a:pt x="22212" y="444500"/>
                </a:lnTo>
                <a:lnTo>
                  <a:pt x="22479" y="419100"/>
                </a:lnTo>
                <a:lnTo>
                  <a:pt x="23495" y="444500"/>
                </a:lnTo>
                <a:lnTo>
                  <a:pt x="23545" y="431800"/>
                </a:lnTo>
                <a:lnTo>
                  <a:pt x="24015" y="419100"/>
                </a:lnTo>
                <a:lnTo>
                  <a:pt x="24218" y="406400"/>
                </a:lnTo>
                <a:lnTo>
                  <a:pt x="23495" y="393700"/>
                </a:lnTo>
                <a:lnTo>
                  <a:pt x="22987" y="406400"/>
                </a:lnTo>
                <a:lnTo>
                  <a:pt x="21971" y="406400"/>
                </a:lnTo>
                <a:lnTo>
                  <a:pt x="20066" y="393700"/>
                </a:lnTo>
                <a:lnTo>
                  <a:pt x="19558" y="381000"/>
                </a:lnTo>
                <a:lnTo>
                  <a:pt x="20066" y="381000"/>
                </a:lnTo>
                <a:lnTo>
                  <a:pt x="20510" y="368300"/>
                </a:lnTo>
                <a:lnTo>
                  <a:pt x="22479" y="368300"/>
                </a:lnTo>
                <a:lnTo>
                  <a:pt x="20066" y="342900"/>
                </a:lnTo>
                <a:lnTo>
                  <a:pt x="19621" y="317500"/>
                </a:lnTo>
                <a:lnTo>
                  <a:pt x="19253" y="292100"/>
                </a:lnTo>
                <a:lnTo>
                  <a:pt x="17145" y="266700"/>
                </a:lnTo>
                <a:lnTo>
                  <a:pt x="18859" y="266700"/>
                </a:lnTo>
                <a:lnTo>
                  <a:pt x="19189" y="279400"/>
                </a:lnTo>
                <a:lnTo>
                  <a:pt x="19443" y="292100"/>
                </a:lnTo>
                <a:lnTo>
                  <a:pt x="20955" y="292100"/>
                </a:lnTo>
                <a:lnTo>
                  <a:pt x="20447" y="279400"/>
                </a:lnTo>
                <a:lnTo>
                  <a:pt x="20066" y="279400"/>
                </a:lnTo>
                <a:lnTo>
                  <a:pt x="19558" y="266700"/>
                </a:lnTo>
                <a:lnTo>
                  <a:pt x="21971" y="266700"/>
                </a:lnTo>
                <a:lnTo>
                  <a:pt x="20789" y="228600"/>
                </a:lnTo>
                <a:lnTo>
                  <a:pt x="19748" y="203200"/>
                </a:lnTo>
                <a:lnTo>
                  <a:pt x="19075" y="177800"/>
                </a:lnTo>
                <a:lnTo>
                  <a:pt x="19050" y="139700"/>
                </a:lnTo>
                <a:lnTo>
                  <a:pt x="18059" y="139700"/>
                </a:lnTo>
                <a:lnTo>
                  <a:pt x="18161" y="127000"/>
                </a:lnTo>
                <a:lnTo>
                  <a:pt x="18821" y="114300"/>
                </a:lnTo>
                <a:lnTo>
                  <a:pt x="20066" y="114300"/>
                </a:lnTo>
                <a:lnTo>
                  <a:pt x="19050" y="101600"/>
                </a:lnTo>
                <a:lnTo>
                  <a:pt x="18542" y="114300"/>
                </a:lnTo>
                <a:lnTo>
                  <a:pt x="17526" y="114300"/>
                </a:lnTo>
                <a:lnTo>
                  <a:pt x="19354" y="88900"/>
                </a:lnTo>
                <a:lnTo>
                  <a:pt x="17907" y="63500"/>
                </a:lnTo>
                <a:lnTo>
                  <a:pt x="16167" y="50800"/>
                </a:lnTo>
                <a:lnTo>
                  <a:pt x="17145" y="25400"/>
                </a:lnTo>
                <a:lnTo>
                  <a:pt x="13538" y="25400"/>
                </a:lnTo>
                <a:lnTo>
                  <a:pt x="10147" y="12700"/>
                </a:lnTo>
                <a:lnTo>
                  <a:pt x="6959" y="0"/>
                </a:lnTo>
                <a:lnTo>
                  <a:pt x="3937" y="12700"/>
                </a:lnTo>
                <a:lnTo>
                  <a:pt x="4953" y="0"/>
                </a:lnTo>
                <a:lnTo>
                  <a:pt x="3441" y="0"/>
                </a:lnTo>
                <a:lnTo>
                  <a:pt x="3022" y="38100"/>
                </a:lnTo>
                <a:lnTo>
                  <a:pt x="1524" y="38100"/>
                </a:lnTo>
                <a:lnTo>
                  <a:pt x="4953" y="88900"/>
                </a:lnTo>
                <a:lnTo>
                  <a:pt x="0" y="88900"/>
                </a:lnTo>
                <a:lnTo>
                  <a:pt x="2565" y="139700"/>
                </a:lnTo>
                <a:lnTo>
                  <a:pt x="3416" y="190500"/>
                </a:lnTo>
                <a:lnTo>
                  <a:pt x="3251" y="241300"/>
                </a:lnTo>
                <a:lnTo>
                  <a:pt x="2794" y="279400"/>
                </a:lnTo>
                <a:lnTo>
                  <a:pt x="2781" y="330200"/>
                </a:lnTo>
                <a:lnTo>
                  <a:pt x="3937" y="381000"/>
                </a:lnTo>
                <a:lnTo>
                  <a:pt x="3937" y="393700"/>
                </a:lnTo>
                <a:lnTo>
                  <a:pt x="2921" y="381000"/>
                </a:lnTo>
                <a:lnTo>
                  <a:pt x="2032" y="381000"/>
                </a:lnTo>
                <a:lnTo>
                  <a:pt x="3086" y="393700"/>
                </a:lnTo>
                <a:lnTo>
                  <a:pt x="2552" y="393700"/>
                </a:lnTo>
                <a:lnTo>
                  <a:pt x="1358" y="406400"/>
                </a:lnTo>
                <a:lnTo>
                  <a:pt x="508" y="406400"/>
                </a:lnTo>
                <a:lnTo>
                  <a:pt x="4445" y="431800"/>
                </a:lnTo>
                <a:lnTo>
                  <a:pt x="2921" y="444500"/>
                </a:lnTo>
                <a:lnTo>
                  <a:pt x="2032" y="431800"/>
                </a:lnTo>
                <a:lnTo>
                  <a:pt x="1016" y="431800"/>
                </a:lnTo>
                <a:lnTo>
                  <a:pt x="1295" y="469900"/>
                </a:lnTo>
                <a:lnTo>
                  <a:pt x="2235" y="508000"/>
                </a:lnTo>
                <a:lnTo>
                  <a:pt x="2819" y="546100"/>
                </a:lnTo>
                <a:lnTo>
                  <a:pt x="2032" y="571500"/>
                </a:lnTo>
                <a:lnTo>
                  <a:pt x="3136" y="584200"/>
                </a:lnTo>
                <a:lnTo>
                  <a:pt x="3670" y="584200"/>
                </a:lnTo>
                <a:lnTo>
                  <a:pt x="2895" y="596900"/>
                </a:lnTo>
                <a:lnTo>
                  <a:pt x="2387" y="622300"/>
                </a:lnTo>
                <a:lnTo>
                  <a:pt x="1016" y="622300"/>
                </a:lnTo>
                <a:lnTo>
                  <a:pt x="3086" y="635000"/>
                </a:lnTo>
                <a:lnTo>
                  <a:pt x="3911" y="660400"/>
                </a:lnTo>
                <a:lnTo>
                  <a:pt x="5105" y="673100"/>
                </a:lnTo>
                <a:lnTo>
                  <a:pt x="8255" y="673100"/>
                </a:lnTo>
                <a:lnTo>
                  <a:pt x="8077" y="685800"/>
                </a:lnTo>
                <a:lnTo>
                  <a:pt x="4953" y="685800"/>
                </a:lnTo>
                <a:lnTo>
                  <a:pt x="5041" y="711200"/>
                </a:lnTo>
                <a:lnTo>
                  <a:pt x="4521" y="736600"/>
                </a:lnTo>
                <a:lnTo>
                  <a:pt x="3429" y="749300"/>
                </a:lnTo>
                <a:lnTo>
                  <a:pt x="3924" y="762000"/>
                </a:lnTo>
                <a:lnTo>
                  <a:pt x="3898" y="800100"/>
                </a:lnTo>
                <a:lnTo>
                  <a:pt x="4495" y="838200"/>
                </a:lnTo>
                <a:lnTo>
                  <a:pt x="6858" y="876300"/>
                </a:lnTo>
                <a:lnTo>
                  <a:pt x="5359" y="863600"/>
                </a:lnTo>
                <a:lnTo>
                  <a:pt x="4813" y="863600"/>
                </a:lnTo>
                <a:lnTo>
                  <a:pt x="4572" y="876300"/>
                </a:lnTo>
                <a:lnTo>
                  <a:pt x="3937" y="889000"/>
                </a:lnTo>
                <a:lnTo>
                  <a:pt x="1016" y="876300"/>
                </a:lnTo>
                <a:lnTo>
                  <a:pt x="1524" y="901700"/>
                </a:lnTo>
                <a:lnTo>
                  <a:pt x="1016" y="914400"/>
                </a:lnTo>
                <a:lnTo>
                  <a:pt x="2413" y="914400"/>
                </a:lnTo>
                <a:lnTo>
                  <a:pt x="2921" y="901700"/>
                </a:lnTo>
                <a:lnTo>
                  <a:pt x="3937" y="901700"/>
                </a:lnTo>
                <a:lnTo>
                  <a:pt x="2921" y="914400"/>
                </a:lnTo>
                <a:lnTo>
                  <a:pt x="3937" y="927100"/>
                </a:lnTo>
                <a:lnTo>
                  <a:pt x="3670" y="939800"/>
                </a:lnTo>
                <a:lnTo>
                  <a:pt x="2997" y="939800"/>
                </a:lnTo>
                <a:lnTo>
                  <a:pt x="2057" y="952500"/>
                </a:lnTo>
                <a:lnTo>
                  <a:pt x="1016" y="952500"/>
                </a:lnTo>
                <a:lnTo>
                  <a:pt x="1016" y="965200"/>
                </a:lnTo>
                <a:lnTo>
                  <a:pt x="1409" y="965200"/>
                </a:lnTo>
                <a:lnTo>
                  <a:pt x="2413" y="952500"/>
                </a:lnTo>
                <a:lnTo>
                  <a:pt x="3683" y="952500"/>
                </a:lnTo>
                <a:lnTo>
                  <a:pt x="4953" y="965200"/>
                </a:lnTo>
                <a:lnTo>
                  <a:pt x="3848" y="965200"/>
                </a:lnTo>
                <a:lnTo>
                  <a:pt x="2578" y="977900"/>
                </a:lnTo>
                <a:lnTo>
                  <a:pt x="4064" y="977900"/>
                </a:lnTo>
                <a:lnTo>
                  <a:pt x="4953" y="990600"/>
                </a:lnTo>
                <a:lnTo>
                  <a:pt x="5334" y="1003300"/>
                </a:lnTo>
                <a:lnTo>
                  <a:pt x="1524" y="1003300"/>
                </a:lnTo>
                <a:lnTo>
                  <a:pt x="2260" y="1054100"/>
                </a:lnTo>
                <a:lnTo>
                  <a:pt x="3352" y="1104900"/>
                </a:lnTo>
                <a:lnTo>
                  <a:pt x="4267" y="1155700"/>
                </a:lnTo>
                <a:lnTo>
                  <a:pt x="4445" y="1219200"/>
                </a:lnTo>
                <a:lnTo>
                  <a:pt x="6045" y="1219200"/>
                </a:lnTo>
                <a:lnTo>
                  <a:pt x="6578" y="1244600"/>
                </a:lnTo>
                <a:lnTo>
                  <a:pt x="7391" y="1257300"/>
                </a:lnTo>
                <a:lnTo>
                  <a:pt x="11099" y="1257300"/>
                </a:lnTo>
                <a:lnTo>
                  <a:pt x="12014" y="1270000"/>
                </a:lnTo>
                <a:lnTo>
                  <a:pt x="12192" y="1282700"/>
                </a:lnTo>
                <a:lnTo>
                  <a:pt x="10909" y="1270000"/>
                </a:lnTo>
                <a:lnTo>
                  <a:pt x="9372" y="1282700"/>
                </a:lnTo>
                <a:lnTo>
                  <a:pt x="7912" y="1282700"/>
                </a:lnTo>
                <a:lnTo>
                  <a:pt x="6858" y="1270000"/>
                </a:lnTo>
                <a:lnTo>
                  <a:pt x="4953" y="1295400"/>
                </a:lnTo>
                <a:lnTo>
                  <a:pt x="1498" y="1320800"/>
                </a:lnTo>
                <a:lnTo>
                  <a:pt x="1879" y="1346200"/>
                </a:lnTo>
                <a:lnTo>
                  <a:pt x="3289" y="1384300"/>
                </a:lnTo>
                <a:lnTo>
                  <a:pt x="2921" y="1422400"/>
                </a:lnTo>
                <a:lnTo>
                  <a:pt x="3429" y="1409700"/>
                </a:lnTo>
                <a:lnTo>
                  <a:pt x="3937" y="1409700"/>
                </a:lnTo>
                <a:lnTo>
                  <a:pt x="3340" y="1447800"/>
                </a:lnTo>
                <a:lnTo>
                  <a:pt x="4292" y="1473200"/>
                </a:lnTo>
                <a:lnTo>
                  <a:pt x="5410" y="1498600"/>
                </a:lnTo>
                <a:lnTo>
                  <a:pt x="5334" y="1511300"/>
                </a:lnTo>
                <a:lnTo>
                  <a:pt x="7874" y="1511300"/>
                </a:lnTo>
                <a:lnTo>
                  <a:pt x="5613" y="1536700"/>
                </a:lnTo>
                <a:lnTo>
                  <a:pt x="4597" y="1549400"/>
                </a:lnTo>
                <a:lnTo>
                  <a:pt x="4584" y="1562100"/>
                </a:lnTo>
                <a:lnTo>
                  <a:pt x="5334" y="1587500"/>
                </a:lnTo>
                <a:lnTo>
                  <a:pt x="7366" y="1587500"/>
                </a:lnTo>
                <a:lnTo>
                  <a:pt x="5892" y="1600200"/>
                </a:lnTo>
                <a:lnTo>
                  <a:pt x="4699" y="1612900"/>
                </a:lnTo>
                <a:lnTo>
                  <a:pt x="3962" y="1625600"/>
                </a:lnTo>
                <a:lnTo>
                  <a:pt x="3937" y="1638300"/>
                </a:lnTo>
                <a:lnTo>
                  <a:pt x="4953" y="1638300"/>
                </a:lnTo>
                <a:lnTo>
                  <a:pt x="4445" y="1676400"/>
                </a:lnTo>
                <a:lnTo>
                  <a:pt x="7213" y="1689100"/>
                </a:lnTo>
                <a:lnTo>
                  <a:pt x="6337" y="1714500"/>
                </a:lnTo>
                <a:lnTo>
                  <a:pt x="5473" y="1752600"/>
                </a:lnTo>
                <a:lnTo>
                  <a:pt x="8255" y="1765300"/>
                </a:lnTo>
                <a:lnTo>
                  <a:pt x="7048" y="1778000"/>
                </a:lnTo>
                <a:lnTo>
                  <a:pt x="6159" y="1790700"/>
                </a:lnTo>
                <a:lnTo>
                  <a:pt x="5359" y="1803400"/>
                </a:lnTo>
                <a:lnTo>
                  <a:pt x="4445" y="1816100"/>
                </a:lnTo>
                <a:lnTo>
                  <a:pt x="5334" y="1816100"/>
                </a:lnTo>
                <a:lnTo>
                  <a:pt x="5842" y="1828800"/>
                </a:lnTo>
                <a:lnTo>
                  <a:pt x="4178" y="1841500"/>
                </a:lnTo>
                <a:lnTo>
                  <a:pt x="4724" y="1854200"/>
                </a:lnTo>
                <a:lnTo>
                  <a:pt x="6083" y="1866900"/>
                </a:lnTo>
                <a:lnTo>
                  <a:pt x="6858" y="1892300"/>
                </a:lnTo>
                <a:lnTo>
                  <a:pt x="5842" y="1905000"/>
                </a:lnTo>
                <a:lnTo>
                  <a:pt x="4445" y="1892300"/>
                </a:lnTo>
                <a:lnTo>
                  <a:pt x="2921" y="1892300"/>
                </a:lnTo>
                <a:lnTo>
                  <a:pt x="3924" y="1905000"/>
                </a:lnTo>
                <a:lnTo>
                  <a:pt x="2870" y="1930400"/>
                </a:lnTo>
                <a:lnTo>
                  <a:pt x="1358" y="1955800"/>
                </a:lnTo>
                <a:lnTo>
                  <a:pt x="1016" y="1968500"/>
                </a:lnTo>
                <a:lnTo>
                  <a:pt x="5842" y="1968500"/>
                </a:lnTo>
                <a:lnTo>
                  <a:pt x="4508" y="1981200"/>
                </a:lnTo>
                <a:lnTo>
                  <a:pt x="2641" y="1981200"/>
                </a:lnTo>
                <a:lnTo>
                  <a:pt x="1422" y="1993900"/>
                </a:lnTo>
                <a:lnTo>
                  <a:pt x="2032" y="2006600"/>
                </a:lnTo>
                <a:lnTo>
                  <a:pt x="2413" y="1993900"/>
                </a:lnTo>
                <a:lnTo>
                  <a:pt x="4838" y="2006600"/>
                </a:lnTo>
                <a:lnTo>
                  <a:pt x="7950" y="2019300"/>
                </a:lnTo>
                <a:lnTo>
                  <a:pt x="10502" y="2032000"/>
                </a:lnTo>
                <a:lnTo>
                  <a:pt x="10795" y="2044700"/>
                </a:lnTo>
                <a:lnTo>
                  <a:pt x="9271" y="2032000"/>
                </a:lnTo>
                <a:lnTo>
                  <a:pt x="9372" y="2057400"/>
                </a:lnTo>
                <a:lnTo>
                  <a:pt x="11125" y="2070100"/>
                </a:lnTo>
                <a:lnTo>
                  <a:pt x="12319" y="2082800"/>
                </a:lnTo>
                <a:lnTo>
                  <a:pt x="10795" y="2095500"/>
                </a:lnTo>
                <a:lnTo>
                  <a:pt x="8255" y="2095500"/>
                </a:lnTo>
                <a:lnTo>
                  <a:pt x="9601" y="2120900"/>
                </a:lnTo>
                <a:lnTo>
                  <a:pt x="9461" y="2120900"/>
                </a:lnTo>
                <a:lnTo>
                  <a:pt x="9207" y="2133600"/>
                </a:lnTo>
                <a:lnTo>
                  <a:pt x="10287" y="2159000"/>
                </a:lnTo>
                <a:lnTo>
                  <a:pt x="10883" y="2159000"/>
                </a:lnTo>
                <a:lnTo>
                  <a:pt x="11315" y="2171700"/>
                </a:lnTo>
                <a:lnTo>
                  <a:pt x="11087" y="2184400"/>
                </a:lnTo>
                <a:lnTo>
                  <a:pt x="8763" y="2184400"/>
                </a:lnTo>
                <a:lnTo>
                  <a:pt x="8826" y="2209800"/>
                </a:lnTo>
                <a:lnTo>
                  <a:pt x="8966" y="2222500"/>
                </a:lnTo>
                <a:lnTo>
                  <a:pt x="9271" y="2235200"/>
                </a:lnTo>
                <a:lnTo>
                  <a:pt x="8763" y="2235200"/>
                </a:lnTo>
                <a:lnTo>
                  <a:pt x="8255" y="2247900"/>
                </a:lnTo>
                <a:lnTo>
                  <a:pt x="9271" y="2247900"/>
                </a:lnTo>
                <a:lnTo>
                  <a:pt x="7607" y="2260600"/>
                </a:lnTo>
                <a:lnTo>
                  <a:pt x="7327" y="2273300"/>
                </a:lnTo>
                <a:lnTo>
                  <a:pt x="7759" y="2298700"/>
                </a:lnTo>
                <a:lnTo>
                  <a:pt x="8255" y="2311400"/>
                </a:lnTo>
                <a:lnTo>
                  <a:pt x="8509" y="2298700"/>
                </a:lnTo>
                <a:lnTo>
                  <a:pt x="10172" y="2298700"/>
                </a:lnTo>
                <a:lnTo>
                  <a:pt x="11303" y="2311400"/>
                </a:lnTo>
                <a:lnTo>
                  <a:pt x="9779" y="2311400"/>
                </a:lnTo>
                <a:lnTo>
                  <a:pt x="9080" y="2324100"/>
                </a:lnTo>
                <a:lnTo>
                  <a:pt x="9220" y="2324100"/>
                </a:lnTo>
                <a:lnTo>
                  <a:pt x="10287" y="2336800"/>
                </a:lnTo>
                <a:lnTo>
                  <a:pt x="7327" y="2336800"/>
                </a:lnTo>
                <a:lnTo>
                  <a:pt x="4673" y="2349500"/>
                </a:lnTo>
                <a:lnTo>
                  <a:pt x="2755" y="2362200"/>
                </a:lnTo>
                <a:lnTo>
                  <a:pt x="2032" y="2374900"/>
                </a:lnTo>
                <a:lnTo>
                  <a:pt x="2413" y="2374900"/>
                </a:lnTo>
                <a:lnTo>
                  <a:pt x="2921" y="2362200"/>
                </a:lnTo>
                <a:lnTo>
                  <a:pt x="4445" y="2362200"/>
                </a:lnTo>
                <a:lnTo>
                  <a:pt x="3429" y="2374900"/>
                </a:lnTo>
                <a:lnTo>
                  <a:pt x="6350" y="2374900"/>
                </a:lnTo>
                <a:lnTo>
                  <a:pt x="4584" y="2387600"/>
                </a:lnTo>
                <a:lnTo>
                  <a:pt x="4508" y="2400300"/>
                </a:lnTo>
                <a:lnTo>
                  <a:pt x="4991" y="2413000"/>
                </a:lnTo>
                <a:lnTo>
                  <a:pt x="4953" y="2438400"/>
                </a:lnTo>
                <a:lnTo>
                  <a:pt x="5842" y="2425700"/>
                </a:lnTo>
                <a:lnTo>
                  <a:pt x="6858" y="2438400"/>
                </a:lnTo>
                <a:lnTo>
                  <a:pt x="8255" y="2438400"/>
                </a:lnTo>
                <a:lnTo>
                  <a:pt x="6731" y="2451100"/>
                </a:lnTo>
                <a:lnTo>
                  <a:pt x="8432" y="2463800"/>
                </a:lnTo>
                <a:lnTo>
                  <a:pt x="6350" y="2463800"/>
                </a:lnTo>
                <a:lnTo>
                  <a:pt x="7937" y="2514600"/>
                </a:lnTo>
                <a:lnTo>
                  <a:pt x="8382" y="2565400"/>
                </a:lnTo>
                <a:lnTo>
                  <a:pt x="8915" y="2603500"/>
                </a:lnTo>
                <a:lnTo>
                  <a:pt x="11214" y="2641600"/>
                </a:lnTo>
                <a:lnTo>
                  <a:pt x="10807" y="2641600"/>
                </a:lnTo>
                <a:lnTo>
                  <a:pt x="10121" y="2654300"/>
                </a:lnTo>
                <a:lnTo>
                  <a:pt x="9779" y="2667000"/>
                </a:lnTo>
                <a:lnTo>
                  <a:pt x="11684" y="2654300"/>
                </a:lnTo>
                <a:lnTo>
                  <a:pt x="9956" y="2679700"/>
                </a:lnTo>
                <a:lnTo>
                  <a:pt x="9271" y="2679700"/>
                </a:lnTo>
                <a:lnTo>
                  <a:pt x="8572" y="2692400"/>
                </a:lnTo>
                <a:lnTo>
                  <a:pt x="6858" y="2717800"/>
                </a:lnTo>
                <a:lnTo>
                  <a:pt x="8432" y="2705100"/>
                </a:lnTo>
                <a:lnTo>
                  <a:pt x="10883" y="2705100"/>
                </a:lnTo>
                <a:lnTo>
                  <a:pt x="12192" y="2717800"/>
                </a:lnTo>
                <a:lnTo>
                  <a:pt x="8255" y="2743200"/>
                </a:lnTo>
                <a:lnTo>
                  <a:pt x="11303" y="2743200"/>
                </a:lnTo>
                <a:lnTo>
                  <a:pt x="10795" y="2755900"/>
                </a:lnTo>
                <a:lnTo>
                  <a:pt x="10934" y="2768600"/>
                </a:lnTo>
                <a:lnTo>
                  <a:pt x="12192" y="2768600"/>
                </a:lnTo>
                <a:lnTo>
                  <a:pt x="9715" y="2781300"/>
                </a:lnTo>
                <a:lnTo>
                  <a:pt x="8356" y="2794000"/>
                </a:lnTo>
                <a:lnTo>
                  <a:pt x="7454" y="2819400"/>
                </a:lnTo>
                <a:lnTo>
                  <a:pt x="6350" y="2819400"/>
                </a:lnTo>
                <a:lnTo>
                  <a:pt x="8128" y="2832100"/>
                </a:lnTo>
                <a:lnTo>
                  <a:pt x="8001" y="2844800"/>
                </a:lnTo>
                <a:lnTo>
                  <a:pt x="7772" y="2844800"/>
                </a:lnTo>
                <a:lnTo>
                  <a:pt x="9271" y="2857500"/>
                </a:lnTo>
                <a:lnTo>
                  <a:pt x="25565" y="2857500"/>
                </a:lnTo>
                <a:lnTo>
                  <a:pt x="26416" y="2832100"/>
                </a:lnTo>
                <a:lnTo>
                  <a:pt x="27305" y="2844800"/>
                </a:lnTo>
                <a:lnTo>
                  <a:pt x="27444" y="2844800"/>
                </a:lnTo>
                <a:lnTo>
                  <a:pt x="27355" y="2832100"/>
                </a:lnTo>
                <a:lnTo>
                  <a:pt x="27368" y="2819400"/>
                </a:lnTo>
                <a:lnTo>
                  <a:pt x="27813" y="2819400"/>
                </a:lnTo>
                <a:lnTo>
                  <a:pt x="26416" y="2806700"/>
                </a:lnTo>
                <a:lnTo>
                  <a:pt x="21463" y="2806700"/>
                </a:lnTo>
                <a:lnTo>
                  <a:pt x="26797" y="2781300"/>
                </a:lnTo>
                <a:lnTo>
                  <a:pt x="20955" y="2781300"/>
                </a:lnTo>
                <a:lnTo>
                  <a:pt x="21590" y="2768600"/>
                </a:lnTo>
                <a:lnTo>
                  <a:pt x="26797" y="2768600"/>
                </a:lnTo>
                <a:lnTo>
                  <a:pt x="25120" y="2755900"/>
                </a:lnTo>
                <a:lnTo>
                  <a:pt x="24358" y="2743200"/>
                </a:lnTo>
                <a:lnTo>
                  <a:pt x="23482" y="2743200"/>
                </a:lnTo>
                <a:lnTo>
                  <a:pt x="21463" y="2730500"/>
                </a:lnTo>
                <a:lnTo>
                  <a:pt x="26416" y="2730500"/>
                </a:lnTo>
                <a:lnTo>
                  <a:pt x="26797" y="2743200"/>
                </a:lnTo>
                <a:lnTo>
                  <a:pt x="27508" y="2730500"/>
                </a:lnTo>
                <a:lnTo>
                  <a:pt x="27559" y="2717800"/>
                </a:lnTo>
                <a:lnTo>
                  <a:pt x="27216" y="2705100"/>
                </a:lnTo>
                <a:lnTo>
                  <a:pt x="26797" y="2705100"/>
                </a:lnTo>
                <a:lnTo>
                  <a:pt x="24333" y="2717800"/>
                </a:lnTo>
                <a:lnTo>
                  <a:pt x="12700" y="2717800"/>
                </a:lnTo>
                <a:lnTo>
                  <a:pt x="15519" y="2705100"/>
                </a:lnTo>
                <a:lnTo>
                  <a:pt x="23977" y="2667000"/>
                </a:lnTo>
                <a:lnTo>
                  <a:pt x="20955" y="2667000"/>
                </a:lnTo>
                <a:lnTo>
                  <a:pt x="23291" y="2654300"/>
                </a:lnTo>
                <a:lnTo>
                  <a:pt x="24587" y="2628900"/>
                </a:lnTo>
                <a:lnTo>
                  <a:pt x="25044" y="2590800"/>
                </a:lnTo>
                <a:lnTo>
                  <a:pt x="24892" y="2565400"/>
                </a:lnTo>
                <a:lnTo>
                  <a:pt x="23863" y="2565400"/>
                </a:lnTo>
                <a:lnTo>
                  <a:pt x="23088" y="2552700"/>
                </a:lnTo>
                <a:lnTo>
                  <a:pt x="22987" y="2540000"/>
                </a:lnTo>
                <a:lnTo>
                  <a:pt x="22466" y="2527300"/>
                </a:lnTo>
                <a:lnTo>
                  <a:pt x="24384" y="2514600"/>
                </a:lnTo>
                <a:lnTo>
                  <a:pt x="22479" y="2514600"/>
                </a:lnTo>
                <a:lnTo>
                  <a:pt x="23063" y="2501900"/>
                </a:lnTo>
                <a:lnTo>
                  <a:pt x="23406" y="2489200"/>
                </a:lnTo>
                <a:lnTo>
                  <a:pt x="24485" y="2476500"/>
                </a:lnTo>
                <a:lnTo>
                  <a:pt x="27305" y="2476500"/>
                </a:lnTo>
                <a:lnTo>
                  <a:pt x="25908" y="2463800"/>
                </a:lnTo>
                <a:lnTo>
                  <a:pt x="26797" y="2451100"/>
                </a:lnTo>
                <a:lnTo>
                  <a:pt x="24384" y="2451100"/>
                </a:lnTo>
                <a:lnTo>
                  <a:pt x="26797" y="2413000"/>
                </a:lnTo>
                <a:lnTo>
                  <a:pt x="24892" y="2413000"/>
                </a:lnTo>
                <a:lnTo>
                  <a:pt x="24536" y="2425700"/>
                </a:lnTo>
                <a:lnTo>
                  <a:pt x="23469" y="2438400"/>
                </a:lnTo>
                <a:lnTo>
                  <a:pt x="22872" y="2451100"/>
                </a:lnTo>
                <a:lnTo>
                  <a:pt x="23876" y="2463800"/>
                </a:lnTo>
                <a:lnTo>
                  <a:pt x="20955" y="2463800"/>
                </a:lnTo>
                <a:lnTo>
                  <a:pt x="19558" y="2451100"/>
                </a:lnTo>
                <a:lnTo>
                  <a:pt x="16637" y="2463800"/>
                </a:lnTo>
                <a:lnTo>
                  <a:pt x="18338" y="2438400"/>
                </a:lnTo>
                <a:lnTo>
                  <a:pt x="19672" y="2425700"/>
                </a:lnTo>
                <a:lnTo>
                  <a:pt x="20993" y="2413000"/>
                </a:lnTo>
                <a:lnTo>
                  <a:pt x="24003" y="2387600"/>
                </a:lnTo>
                <a:lnTo>
                  <a:pt x="26797" y="2374900"/>
                </a:lnTo>
                <a:lnTo>
                  <a:pt x="24384" y="2336800"/>
                </a:lnTo>
                <a:lnTo>
                  <a:pt x="25908" y="2336800"/>
                </a:lnTo>
                <a:lnTo>
                  <a:pt x="22479" y="2324100"/>
                </a:lnTo>
                <a:lnTo>
                  <a:pt x="22987" y="2324100"/>
                </a:lnTo>
                <a:lnTo>
                  <a:pt x="23876" y="2311400"/>
                </a:lnTo>
                <a:lnTo>
                  <a:pt x="22479" y="2311400"/>
                </a:lnTo>
                <a:lnTo>
                  <a:pt x="21971" y="2311400"/>
                </a:lnTo>
                <a:lnTo>
                  <a:pt x="21971" y="2349500"/>
                </a:lnTo>
                <a:lnTo>
                  <a:pt x="20955" y="2362200"/>
                </a:lnTo>
                <a:lnTo>
                  <a:pt x="20447" y="2349500"/>
                </a:lnTo>
                <a:lnTo>
                  <a:pt x="20447" y="2336800"/>
                </a:lnTo>
                <a:lnTo>
                  <a:pt x="21463" y="2349500"/>
                </a:lnTo>
                <a:lnTo>
                  <a:pt x="21971" y="2349500"/>
                </a:lnTo>
                <a:lnTo>
                  <a:pt x="21971" y="2311400"/>
                </a:lnTo>
                <a:lnTo>
                  <a:pt x="19050" y="2311400"/>
                </a:lnTo>
                <a:lnTo>
                  <a:pt x="17145" y="2324100"/>
                </a:lnTo>
                <a:lnTo>
                  <a:pt x="19050" y="2336800"/>
                </a:lnTo>
                <a:lnTo>
                  <a:pt x="17526" y="2336800"/>
                </a:lnTo>
                <a:lnTo>
                  <a:pt x="15621" y="2349500"/>
                </a:lnTo>
                <a:lnTo>
                  <a:pt x="14224" y="2336800"/>
                </a:lnTo>
                <a:lnTo>
                  <a:pt x="15113" y="2324100"/>
                </a:lnTo>
                <a:lnTo>
                  <a:pt x="13716" y="2336800"/>
                </a:lnTo>
                <a:lnTo>
                  <a:pt x="12192" y="2336800"/>
                </a:lnTo>
                <a:lnTo>
                  <a:pt x="13716" y="2298700"/>
                </a:lnTo>
                <a:lnTo>
                  <a:pt x="14224" y="2311400"/>
                </a:lnTo>
                <a:lnTo>
                  <a:pt x="15113" y="2311400"/>
                </a:lnTo>
                <a:lnTo>
                  <a:pt x="16637" y="2324100"/>
                </a:lnTo>
                <a:lnTo>
                  <a:pt x="18224" y="2298700"/>
                </a:lnTo>
                <a:lnTo>
                  <a:pt x="20066" y="2298700"/>
                </a:lnTo>
                <a:lnTo>
                  <a:pt x="21983" y="2286000"/>
                </a:lnTo>
                <a:lnTo>
                  <a:pt x="23876" y="2298700"/>
                </a:lnTo>
                <a:lnTo>
                  <a:pt x="22923" y="2286000"/>
                </a:lnTo>
                <a:lnTo>
                  <a:pt x="21971" y="2273300"/>
                </a:lnTo>
                <a:lnTo>
                  <a:pt x="23825" y="2260600"/>
                </a:lnTo>
                <a:lnTo>
                  <a:pt x="24765" y="2247900"/>
                </a:lnTo>
                <a:lnTo>
                  <a:pt x="25501" y="2235200"/>
                </a:lnTo>
                <a:lnTo>
                  <a:pt x="26797" y="2222500"/>
                </a:lnTo>
                <a:lnTo>
                  <a:pt x="23876" y="2222500"/>
                </a:lnTo>
                <a:lnTo>
                  <a:pt x="24828" y="2197100"/>
                </a:lnTo>
                <a:lnTo>
                  <a:pt x="23368" y="2184400"/>
                </a:lnTo>
                <a:lnTo>
                  <a:pt x="21793" y="2171700"/>
                </a:lnTo>
                <a:lnTo>
                  <a:pt x="22479" y="2159000"/>
                </a:lnTo>
                <a:lnTo>
                  <a:pt x="23368" y="2146300"/>
                </a:lnTo>
                <a:lnTo>
                  <a:pt x="25400" y="2146300"/>
                </a:lnTo>
                <a:lnTo>
                  <a:pt x="25400" y="2133600"/>
                </a:lnTo>
                <a:lnTo>
                  <a:pt x="25577" y="2132660"/>
                </a:lnTo>
                <a:lnTo>
                  <a:pt x="24892" y="2120900"/>
                </a:lnTo>
                <a:lnTo>
                  <a:pt x="26123" y="2108200"/>
                </a:lnTo>
                <a:lnTo>
                  <a:pt x="26936" y="2082800"/>
                </a:lnTo>
                <a:lnTo>
                  <a:pt x="27190" y="2070100"/>
                </a:lnTo>
                <a:lnTo>
                  <a:pt x="26797" y="2057400"/>
                </a:lnTo>
                <a:lnTo>
                  <a:pt x="27774" y="2044700"/>
                </a:lnTo>
                <a:lnTo>
                  <a:pt x="31242" y="2044700"/>
                </a:lnTo>
                <a:lnTo>
                  <a:pt x="28829" y="2032000"/>
                </a:lnTo>
                <a:lnTo>
                  <a:pt x="26416" y="2032000"/>
                </a:lnTo>
                <a:lnTo>
                  <a:pt x="26416" y="2019300"/>
                </a:lnTo>
                <a:lnTo>
                  <a:pt x="27470" y="2006600"/>
                </a:lnTo>
                <a:lnTo>
                  <a:pt x="29451" y="2006600"/>
                </a:lnTo>
                <a:lnTo>
                  <a:pt x="30226" y="1993900"/>
                </a:lnTo>
                <a:lnTo>
                  <a:pt x="26797" y="1993900"/>
                </a:lnTo>
                <a:lnTo>
                  <a:pt x="26835" y="1981200"/>
                </a:lnTo>
                <a:lnTo>
                  <a:pt x="26416" y="1968500"/>
                </a:lnTo>
                <a:lnTo>
                  <a:pt x="25400" y="1968500"/>
                </a:lnTo>
                <a:lnTo>
                  <a:pt x="25971" y="1955800"/>
                </a:lnTo>
                <a:lnTo>
                  <a:pt x="26225" y="1955800"/>
                </a:lnTo>
                <a:lnTo>
                  <a:pt x="26174" y="1943100"/>
                </a:lnTo>
                <a:lnTo>
                  <a:pt x="25908" y="1943100"/>
                </a:lnTo>
                <a:lnTo>
                  <a:pt x="24892" y="1930400"/>
                </a:lnTo>
                <a:lnTo>
                  <a:pt x="23495" y="1930400"/>
                </a:lnTo>
                <a:lnTo>
                  <a:pt x="26416" y="1917700"/>
                </a:lnTo>
                <a:lnTo>
                  <a:pt x="27813" y="1930400"/>
                </a:lnTo>
                <a:lnTo>
                  <a:pt x="26568" y="1917700"/>
                </a:lnTo>
                <a:lnTo>
                  <a:pt x="27559" y="1905000"/>
                </a:lnTo>
                <a:lnTo>
                  <a:pt x="28054" y="1892300"/>
                </a:lnTo>
                <a:lnTo>
                  <a:pt x="25400" y="1879600"/>
                </a:lnTo>
                <a:lnTo>
                  <a:pt x="25120" y="1892300"/>
                </a:lnTo>
                <a:lnTo>
                  <a:pt x="24396" y="1905000"/>
                </a:lnTo>
                <a:lnTo>
                  <a:pt x="21971" y="1905000"/>
                </a:lnTo>
                <a:lnTo>
                  <a:pt x="22923" y="1892300"/>
                </a:lnTo>
                <a:lnTo>
                  <a:pt x="22910" y="1891461"/>
                </a:lnTo>
                <a:lnTo>
                  <a:pt x="21971" y="1879600"/>
                </a:lnTo>
                <a:lnTo>
                  <a:pt x="22987" y="1879600"/>
                </a:lnTo>
                <a:lnTo>
                  <a:pt x="24384" y="1866900"/>
                </a:lnTo>
                <a:lnTo>
                  <a:pt x="25400" y="1866900"/>
                </a:lnTo>
                <a:lnTo>
                  <a:pt x="25908" y="1828800"/>
                </a:lnTo>
                <a:lnTo>
                  <a:pt x="24384" y="1828800"/>
                </a:lnTo>
                <a:lnTo>
                  <a:pt x="25400" y="1816100"/>
                </a:lnTo>
                <a:lnTo>
                  <a:pt x="24384" y="1803400"/>
                </a:lnTo>
                <a:lnTo>
                  <a:pt x="23876" y="1790700"/>
                </a:lnTo>
                <a:lnTo>
                  <a:pt x="24523" y="1778000"/>
                </a:lnTo>
                <a:lnTo>
                  <a:pt x="26606" y="1765300"/>
                </a:lnTo>
                <a:lnTo>
                  <a:pt x="28295" y="1765300"/>
                </a:lnTo>
                <a:lnTo>
                  <a:pt x="28054" y="1752600"/>
                </a:lnTo>
                <a:lnTo>
                  <a:pt x="27813" y="1739900"/>
                </a:lnTo>
                <a:lnTo>
                  <a:pt x="27813" y="1752600"/>
                </a:lnTo>
                <a:lnTo>
                  <a:pt x="27305" y="1752600"/>
                </a:lnTo>
                <a:lnTo>
                  <a:pt x="25908" y="1739900"/>
                </a:lnTo>
                <a:lnTo>
                  <a:pt x="28930" y="1727200"/>
                </a:lnTo>
                <a:lnTo>
                  <a:pt x="29819" y="1689100"/>
                </a:lnTo>
                <a:lnTo>
                  <a:pt x="30111" y="1676400"/>
                </a:lnTo>
                <a:lnTo>
                  <a:pt x="33147" y="16637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657078" y="5454445"/>
            <a:ext cx="1905" cy="12065"/>
          </a:xfrm>
          <a:custGeom>
            <a:avLst/>
            <a:gdLst/>
            <a:ahLst/>
            <a:cxnLst/>
            <a:rect l="l" t="t" r="r" b="b"/>
            <a:pathLst>
              <a:path w="1904" h="12064">
                <a:moveTo>
                  <a:pt x="964" y="0"/>
                </a:moveTo>
                <a:lnTo>
                  <a:pt x="507" y="410"/>
                </a:lnTo>
                <a:lnTo>
                  <a:pt x="146" y="4560"/>
                </a:lnTo>
                <a:lnTo>
                  <a:pt x="0" y="11126"/>
                </a:lnTo>
                <a:lnTo>
                  <a:pt x="889" y="11888"/>
                </a:lnTo>
                <a:lnTo>
                  <a:pt x="1397" y="9602"/>
                </a:lnTo>
                <a:lnTo>
                  <a:pt x="889" y="6935"/>
                </a:lnTo>
                <a:lnTo>
                  <a:pt x="1397" y="4649"/>
                </a:lnTo>
                <a:lnTo>
                  <a:pt x="9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650766" y="5337047"/>
            <a:ext cx="3175" cy="36195"/>
          </a:xfrm>
          <a:custGeom>
            <a:avLst/>
            <a:gdLst/>
            <a:ahLst/>
            <a:cxnLst/>
            <a:rect l="l" t="t" r="r" b="b"/>
            <a:pathLst>
              <a:path w="3175" h="36195">
                <a:moveTo>
                  <a:pt x="1358" y="30861"/>
                </a:moveTo>
                <a:lnTo>
                  <a:pt x="723" y="35941"/>
                </a:lnTo>
                <a:lnTo>
                  <a:pt x="1358" y="34798"/>
                </a:lnTo>
                <a:lnTo>
                  <a:pt x="1358" y="30861"/>
                </a:lnTo>
                <a:close/>
              </a:path>
              <a:path w="3175" h="36195">
                <a:moveTo>
                  <a:pt x="2755" y="1143"/>
                </a:moveTo>
                <a:lnTo>
                  <a:pt x="850" y="0"/>
                </a:lnTo>
                <a:lnTo>
                  <a:pt x="215" y="8496"/>
                </a:lnTo>
                <a:lnTo>
                  <a:pt x="0" y="15671"/>
                </a:lnTo>
                <a:lnTo>
                  <a:pt x="431" y="20066"/>
                </a:lnTo>
                <a:lnTo>
                  <a:pt x="1739" y="20193"/>
                </a:lnTo>
                <a:lnTo>
                  <a:pt x="1739" y="22479"/>
                </a:lnTo>
                <a:lnTo>
                  <a:pt x="2247" y="11303"/>
                </a:lnTo>
                <a:lnTo>
                  <a:pt x="2755" y="1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643489" y="5213756"/>
            <a:ext cx="3175" cy="16510"/>
          </a:xfrm>
          <a:custGeom>
            <a:avLst/>
            <a:gdLst/>
            <a:ahLst/>
            <a:cxnLst/>
            <a:rect l="l" t="t" r="r" b="b"/>
            <a:pathLst>
              <a:path w="3175" h="16510">
                <a:moveTo>
                  <a:pt x="0" y="13563"/>
                </a:moveTo>
                <a:lnTo>
                  <a:pt x="888" y="16484"/>
                </a:lnTo>
                <a:lnTo>
                  <a:pt x="125" y="13815"/>
                </a:lnTo>
                <a:lnTo>
                  <a:pt x="141" y="13653"/>
                </a:lnTo>
                <a:lnTo>
                  <a:pt x="0" y="13563"/>
                </a:lnTo>
                <a:close/>
              </a:path>
              <a:path w="3175" h="16510">
                <a:moveTo>
                  <a:pt x="2264" y="0"/>
                </a:moveTo>
                <a:lnTo>
                  <a:pt x="1063" y="4752"/>
                </a:lnTo>
                <a:lnTo>
                  <a:pt x="141" y="13653"/>
                </a:lnTo>
                <a:lnTo>
                  <a:pt x="2793" y="15341"/>
                </a:lnTo>
                <a:lnTo>
                  <a:pt x="2285" y="10261"/>
                </a:lnTo>
                <a:lnTo>
                  <a:pt x="22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655681" y="5335904"/>
            <a:ext cx="3175" cy="10795"/>
          </a:xfrm>
          <a:custGeom>
            <a:avLst/>
            <a:gdLst/>
            <a:ahLst/>
            <a:cxnLst/>
            <a:rect l="l" t="t" r="r" b="b"/>
            <a:pathLst>
              <a:path w="3175" h="10795">
                <a:moveTo>
                  <a:pt x="2286" y="0"/>
                </a:moveTo>
                <a:lnTo>
                  <a:pt x="0" y="6223"/>
                </a:lnTo>
                <a:lnTo>
                  <a:pt x="2794" y="10414"/>
                </a:lnTo>
                <a:lnTo>
                  <a:pt x="228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654919" y="5258561"/>
            <a:ext cx="1905" cy="37465"/>
          </a:xfrm>
          <a:custGeom>
            <a:avLst/>
            <a:gdLst/>
            <a:ahLst/>
            <a:cxnLst/>
            <a:rect l="l" t="t" r="r" b="b"/>
            <a:pathLst>
              <a:path w="1904" h="37464">
                <a:moveTo>
                  <a:pt x="1397" y="22860"/>
                </a:moveTo>
                <a:lnTo>
                  <a:pt x="762" y="27432"/>
                </a:lnTo>
                <a:lnTo>
                  <a:pt x="762" y="37084"/>
                </a:lnTo>
                <a:lnTo>
                  <a:pt x="1397" y="34163"/>
                </a:lnTo>
                <a:lnTo>
                  <a:pt x="1397" y="22860"/>
                </a:lnTo>
                <a:close/>
              </a:path>
              <a:path w="1904" h="37464">
                <a:moveTo>
                  <a:pt x="1397" y="18415"/>
                </a:moveTo>
                <a:lnTo>
                  <a:pt x="1016" y="381"/>
                </a:lnTo>
                <a:lnTo>
                  <a:pt x="0" y="0"/>
                </a:lnTo>
                <a:lnTo>
                  <a:pt x="508" y="12065"/>
                </a:lnTo>
                <a:lnTo>
                  <a:pt x="1016" y="22860"/>
                </a:lnTo>
                <a:lnTo>
                  <a:pt x="1016" y="18034"/>
                </a:lnTo>
                <a:lnTo>
                  <a:pt x="1397" y="184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654918" y="5049773"/>
            <a:ext cx="2540" cy="24130"/>
          </a:xfrm>
          <a:custGeom>
            <a:avLst/>
            <a:gdLst/>
            <a:ahLst/>
            <a:cxnLst/>
            <a:rect l="l" t="t" r="r" b="b"/>
            <a:pathLst>
              <a:path w="2540" h="24129">
                <a:moveTo>
                  <a:pt x="1650" y="0"/>
                </a:moveTo>
                <a:lnTo>
                  <a:pt x="634" y="1777"/>
                </a:lnTo>
                <a:lnTo>
                  <a:pt x="0" y="21081"/>
                </a:lnTo>
                <a:lnTo>
                  <a:pt x="1142" y="24002"/>
                </a:lnTo>
                <a:lnTo>
                  <a:pt x="1142" y="16637"/>
                </a:lnTo>
                <a:lnTo>
                  <a:pt x="2158" y="12192"/>
                </a:lnTo>
                <a:lnTo>
                  <a:pt x="2158" y="5080"/>
                </a:lnTo>
                <a:lnTo>
                  <a:pt x="16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659872" y="5059260"/>
            <a:ext cx="5080" cy="69850"/>
          </a:xfrm>
          <a:custGeom>
            <a:avLst/>
            <a:gdLst/>
            <a:ahLst/>
            <a:cxnLst/>
            <a:rect l="l" t="t" r="r" b="b"/>
            <a:pathLst>
              <a:path w="5079" h="69850">
                <a:moveTo>
                  <a:pt x="3556" y="60363"/>
                </a:moveTo>
                <a:lnTo>
                  <a:pt x="0" y="60998"/>
                </a:lnTo>
                <a:lnTo>
                  <a:pt x="1016" y="64046"/>
                </a:lnTo>
                <a:lnTo>
                  <a:pt x="1524" y="64427"/>
                </a:lnTo>
                <a:lnTo>
                  <a:pt x="2032" y="69634"/>
                </a:lnTo>
                <a:lnTo>
                  <a:pt x="3556" y="60363"/>
                </a:lnTo>
                <a:close/>
              </a:path>
              <a:path w="5079" h="69850">
                <a:moveTo>
                  <a:pt x="4953" y="10071"/>
                </a:moveTo>
                <a:lnTo>
                  <a:pt x="4787" y="0"/>
                </a:lnTo>
                <a:lnTo>
                  <a:pt x="4394" y="1866"/>
                </a:lnTo>
                <a:lnTo>
                  <a:pt x="3924" y="8661"/>
                </a:lnTo>
                <a:lnTo>
                  <a:pt x="3556" y="13373"/>
                </a:lnTo>
                <a:lnTo>
                  <a:pt x="3822" y="20688"/>
                </a:lnTo>
                <a:lnTo>
                  <a:pt x="4102" y="19151"/>
                </a:lnTo>
                <a:lnTo>
                  <a:pt x="4457" y="13919"/>
                </a:lnTo>
                <a:lnTo>
                  <a:pt x="4953" y="100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653521" y="4783963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4952" y="0"/>
                </a:moveTo>
                <a:lnTo>
                  <a:pt x="0" y="4063"/>
                </a:lnTo>
                <a:lnTo>
                  <a:pt x="4952" y="4318"/>
                </a:lnTo>
                <a:lnTo>
                  <a:pt x="495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664825" y="4527067"/>
            <a:ext cx="5715" cy="28575"/>
          </a:xfrm>
          <a:custGeom>
            <a:avLst/>
            <a:gdLst/>
            <a:ahLst/>
            <a:cxnLst/>
            <a:rect l="l" t="t" r="r" b="b"/>
            <a:pathLst>
              <a:path w="5715" h="28575">
                <a:moveTo>
                  <a:pt x="1397" y="17119"/>
                </a:moveTo>
                <a:lnTo>
                  <a:pt x="635" y="18135"/>
                </a:lnTo>
                <a:lnTo>
                  <a:pt x="635" y="20040"/>
                </a:lnTo>
                <a:lnTo>
                  <a:pt x="0" y="23850"/>
                </a:lnTo>
                <a:lnTo>
                  <a:pt x="1397" y="17119"/>
                </a:lnTo>
                <a:close/>
              </a:path>
              <a:path w="5715" h="28575">
                <a:moveTo>
                  <a:pt x="5334" y="2133"/>
                </a:moveTo>
                <a:lnTo>
                  <a:pt x="3403" y="0"/>
                </a:lnTo>
                <a:lnTo>
                  <a:pt x="2451" y="2133"/>
                </a:lnTo>
                <a:lnTo>
                  <a:pt x="1955" y="8001"/>
                </a:lnTo>
                <a:lnTo>
                  <a:pt x="1397" y="16992"/>
                </a:lnTo>
                <a:lnTo>
                  <a:pt x="1993" y="17170"/>
                </a:lnTo>
                <a:lnTo>
                  <a:pt x="2819" y="28003"/>
                </a:lnTo>
                <a:lnTo>
                  <a:pt x="3429" y="28168"/>
                </a:lnTo>
                <a:lnTo>
                  <a:pt x="3225" y="18732"/>
                </a:lnTo>
                <a:lnTo>
                  <a:pt x="4191" y="16154"/>
                </a:lnTo>
                <a:lnTo>
                  <a:pt x="5245" y="13081"/>
                </a:lnTo>
                <a:lnTo>
                  <a:pt x="5334" y="21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36631" y="1630806"/>
            <a:ext cx="4445" cy="40640"/>
          </a:xfrm>
          <a:custGeom>
            <a:avLst/>
            <a:gdLst/>
            <a:ahLst/>
            <a:cxnLst/>
            <a:rect l="l" t="t" r="r" b="b"/>
            <a:pathLst>
              <a:path w="4445" h="40639">
                <a:moveTo>
                  <a:pt x="2159" y="34798"/>
                </a:moveTo>
                <a:lnTo>
                  <a:pt x="0" y="25400"/>
                </a:lnTo>
                <a:lnTo>
                  <a:pt x="1143" y="40132"/>
                </a:lnTo>
                <a:lnTo>
                  <a:pt x="2159" y="34798"/>
                </a:lnTo>
                <a:close/>
              </a:path>
              <a:path w="4445" h="40639">
                <a:moveTo>
                  <a:pt x="4318" y="11811"/>
                </a:moveTo>
                <a:lnTo>
                  <a:pt x="3810" y="9525"/>
                </a:lnTo>
                <a:lnTo>
                  <a:pt x="3810" y="0"/>
                </a:lnTo>
                <a:lnTo>
                  <a:pt x="1397" y="8509"/>
                </a:lnTo>
                <a:lnTo>
                  <a:pt x="4318" y="118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669016" y="3626992"/>
            <a:ext cx="2540" cy="13335"/>
          </a:xfrm>
          <a:custGeom>
            <a:avLst/>
            <a:gdLst/>
            <a:ahLst/>
            <a:cxnLst/>
            <a:rect l="l" t="t" r="r" b="b"/>
            <a:pathLst>
              <a:path w="2540" h="13335">
                <a:moveTo>
                  <a:pt x="0" y="0"/>
                </a:moveTo>
                <a:lnTo>
                  <a:pt x="507" y="6857"/>
                </a:lnTo>
                <a:lnTo>
                  <a:pt x="507" y="10667"/>
                </a:lnTo>
                <a:lnTo>
                  <a:pt x="1015" y="13080"/>
                </a:lnTo>
                <a:lnTo>
                  <a:pt x="2158" y="1193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664825" y="3437254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0"/>
                </a:moveTo>
                <a:lnTo>
                  <a:pt x="2794" y="6223"/>
                </a:lnTo>
                <a:lnTo>
                  <a:pt x="2794" y="292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669452" y="3274186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4" h="21589">
                <a:moveTo>
                  <a:pt x="1030" y="13061"/>
                </a:moveTo>
                <a:lnTo>
                  <a:pt x="833" y="14859"/>
                </a:lnTo>
                <a:lnTo>
                  <a:pt x="1214" y="21589"/>
                </a:lnTo>
                <a:lnTo>
                  <a:pt x="1030" y="13061"/>
                </a:lnTo>
                <a:close/>
              </a:path>
              <a:path w="1904" h="21589">
                <a:moveTo>
                  <a:pt x="1214" y="0"/>
                </a:moveTo>
                <a:lnTo>
                  <a:pt x="0" y="480"/>
                </a:lnTo>
                <a:lnTo>
                  <a:pt x="261" y="4508"/>
                </a:lnTo>
                <a:lnTo>
                  <a:pt x="1000" y="11680"/>
                </a:lnTo>
                <a:lnTo>
                  <a:pt x="1030" y="13061"/>
                </a:lnTo>
                <a:lnTo>
                  <a:pt x="1722" y="6730"/>
                </a:lnTo>
                <a:lnTo>
                  <a:pt x="12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677273" y="6165240"/>
            <a:ext cx="34925" cy="10795"/>
          </a:xfrm>
          <a:custGeom>
            <a:avLst/>
            <a:gdLst/>
            <a:ahLst/>
            <a:cxnLst/>
            <a:rect l="l" t="t" r="r" b="b"/>
            <a:pathLst>
              <a:path w="34925" h="10795">
                <a:moveTo>
                  <a:pt x="9525" y="3695"/>
                </a:moveTo>
                <a:lnTo>
                  <a:pt x="0" y="3162"/>
                </a:lnTo>
                <a:lnTo>
                  <a:pt x="5207" y="4216"/>
                </a:lnTo>
                <a:lnTo>
                  <a:pt x="7620" y="4216"/>
                </a:lnTo>
                <a:lnTo>
                  <a:pt x="9525" y="3695"/>
                </a:lnTo>
                <a:close/>
              </a:path>
              <a:path w="34925" h="10795">
                <a:moveTo>
                  <a:pt x="18554" y="4318"/>
                </a:moveTo>
                <a:lnTo>
                  <a:pt x="12446" y="0"/>
                </a:lnTo>
                <a:lnTo>
                  <a:pt x="11938" y="2628"/>
                </a:lnTo>
                <a:lnTo>
                  <a:pt x="9525" y="3517"/>
                </a:lnTo>
                <a:lnTo>
                  <a:pt x="18554" y="4318"/>
                </a:lnTo>
                <a:close/>
              </a:path>
              <a:path w="34925" h="10795">
                <a:moveTo>
                  <a:pt x="29337" y="5270"/>
                </a:moveTo>
                <a:lnTo>
                  <a:pt x="20701" y="4394"/>
                </a:lnTo>
                <a:lnTo>
                  <a:pt x="16764" y="2628"/>
                </a:lnTo>
                <a:lnTo>
                  <a:pt x="18554" y="4318"/>
                </a:lnTo>
                <a:lnTo>
                  <a:pt x="29337" y="5270"/>
                </a:lnTo>
                <a:close/>
              </a:path>
              <a:path w="34925" h="10795">
                <a:moveTo>
                  <a:pt x="34925" y="8432"/>
                </a:moveTo>
                <a:lnTo>
                  <a:pt x="17399" y="6324"/>
                </a:lnTo>
                <a:lnTo>
                  <a:pt x="11061" y="7785"/>
                </a:lnTo>
                <a:lnTo>
                  <a:pt x="8674" y="8966"/>
                </a:lnTo>
                <a:lnTo>
                  <a:pt x="11696" y="9893"/>
                </a:lnTo>
                <a:lnTo>
                  <a:pt x="21590" y="10541"/>
                </a:lnTo>
                <a:lnTo>
                  <a:pt x="20637" y="10020"/>
                </a:lnTo>
                <a:lnTo>
                  <a:pt x="24726" y="9499"/>
                </a:lnTo>
                <a:lnTo>
                  <a:pt x="30581" y="8966"/>
                </a:lnTo>
                <a:lnTo>
                  <a:pt x="34925" y="8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570720" y="6168402"/>
            <a:ext cx="33020" cy="6350"/>
          </a:xfrm>
          <a:custGeom>
            <a:avLst/>
            <a:gdLst/>
            <a:ahLst/>
            <a:cxnLst/>
            <a:rect l="l" t="t" r="r" b="b"/>
            <a:pathLst>
              <a:path w="33020" h="6350">
                <a:moveTo>
                  <a:pt x="12839" y="5105"/>
                </a:moveTo>
                <a:lnTo>
                  <a:pt x="11049" y="5626"/>
                </a:lnTo>
                <a:lnTo>
                  <a:pt x="12065" y="6324"/>
                </a:lnTo>
                <a:lnTo>
                  <a:pt x="12839" y="5105"/>
                </a:lnTo>
                <a:close/>
              </a:path>
              <a:path w="33020" h="6350">
                <a:moveTo>
                  <a:pt x="13550" y="4902"/>
                </a:moveTo>
                <a:lnTo>
                  <a:pt x="12954" y="4927"/>
                </a:lnTo>
                <a:lnTo>
                  <a:pt x="12839" y="5105"/>
                </a:lnTo>
                <a:lnTo>
                  <a:pt x="13550" y="4902"/>
                </a:lnTo>
                <a:close/>
              </a:path>
              <a:path w="33020" h="6350">
                <a:moveTo>
                  <a:pt x="20574" y="698"/>
                </a:moveTo>
                <a:lnTo>
                  <a:pt x="17399" y="0"/>
                </a:lnTo>
                <a:lnTo>
                  <a:pt x="0" y="0"/>
                </a:lnTo>
                <a:lnTo>
                  <a:pt x="19685" y="2108"/>
                </a:lnTo>
                <a:lnTo>
                  <a:pt x="20574" y="698"/>
                </a:lnTo>
                <a:close/>
              </a:path>
              <a:path w="33020" h="6350">
                <a:moveTo>
                  <a:pt x="32512" y="3517"/>
                </a:moveTo>
                <a:lnTo>
                  <a:pt x="19685" y="2108"/>
                </a:lnTo>
                <a:lnTo>
                  <a:pt x="18288" y="3517"/>
                </a:lnTo>
                <a:lnTo>
                  <a:pt x="13550" y="4902"/>
                </a:lnTo>
                <a:lnTo>
                  <a:pt x="25908" y="4216"/>
                </a:lnTo>
                <a:lnTo>
                  <a:pt x="32512" y="35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667620" y="6162065"/>
            <a:ext cx="39370" cy="3175"/>
          </a:xfrm>
          <a:custGeom>
            <a:avLst/>
            <a:gdLst/>
            <a:ahLst/>
            <a:cxnLst/>
            <a:rect l="l" t="t" r="r" b="b"/>
            <a:pathLst>
              <a:path w="39370" h="3175">
                <a:moveTo>
                  <a:pt x="6730" y="0"/>
                </a:moveTo>
                <a:lnTo>
                  <a:pt x="0" y="0"/>
                </a:lnTo>
                <a:lnTo>
                  <a:pt x="38988" y="3175"/>
                </a:lnTo>
                <a:lnTo>
                  <a:pt x="673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401302" y="6168402"/>
            <a:ext cx="135255" cy="10795"/>
          </a:xfrm>
          <a:custGeom>
            <a:avLst/>
            <a:gdLst/>
            <a:ahLst/>
            <a:cxnLst/>
            <a:rect l="l" t="t" r="r" b="b"/>
            <a:pathLst>
              <a:path w="135254" h="10795">
                <a:moveTo>
                  <a:pt x="17526" y="7378"/>
                </a:moveTo>
                <a:lnTo>
                  <a:pt x="11176" y="6324"/>
                </a:lnTo>
                <a:lnTo>
                  <a:pt x="5334" y="5270"/>
                </a:lnTo>
                <a:lnTo>
                  <a:pt x="0" y="4216"/>
                </a:lnTo>
                <a:lnTo>
                  <a:pt x="5842" y="6324"/>
                </a:lnTo>
                <a:lnTo>
                  <a:pt x="11684" y="7378"/>
                </a:lnTo>
                <a:lnTo>
                  <a:pt x="17526" y="7378"/>
                </a:lnTo>
                <a:close/>
              </a:path>
              <a:path w="135254" h="10795">
                <a:moveTo>
                  <a:pt x="57365" y="7785"/>
                </a:moveTo>
                <a:lnTo>
                  <a:pt x="55626" y="6324"/>
                </a:lnTo>
                <a:lnTo>
                  <a:pt x="44881" y="7239"/>
                </a:lnTo>
                <a:lnTo>
                  <a:pt x="35140" y="7747"/>
                </a:lnTo>
                <a:lnTo>
                  <a:pt x="26111" y="7721"/>
                </a:lnTo>
                <a:lnTo>
                  <a:pt x="17526" y="7035"/>
                </a:lnTo>
                <a:lnTo>
                  <a:pt x="25514" y="8483"/>
                </a:lnTo>
                <a:lnTo>
                  <a:pt x="34074" y="9588"/>
                </a:lnTo>
                <a:lnTo>
                  <a:pt x="43180" y="10312"/>
                </a:lnTo>
                <a:lnTo>
                  <a:pt x="52832" y="10553"/>
                </a:lnTo>
                <a:lnTo>
                  <a:pt x="50800" y="9893"/>
                </a:lnTo>
                <a:lnTo>
                  <a:pt x="54038" y="8978"/>
                </a:lnTo>
                <a:lnTo>
                  <a:pt x="57365" y="7785"/>
                </a:lnTo>
                <a:close/>
              </a:path>
              <a:path w="135254" h="10795">
                <a:moveTo>
                  <a:pt x="116840" y="9499"/>
                </a:moveTo>
                <a:lnTo>
                  <a:pt x="106045" y="6121"/>
                </a:lnTo>
                <a:lnTo>
                  <a:pt x="97028" y="5270"/>
                </a:lnTo>
                <a:lnTo>
                  <a:pt x="116840" y="9499"/>
                </a:lnTo>
                <a:close/>
              </a:path>
              <a:path w="135254" h="10795">
                <a:moveTo>
                  <a:pt x="135128" y="0"/>
                </a:moveTo>
                <a:lnTo>
                  <a:pt x="128016" y="0"/>
                </a:lnTo>
                <a:lnTo>
                  <a:pt x="127635" y="0"/>
                </a:lnTo>
                <a:lnTo>
                  <a:pt x="127508" y="0"/>
                </a:lnTo>
                <a:lnTo>
                  <a:pt x="110490" y="1054"/>
                </a:lnTo>
                <a:lnTo>
                  <a:pt x="127584" y="38"/>
                </a:lnTo>
                <a:lnTo>
                  <a:pt x="120015" y="4216"/>
                </a:lnTo>
                <a:lnTo>
                  <a:pt x="130937" y="3378"/>
                </a:lnTo>
                <a:lnTo>
                  <a:pt x="133731" y="838"/>
                </a:lnTo>
                <a:lnTo>
                  <a:pt x="1351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538081" y="6157848"/>
            <a:ext cx="84455" cy="9525"/>
          </a:xfrm>
          <a:custGeom>
            <a:avLst/>
            <a:gdLst/>
            <a:ahLst/>
            <a:cxnLst/>
            <a:rect l="l" t="t" r="r" b="b"/>
            <a:pathLst>
              <a:path w="84454" h="9525">
                <a:moveTo>
                  <a:pt x="10287" y="7391"/>
                </a:moveTo>
                <a:lnTo>
                  <a:pt x="0" y="5283"/>
                </a:lnTo>
                <a:lnTo>
                  <a:pt x="2286" y="7391"/>
                </a:lnTo>
                <a:lnTo>
                  <a:pt x="10287" y="7391"/>
                </a:lnTo>
                <a:close/>
              </a:path>
              <a:path w="84454" h="9525">
                <a:moveTo>
                  <a:pt x="32639" y="9499"/>
                </a:moveTo>
                <a:lnTo>
                  <a:pt x="26924" y="8712"/>
                </a:lnTo>
                <a:lnTo>
                  <a:pt x="30734" y="7124"/>
                </a:lnTo>
                <a:lnTo>
                  <a:pt x="31115" y="6337"/>
                </a:lnTo>
                <a:lnTo>
                  <a:pt x="10287" y="7124"/>
                </a:lnTo>
                <a:lnTo>
                  <a:pt x="32639" y="9499"/>
                </a:lnTo>
                <a:close/>
              </a:path>
              <a:path w="84454" h="9525">
                <a:moveTo>
                  <a:pt x="84328" y="7391"/>
                </a:moveTo>
                <a:lnTo>
                  <a:pt x="76073" y="5207"/>
                </a:lnTo>
                <a:lnTo>
                  <a:pt x="74523" y="3390"/>
                </a:lnTo>
                <a:lnTo>
                  <a:pt x="74764" y="1739"/>
                </a:lnTo>
                <a:lnTo>
                  <a:pt x="71882" y="0"/>
                </a:lnTo>
                <a:lnTo>
                  <a:pt x="62331" y="2197"/>
                </a:lnTo>
                <a:lnTo>
                  <a:pt x="64998" y="4013"/>
                </a:lnTo>
                <a:lnTo>
                  <a:pt x="74218" y="5664"/>
                </a:lnTo>
                <a:lnTo>
                  <a:pt x="84328" y="73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370314" y="6166294"/>
            <a:ext cx="111760" cy="6350"/>
          </a:xfrm>
          <a:custGeom>
            <a:avLst/>
            <a:gdLst/>
            <a:ahLst/>
            <a:cxnLst/>
            <a:rect l="l" t="t" r="r" b="b"/>
            <a:pathLst>
              <a:path w="111759" h="6350">
                <a:moveTo>
                  <a:pt x="15875" y="4216"/>
                </a:moveTo>
                <a:lnTo>
                  <a:pt x="10033" y="4216"/>
                </a:lnTo>
                <a:lnTo>
                  <a:pt x="4826" y="4927"/>
                </a:lnTo>
                <a:lnTo>
                  <a:pt x="0" y="5626"/>
                </a:lnTo>
                <a:lnTo>
                  <a:pt x="1397" y="6324"/>
                </a:lnTo>
                <a:lnTo>
                  <a:pt x="15875" y="4216"/>
                </a:lnTo>
                <a:close/>
              </a:path>
              <a:path w="111759" h="6350">
                <a:moveTo>
                  <a:pt x="79502" y="4216"/>
                </a:moveTo>
                <a:lnTo>
                  <a:pt x="74295" y="2628"/>
                </a:lnTo>
                <a:lnTo>
                  <a:pt x="72771" y="1054"/>
                </a:lnTo>
                <a:lnTo>
                  <a:pt x="63754" y="1193"/>
                </a:lnTo>
                <a:lnTo>
                  <a:pt x="54673" y="1549"/>
                </a:lnTo>
                <a:lnTo>
                  <a:pt x="36576" y="2628"/>
                </a:lnTo>
                <a:lnTo>
                  <a:pt x="44589" y="2654"/>
                </a:lnTo>
                <a:lnTo>
                  <a:pt x="52273" y="2832"/>
                </a:lnTo>
                <a:lnTo>
                  <a:pt x="59588" y="3302"/>
                </a:lnTo>
                <a:lnTo>
                  <a:pt x="66548" y="4216"/>
                </a:lnTo>
                <a:lnTo>
                  <a:pt x="79502" y="4216"/>
                </a:lnTo>
                <a:close/>
              </a:path>
              <a:path w="111759" h="6350">
                <a:moveTo>
                  <a:pt x="94615" y="2108"/>
                </a:moveTo>
                <a:lnTo>
                  <a:pt x="84201" y="0"/>
                </a:lnTo>
                <a:lnTo>
                  <a:pt x="75184" y="0"/>
                </a:lnTo>
                <a:lnTo>
                  <a:pt x="72390" y="0"/>
                </a:lnTo>
                <a:lnTo>
                  <a:pt x="72390" y="1054"/>
                </a:lnTo>
                <a:lnTo>
                  <a:pt x="72771" y="1054"/>
                </a:lnTo>
                <a:lnTo>
                  <a:pt x="80899" y="1054"/>
                </a:lnTo>
                <a:lnTo>
                  <a:pt x="88011" y="2108"/>
                </a:lnTo>
                <a:lnTo>
                  <a:pt x="94615" y="2108"/>
                </a:lnTo>
                <a:close/>
              </a:path>
              <a:path w="111759" h="6350">
                <a:moveTo>
                  <a:pt x="108966" y="2806"/>
                </a:moveTo>
                <a:lnTo>
                  <a:pt x="104775" y="2806"/>
                </a:lnTo>
                <a:lnTo>
                  <a:pt x="99695" y="2108"/>
                </a:lnTo>
                <a:lnTo>
                  <a:pt x="94615" y="2108"/>
                </a:lnTo>
                <a:lnTo>
                  <a:pt x="98298" y="2806"/>
                </a:lnTo>
                <a:lnTo>
                  <a:pt x="101473" y="3517"/>
                </a:lnTo>
                <a:lnTo>
                  <a:pt x="106172" y="4216"/>
                </a:lnTo>
                <a:lnTo>
                  <a:pt x="107061" y="3517"/>
                </a:lnTo>
                <a:lnTo>
                  <a:pt x="107950" y="3517"/>
                </a:lnTo>
                <a:lnTo>
                  <a:pt x="108966" y="2806"/>
                </a:lnTo>
                <a:close/>
              </a:path>
              <a:path w="111759" h="6350">
                <a:moveTo>
                  <a:pt x="111252" y="2108"/>
                </a:moveTo>
                <a:lnTo>
                  <a:pt x="108966" y="2108"/>
                </a:lnTo>
                <a:lnTo>
                  <a:pt x="111252" y="3162"/>
                </a:lnTo>
                <a:lnTo>
                  <a:pt x="111252" y="21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240520" y="6148349"/>
            <a:ext cx="162560" cy="24765"/>
          </a:xfrm>
          <a:custGeom>
            <a:avLst/>
            <a:gdLst/>
            <a:ahLst/>
            <a:cxnLst/>
            <a:rect l="l" t="t" r="r" b="b"/>
            <a:pathLst>
              <a:path w="162559" h="24764">
                <a:moveTo>
                  <a:pt x="77635" y="5232"/>
                </a:moveTo>
                <a:lnTo>
                  <a:pt x="68326" y="2235"/>
                </a:lnTo>
                <a:lnTo>
                  <a:pt x="52666" y="3873"/>
                </a:lnTo>
                <a:lnTo>
                  <a:pt x="38201" y="3632"/>
                </a:lnTo>
                <a:lnTo>
                  <a:pt x="27330" y="2133"/>
                </a:lnTo>
                <a:lnTo>
                  <a:pt x="22479" y="0"/>
                </a:lnTo>
                <a:lnTo>
                  <a:pt x="15748" y="749"/>
                </a:lnTo>
                <a:lnTo>
                  <a:pt x="24384" y="2235"/>
                </a:lnTo>
                <a:lnTo>
                  <a:pt x="23876" y="2971"/>
                </a:lnTo>
                <a:lnTo>
                  <a:pt x="0" y="1485"/>
                </a:lnTo>
                <a:lnTo>
                  <a:pt x="3467" y="4787"/>
                </a:lnTo>
                <a:lnTo>
                  <a:pt x="28371" y="9436"/>
                </a:lnTo>
                <a:lnTo>
                  <a:pt x="29210" y="11887"/>
                </a:lnTo>
                <a:lnTo>
                  <a:pt x="36512" y="10706"/>
                </a:lnTo>
                <a:lnTo>
                  <a:pt x="41681" y="9664"/>
                </a:lnTo>
                <a:lnTo>
                  <a:pt x="49568" y="9182"/>
                </a:lnTo>
                <a:lnTo>
                  <a:pt x="65024" y="9664"/>
                </a:lnTo>
                <a:lnTo>
                  <a:pt x="68986" y="11328"/>
                </a:lnTo>
                <a:lnTo>
                  <a:pt x="59956" y="12915"/>
                </a:lnTo>
                <a:lnTo>
                  <a:pt x="46278" y="14363"/>
                </a:lnTo>
                <a:lnTo>
                  <a:pt x="36322" y="15595"/>
                </a:lnTo>
                <a:lnTo>
                  <a:pt x="57404" y="17830"/>
                </a:lnTo>
                <a:lnTo>
                  <a:pt x="57404" y="18567"/>
                </a:lnTo>
                <a:lnTo>
                  <a:pt x="57785" y="20053"/>
                </a:lnTo>
                <a:lnTo>
                  <a:pt x="69748" y="15392"/>
                </a:lnTo>
                <a:lnTo>
                  <a:pt x="77241" y="10033"/>
                </a:lnTo>
                <a:lnTo>
                  <a:pt x="77635" y="5232"/>
                </a:lnTo>
                <a:close/>
              </a:path>
              <a:path w="162559" h="24764">
                <a:moveTo>
                  <a:pt x="105918" y="20053"/>
                </a:moveTo>
                <a:lnTo>
                  <a:pt x="100203" y="20053"/>
                </a:lnTo>
                <a:lnTo>
                  <a:pt x="58166" y="20751"/>
                </a:lnTo>
                <a:lnTo>
                  <a:pt x="59182" y="21463"/>
                </a:lnTo>
                <a:lnTo>
                  <a:pt x="61976" y="22872"/>
                </a:lnTo>
                <a:lnTo>
                  <a:pt x="76327" y="24269"/>
                </a:lnTo>
                <a:lnTo>
                  <a:pt x="84950" y="22529"/>
                </a:lnTo>
                <a:lnTo>
                  <a:pt x="92163" y="21374"/>
                </a:lnTo>
                <a:lnTo>
                  <a:pt x="98856" y="20612"/>
                </a:lnTo>
                <a:lnTo>
                  <a:pt x="105918" y="20053"/>
                </a:lnTo>
                <a:close/>
              </a:path>
              <a:path w="162559" h="24764">
                <a:moveTo>
                  <a:pt x="145834" y="21399"/>
                </a:moveTo>
                <a:lnTo>
                  <a:pt x="142113" y="20650"/>
                </a:lnTo>
                <a:lnTo>
                  <a:pt x="132588" y="20650"/>
                </a:lnTo>
                <a:lnTo>
                  <a:pt x="144018" y="19900"/>
                </a:lnTo>
                <a:lnTo>
                  <a:pt x="105918" y="19900"/>
                </a:lnTo>
                <a:lnTo>
                  <a:pt x="145834" y="21399"/>
                </a:lnTo>
                <a:close/>
              </a:path>
              <a:path w="162559" h="24764">
                <a:moveTo>
                  <a:pt x="162052" y="16129"/>
                </a:moveTo>
                <a:lnTo>
                  <a:pt x="161772" y="16090"/>
                </a:lnTo>
                <a:lnTo>
                  <a:pt x="154038" y="14795"/>
                </a:lnTo>
                <a:lnTo>
                  <a:pt x="149377" y="13309"/>
                </a:lnTo>
                <a:lnTo>
                  <a:pt x="142862" y="12115"/>
                </a:lnTo>
                <a:lnTo>
                  <a:pt x="129286" y="11607"/>
                </a:lnTo>
                <a:lnTo>
                  <a:pt x="125387" y="14084"/>
                </a:lnTo>
                <a:lnTo>
                  <a:pt x="129451" y="16052"/>
                </a:lnTo>
                <a:lnTo>
                  <a:pt x="137121" y="17868"/>
                </a:lnTo>
                <a:lnTo>
                  <a:pt x="144018" y="19900"/>
                </a:lnTo>
                <a:lnTo>
                  <a:pt x="144907" y="20650"/>
                </a:lnTo>
                <a:lnTo>
                  <a:pt x="145415" y="20650"/>
                </a:lnTo>
                <a:lnTo>
                  <a:pt x="145910" y="21399"/>
                </a:lnTo>
                <a:lnTo>
                  <a:pt x="146304" y="21412"/>
                </a:lnTo>
                <a:lnTo>
                  <a:pt x="145415" y="22161"/>
                </a:lnTo>
                <a:lnTo>
                  <a:pt x="158750" y="20650"/>
                </a:lnTo>
                <a:lnTo>
                  <a:pt x="159258" y="20650"/>
                </a:lnTo>
                <a:lnTo>
                  <a:pt x="152019" y="19900"/>
                </a:lnTo>
                <a:lnTo>
                  <a:pt x="144399" y="19900"/>
                </a:lnTo>
                <a:lnTo>
                  <a:pt x="153746" y="18262"/>
                </a:lnTo>
                <a:lnTo>
                  <a:pt x="148983" y="16891"/>
                </a:lnTo>
                <a:lnTo>
                  <a:pt x="146342" y="16090"/>
                </a:lnTo>
                <a:lnTo>
                  <a:pt x="162052" y="161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551289" y="6151524"/>
            <a:ext cx="46355" cy="9525"/>
          </a:xfrm>
          <a:custGeom>
            <a:avLst/>
            <a:gdLst/>
            <a:ahLst/>
            <a:cxnLst/>
            <a:rect l="l" t="t" r="r" b="b"/>
            <a:pathLst>
              <a:path w="46354" h="9525">
                <a:moveTo>
                  <a:pt x="35560" y="0"/>
                </a:moveTo>
                <a:lnTo>
                  <a:pt x="33020" y="0"/>
                </a:lnTo>
                <a:lnTo>
                  <a:pt x="35560" y="1054"/>
                </a:lnTo>
                <a:lnTo>
                  <a:pt x="35560" y="0"/>
                </a:lnTo>
                <a:close/>
              </a:path>
              <a:path w="46354" h="9525">
                <a:moveTo>
                  <a:pt x="45872" y="3530"/>
                </a:moveTo>
                <a:lnTo>
                  <a:pt x="45732" y="2552"/>
                </a:lnTo>
                <a:lnTo>
                  <a:pt x="41033" y="1701"/>
                </a:lnTo>
                <a:lnTo>
                  <a:pt x="35687" y="1054"/>
                </a:lnTo>
                <a:lnTo>
                  <a:pt x="35179" y="1752"/>
                </a:lnTo>
                <a:lnTo>
                  <a:pt x="43434" y="2463"/>
                </a:lnTo>
                <a:lnTo>
                  <a:pt x="35179" y="3162"/>
                </a:lnTo>
                <a:lnTo>
                  <a:pt x="25527" y="3860"/>
                </a:lnTo>
                <a:lnTo>
                  <a:pt x="23114" y="2463"/>
                </a:lnTo>
                <a:lnTo>
                  <a:pt x="20320" y="1752"/>
                </a:lnTo>
                <a:lnTo>
                  <a:pt x="9144" y="4572"/>
                </a:lnTo>
                <a:lnTo>
                  <a:pt x="4826" y="6680"/>
                </a:lnTo>
                <a:lnTo>
                  <a:pt x="0" y="9486"/>
                </a:lnTo>
                <a:lnTo>
                  <a:pt x="1879" y="8521"/>
                </a:lnTo>
                <a:lnTo>
                  <a:pt x="10109" y="6946"/>
                </a:lnTo>
                <a:lnTo>
                  <a:pt x="21983" y="5245"/>
                </a:lnTo>
                <a:lnTo>
                  <a:pt x="34798" y="3860"/>
                </a:lnTo>
                <a:lnTo>
                  <a:pt x="37592" y="4572"/>
                </a:lnTo>
                <a:lnTo>
                  <a:pt x="45872" y="35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443466" y="6155740"/>
            <a:ext cx="33020" cy="4445"/>
          </a:xfrm>
          <a:custGeom>
            <a:avLst/>
            <a:gdLst/>
            <a:ahLst/>
            <a:cxnLst/>
            <a:rect l="l" t="t" r="r" b="b"/>
            <a:pathLst>
              <a:path w="33020" h="4445">
                <a:moveTo>
                  <a:pt x="17017" y="0"/>
                </a:moveTo>
                <a:lnTo>
                  <a:pt x="0" y="2819"/>
                </a:lnTo>
                <a:lnTo>
                  <a:pt x="33019" y="4216"/>
                </a:lnTo>
                <a:lnTo>
                  <a:pt x="32057" y="3188"/>
                </a:lnTo>
                <a:lnTo>
                  <a:pt x="30749" y="2289"/>
                </a:lnTo>
                <a:lnTo>
                  <a:pt x="26322" y="1651"/>
                </a:lnTo>
                <a:lnTo>
                  <a:pt x="16001" y="1409"/>
                </a:lnTo>
                <a:lnTo>
                  <a:pt x="170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238234" y="6168402"/>
            <a:ext cx="58419" cy="5715"/>
          </a:xfrm>
          <a:custGeom>
            <a:avLst/>
            <a:gdLst/>
            <a:ahLst/>
            <a:cxnLst/>
            <a:rect l="l" t="t" r="r" b="b"/>
            <a:pathLst>
              <a:path w="58420" h="5714">
                <a:moveTo>
                  <a:pt x="11176" y="4216"/>
                </a:moveTo>
                <a:lnTo>
                  <a:pt x="9779" y="2108"/>
                </a:lnTo>
                <a:lnTo>
                  <a:pt x="0" y="2641"/>
                </a:lnTo>
                <a:lnTo>
                  <a:pt x="11176" y="4216"/>
                </a:lnTo>
                <a:close/>
              </a:path>
              <a:path w="58420" h="5714">
                <a:moveTo>
                  <a:pt x="58039" y="5270"/>
                </a:moveTo>
                <a:lnTo>
                  <a:pt x="53848" y="1511"/>
                </a:lnTo>
                <a:lnTo>
                  <a:pt x="38989" y="0"/>
                </a:lnTo>
                <a:lnTo>
                  <a:pt x="58039" y="52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759702" y="6139916"/>
            <a:ext cx="10795" cy="1270"/>
          </a:xfrm>
          <a:custGeom>
            <a:avLst/>
            <a:gdLst/>
            <a:ahLst/>
            <a:cxnLst/>
            <a:rect l="l" t="t" r="r" b="b"/>
            <a:pathLst>
              <a:path w="10795" h="1270">
                <a:moveTo>
                  <a:pt x="0" y="0"/>
                </a:moveTo>
                <a:lnTo>
                  <a:pt x="4952" y="1054"/>
                </a:lnTo>
                <a:lnTo>
                  <a:pt x="10287" y="10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839204" y="61409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2794" y="0"/>
                </a:moveTo>
                <a:lnTo>
                  <a:pt x="0" y="0"/>
                </a:lnTo>
                <a:lnTo>
                  <a:pt x="1397" y="533"/>
                </a:lnTo>
                <a:lnTo>
                  <a:pt x="4699" y="1054"/>
                </a:lnTo>
                <a:lnTo>
                  <a:pt x="27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140445" y="6172618"/>
            <a:ext cx="29209" cy="5080"/>
          </a:xfrm>
          <a:custGeom>
            <a:avLst/>
            <a:gdLst/>
            <a:ahLst/>
            <a:cxnLst/>
            <a:rect l="l" t="t" r="r" b="b"/>
            <a:pathLst>
              <a:path w="29209" h="5079">
                <a:moveTo>
                  <a:pt x="29082" y="0"/>
                </a:moveTo>
                <a:lnTo>
                  <a:pt x="22478" y="711"/>
                </a:lnTo>
                <a:lnTo>
                  <a:pt x="14731" y="1409"/>
                </a:lnTo>
                <a:lnTo>
                  <a:pt x="4318" y="711"/>
                </a:lnTo>
                <a:lnTo>
                  <a:pt x="0" y="3517"/>
                </a:lnTo>
                <a:lnTo>
                  <a:pt x="1668" y="4554"/>
                </a:lnTo>
                <a:lnTo>
                  <a:pt x="8302" y="3873"/>
                </a:lnTo>
                <a:lnTo>
                  <a:pt x="18055" y="2135"/>
                </a:lnTo>
                <a:lnTo>
                  <a:pt x="290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01433" y="6142024"/>
            <a:ext cx="43815" cy="15875"/>
          </a:xfrm>
          <a:custGeom>
            <a:avLst/>
            <a:gdLst/>
            <a:ahLst/>
            <a:cxnLst/>
            <a:rect l="l" t="t" r="r" b="b"/>
            <a:pathLst>
              <a:path w="43815" h="15875">
                <a:moveTo>
                  <a:pt x="19050" y="0"/>
                </a:moveTo>
                <a:lnTo>
                  <a:pt x="10414" y="698"/>
                </a:lnTo>
                <a:lnTo>
                  <a:pt x="4191" y="1409"/>
                </a:lnTo>
                <a:lnTo>
                  <a:pt x="0" y="2108"/>
                </a:lnTo>
                <a:lnTo>
                  <a:pt x="19050" y="0"/>
                </a:lnTo>
                <a:close/>
              </a:path>
              <a:path w="43815" h="15875">
                <a:moveTo>
                  <a:pt x="43688" y="15824"/>
                </a:moveTo>
                <a:lnTo>
                  <a:pt x="33782" y="12661"/>
                </a:lnTo>
                <a:lnTo>
                  <a:pt x="29337" y="13449"/>
                </a:lnTo>
                <a:lnTo>
                  <a:pt x="43688" y="158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365240" y="6135700"/>
            <a:ext cx="12700" cy="3175"/>
          </a:xfrm>
          <a:custGeom>
            <a:avLst/>
            <a:gdLst/>
            <a:ahLst/>
            <a:cxnLst/>
            <a:rect l="l" t="t" r="r" b="b"/>
            <a:pathLst>
              <a:path w="12700" h="3175">
                <a:moveTo>
                  <a:pt x="0" y="0"/>
                </a:moveTo>
                <a:lnTo>
                  <a:pt x="11557" y="3162"/>
                </a:lnTo>
                <a:lnTo>
                  <a:pt x="11733" y="1864"/>
                </a:lnTo>
                <a:lnTo>
                  <a:pt x="12112" y="866"/>
                </a:lnTo>
                <a:lnTo>
                  <a:pt x="9324" y="22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67571" y="6168698"/>
            <a:ext cx="31115" cy="3175"/>
          </a:xfrm>
          <a:custGeom>
            <a:avLst/>
            <a:gdLst/>
            <a:ahLst/>
            <a:cxnLst/>
            <a:rect l="l" t="t" r="r" b="b"/>
            <a:pathLst>
              <a:path w="31115" h="3175">
                <a:moveTo>
                  <a:pt x="26681" y="0"/>
                </a:moveTo>
                <a:lnTo>
                  <a:pt x="19780" y="493"/>
                </a:lnTo>
                <a:lnTo>
                  <a:pt x="10735" y="1645"/>
                </a:lnTo>
                <a:lnTo>
                  <a:pt x="0" y="2866"/>
                </a:lnTo>
                <a:lnTo>
                  <a:pt x="6681" y="2735"/>
                </a:lnTo>
                <a:lnTo>
                  <a:pt x="14017" y="2340"/>
                </a:lnTo>
                <a:lnTo>
                  <a:pt x="22092" y="1682"/>
                </a:lnTo>
                <a:lnTo>
                  <a:pt x="30987" y="758"/>
                </a:lnTo>
                <a:lnTo>
                  <a:pt x="266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789928" y="6173673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5842" y="0"/>
                </a:moveTo>
                <a:lnTo>
                  <a:pt x="0" y="0"/>
                </a:lnTo>
                <a:lnTo>
                  <a:pt x="2286" y="1054"/>
                </a:lnTo>
                <a:lnTo>
                  <a:pt x="8127" y="2108"/>
                </a:lnTo>
                <a:lnTo>
                  <a:pt x="9525" y="1054"/>
                </a:lnTo>
                <a:lnTo>
                  <a:pt x="58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31757" y="6170510"/>
            <a:ext cx="36195" cy="2540"/>
          </a:xfrm>
          <a:custGeom>
            <a:avLst/>
            <a:gdLst/>
            <a:ahLst/>
            <a:cxnLst/>
            <a:rect l="l" t="t" r="r" b="b"/>
            <a:pathLst>
              <a:path w="36195" h="2539">
                <a:moveTo>
                  <a:pt x="6223" y="0"/>
                </a:moveTo>
                <a:lnTo>
                  <a:pt x="0" y="787"/>
                </a:lnTo>
                <a:lnTo>
                  <a:pt x="9078" y="2012"/>
                </a:lnTo>
                <a:lnTo>
                  <a:pt x="18240" y="2273"/>
                </a:lnTo>
                <a:lnTo>
                  <a:pt x="27235" y="1791"/>
                </a:lnTo>
                <a:lnTo>
                  <a:pt x="35814" y="787"/>
                </a:lnTo>
                <a:lnTo>
                  <a:pt x="27797" y="1112"/>
                </a:lnTo>
                <a:lnTo>
                  <a:pt x="20256" y="989"/>
                </a:lnTo>
                <a:lnTo>
                  <a:pt x="13096" y="567"/>
                </a:lnTo>
                <a:lnTo>
                  <a:pt x="62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49063" y="6145186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937" y="0"/>
                </a:moveTo>
                <a:lnTo>
                  <a:pt x="0" y="0"/>
                </a:lnTo>
                <a:lnTo>
                  <a:pt x="508" y="1054"/>
                </a:lnTo>
                <a:lnTo>
                  <a:pt x="39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37964" y="6177902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70">
                <a:moveTo>
                  <a:pt x="17399" y="0"/>
                </a:moveTo>
                <a:lnTo>
                  <a:pt x="0" y="0"/>
                </a:lnTo>
                <a:lnTo>
                  <a:pt x="9144" y="1054"/>
                </a:lnTo>
                <a:lnTo>
                  <a:pt x="14097" y="1054"/>
                </a:lnTo>
                <a:lnTo>
                  <a:pt x="173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071229" y="6156794"/>
            <a:ext cx="44450" cy="15875"/>
          </a:xfrm>
          <a:custGeom>
            <a:avLst/>
            <a:gdLst/>
            <a:ahLst/>
            <a:cxnLst/>
            <a:rect l="l" t="t" r="r" b="b"/>
            <a:pathLst>
              <a:path w="44450" h="15875">
                <a:moveTo>
                  <a:pt x="9652" y="14770"/>
                </a:moveTo>
                <a:lnTo>
                  <a:pt x="0" y="14770"/>
                </a:lnTo>
                <a:lnTo>
                  <a:pt x="1524" y="15824"/>
                </a:lnTo>
                <a:lnTo>
                  <a:pt x="9652" y="14770"/>
                </a:lnTo>
                <a:close/>
              </a:path>
              <a:path w="44450" h="15875">
                <a:moveTo>
                  <a:pt x="44196" y="1409"/>
                </a:moveTo>
                <a:lnTo>
                  <a:pt x="42164" y="0"/>
                </a:lnTo>
                <a:lnTo>
                  <a:pt x="42672" y="711"/>
                </a:lnTo>
                <a:lnTo>
                  <a:pt x="44196" y="14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37905" y="615047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413" y="0"/>
                </a:moveTo>
                <a:lnTo>
                  <a:pt x="0" y="1054"/>
                </a:lnTo>
                <a:lnTo>
                  <a:pt x="508" y="1054"/>
                </a:lnTo>
                <a:lnTo>
                  <a:pt x="1904" y="1054"/>
                </a:lnTo>
                <a:lnTo>
                  <a:pt x="24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068816" y="6170510"/>
            <a:ext cx="24130" cy="2540"/>
          </a:xfrm>
          <a:custGeom>
            <a:avLst/>
            <a:gdLst/>
            <a:ahLst/>
            <a:cxnLst/>
            <a:rect l="l" t="t" r="r" b="b"/>
            <a:pathLst>
              <a:path w="24129" h="2539">
                <a:moveTo>
                  <a:pt x="4826" y="0"/>
                </a:moveTo>
                <a:lnTo>
                  <a:pt x="0" y="1054"/>
                </a:lnTo>
                <a:lnTo>
                  <a:pt x="2413" y="1054"/>
                </a:lnTo>
                <a:lnTo>
                  <a:pt x="2921" y="1054"/>
                </a:lnTo>
                <a:lnTo>
                  <a:pt x="3429" y="1054"/>
                </a:lnTo>
                <a:lnTo>
                  <a:pt x="4826" y="0"/>
                </a:lnTo>
                <a:close/>
              </a:path>
              <a:path w="24129" h="2539">
                <a:moveTo>
                  <a:pt x="24003" y="1054"/>
                </a:moveTo>
                <a:lnTo>
                  <a:pt x="14351" y="1054"/>
                </a:lnTo>
                <a:lnTo>
                  <a:pt x="22987" y="2108"/>
                </a:lnTo>
                <a:lnTo>
                  <a:pt x="24003" y="10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705221" y="6150470"/>
            <a:ext cx="10795" cy="2540"/>
          </a:xfrm>
          <a:custGeom>
            <a:avLst/>
            <a:gdLst/>
            <a:ahLst/>
            <a:cxnLst/>
            <a:rect l="l" t="t" r="r" b="b"/>
            <a:pathLst>
              <a:path w="10795" h="2539">
                <a:moveTo>
                  <a:pt x="0" y="0"/>
                </a:moveTo>
                <a:lnTo>
                  <a:pt x="8508" y="2108"/>
                </a:lnTo>
                <a:lnTo>
                  <a:pt x="10413" y="2108"/>
                </a:lnTo>
                <a:lnTo>
                  <a:pt x="3682" y="10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442968" y="6130506"/>
            <a:ext cx="4785360" cy="50165"/>
          </a:xfrm>
          <a:custGeom>
            <a:avLst/>
            <a:gdLst/>
            <a:ahLst/>
            <a:cxnLst/>
            <a:rect l="l" t="t" r="r" b="b"/>
            <a:pathLst>
              <a:path w="4785359" h="50164">
                <a:moveTo>
                  <a:pt x="560374" y="43815"/>
                </a:moveTo>
                <a:lnTo>
                  <a:pt x="504786" y="43827"/>
                </a:lnTo>
                <a:lnTo>
                  <a:pt x="499999" y="45339"/>
                </a:lnTo>
                <a:lnTo>
                  <a:pt x="496697" y="46748"/>
                </a:lnTo>
                <a:lnTo>
                  <a:pt x="509727" y="45212"/>
                </a:lnTo>
                <a:lnTo>
                  <a:pt x="517410" y="45974"/>
                </a:lnTo>
                <a:lnTo>
                  <a:pt x="523214" y="47764"/>
                </a:lnTo>
                <a:lnTo>
                  <a:pt x="530606" y="49034"/>
                </a:lnTo>
                <a:lnTo>
                  <a:pt x="552386" y="45212"/>
                </a:lnTo>
                <a:lnTo>
                  <a:pt x="560374" y="43815"/>
                </a:lnTo>
                <a:close/>
              </a:path>
              <a:path w="4785359" h="50164">
                <a:moveTo>
                  <a:pt x="683425" y="16903"/>
                </a:moveTo>
                <a:lnTo>
                  <a:pt x="656717" y="16776"/>
                </a:lnTo>
                <a:lnTo>
                  <a:pt x="602894" y="16903"/>
                </a:lnTo>
                <a:lnTo>
                  <a:pt x="683425" y="16903"/>
                </a:lnTo>
                <a:close/>
              </a:path>
              <a:path w="4785359" h="50164">
                <a:moveTo>
                  <a:pt x="1800479" y="8763"/>
                </a:moveTo>
                <a:lnTo>
                  <a:pt x="1780921" y="7251"/>
                </a:lnTo>
                <a:lnTo>
                  <a:pt x="1800466" y="8864"/>
                </a:lnTo>
                <a:close/>
              </a:path>
              <a:path w="4785359" h="50164">
                <a:moveTo>
                  <a:pt x="1936623" y="8356"/>
                </a:moveTo>
                <a:lnTo>
                  <a:pt x="1934718" y="8356"/>
                </a:lnTo>
                <a:lnTo>
                  <a:pt x="1935607" y="9410"/>
                </a:lnTo>
                <a:lnTo>
                  <a:pt x="1936623" y="8356"/>
                </a:lnTo>
                <a:close/>
              </a:path>
              <a:path w="4785359" h="50164">
                <a:moveTo>
                  <a:pt x="2364295" y="11087"/>
                </a:moveTo>
                <a:lnTo>
                  <a:pt x="2364105" y="10934"/>
                </a:lnTo>
                <a:lnTo>
                  <a:pt x="2354961" y="10934"/>
                </a:lnTo>
                <a:lnTo>
                  <a:pt x="2364295" y="11087"/>
                </a:lnTo>
                <a:close/>
              </a:path>
              <a:path w="4785359" h="50164">
                <a:moveTo>
                  <a:pt x="2597353" y="9398"/>
                </a:moveTo>
                <a:lnTo>
                  <a:pt x="2594254" y="8648"/>
                </a:lnTo>
                <a:lnTo>
                  <a:pt x="2589212" y="6985"/>
                </a:lnTo>
                <a:lnTo>
                  <a:pt x="2582634" y="5588"/>
                </a:lnTo>
                <a:lnTo>
                  <a:pt x="2571369" y="4318"/>
                </a:lnTo>
                <a:lnTo>
                  <a:pt x="2572766" y="9525"/>
                </a:lnTo>
                <a:lnTo>
                  <a:pt x="2597353" y="9398"/>
                </a:lnTo>
                <a:close/>
              </a:path>
              <a:path w="4785359" h="50164">
                <a:moveTo>
                  <a:pt x="3279635" y="15367"/>
                </a:moveTo>
                <a:lnTo>
                  <a:pt x="3267710" y="14617"/>
                </a:lnTo>
                <a:lnTo>
                  <a:pt x="3269780" y="15811"/>
                </a:lnTo>
                <a:lnTo>
                  <a:pt x="3271520" y="15735"/>
                </a:lnTo>
                <a:lnTo>
                  <a:pt x="3273425" y="15367"/>
                </a:lnTo>
                <a:lnTo>
                  <a:pt x="3279635" y="15367"/>
                </a:lnTo>
                <a:close/>
              </a:path>
              <a:path w="4785359" h="50164">
                <a:moveTo>
                  <a:pt x="3483991" y="9220"/>
                </a:moveTo>
                <a:lnTo>
                  <a:pt x="3476371" y="9702"/>
                </a:lnTo>
                <a:lnTo>
                  <a:pt x="3468814" y="9702"/>
                </a:lnTo>
                <a:lnTo>
                  <a:pt x="3460483" y="8712"/>
                </a:lnTo>
                <a:lnTo>
                  <a:pt x="3450590" y="6248"/>
                </a:lnTo>
                <a:lnTo>
                  <a:pt x="3472942" y="18910"/>
                </a:lnTo>
                <a:lnTo>
                  <a:pt x="3483991" y="9220"/>
                </a:lnTo>
                <a:close/>
              </a:path>
              <a:path w="4785359" h="50164">
                <a:moveTo>
                  <a:pt x="3485642" y="9410"/>
                </a:moveTo>
                <a:lnTo>
                  <a:pt x="3484626" y="8356"/>
                </a:lnTo>
                <a:lnTo>
                  <a:pt x="3483991" y="9410"/>
                </a:lnTo>
                <a:lnTo>
                  <a:pt x="3485642" y="9410"/>
                </a:lnTo>
                <a:close/>
              </a:path>
              <a:path w="4785359" h="50164">
                <a:moveTo>
                  <a:pt x="3587623" y="10287"/>
                </a:moveTo>
                <a:lnTo>
                  <a:pt x="3581908" y="9525"/>
                </a:lnTo>
                <a:lnTo>
                  <a:pt x="3587432" y="10642"/>
                </a:lnTo>
                <a:lnTo>
                  <a:pt x="3587623" y="10287"/>
                </a:lnTo>
                <a:close/>
              </a:path>
              <a:path w="4785359" h="50164">
                <a:moveTo>
                  <a:pt x="3902837" y="39509"/>
                </a:moveTo>
                <a:lnTo>
                  <a:pt x="3891965" y="40259"/>
                </a:lnTo>
                <a:lnTo>
                  <a:pt x="3896233" y="40259"/>
                </a:lnTo>
                <a:lnTo>
                  <a:pt x="3902837" y="39509"/>
                </a:lnTo>
                <a:close/>
              </a:path>
              <a:path w="4785359" h="50164">
                <a:moveTo>
                  <a:pt x="4070096" y="7302"/>
                </a:moveTo>
                <a:lnTo>
                  <a:pt x="4060190" y="8001"/>
                </a:lnTo>
                <a:lnTo>
                  <a:pt x="4057396" y="8699"/>
                </a:lnTo>
                <a:lnTo>
                  <a:pt x="4057904" y="9410"/>
                </a:lnTo>
                <a:lnTo>
                  <a:pt x="4060190" y="8699"/>
                </a:lnTo>
                <a:lnTo>
                  <a:pt x="4063492" y="8001"/>
                </a:lnTo>
                <a:lnTo>
                  <a:pt x="4070096" y="7302"/>
                </a:lnTo>
                <a:close/>
              </a:path>
              <a:path w="4785359" h="50164">
                <a:moveTo>
                  <a:pt x="4332173" y="16014"/>
                </a:moveTo>
                <a:lnTo>
                  <a:pt x="4329252" y="15773"/>
                </a:lnTo>
                <a:lnTo>
                  <a:pt x="4329811" y="16014"/>
                </a:lnTo>
                <a:lnTo>
                  <a:pt x="4332173" y="16014"/>
                </a:lnTo>
                <a:close/>
              </a:path>
              <a:path w="4785359" h="50164">
                <a:moveTo>
                  <a:pt x="4383278" y="16014"/>
                </a:moveTo>
                <a:lnTo>
                  <a:pt x="4368203" y="14617"/>
                </a:lnTo>
                <a:lnTo>
                  <a:pt x="4352137" y="13462"/>
                </a:lnTo>
                <a:lnTo>
                  <a:pt x="4339107" y="12065"/>
                </a:lnTo>
                <a:lnTo>
                  <a:pt x="4333113" y="10287"/>
                </a:lnTo>
                <a:lnTo>
                  <a:pt x="4330141" y="12700"/>
                </a:lnTo>
                <a:lnTo>
                  <a:pt x="4339869" y="13462"/>
                </a:lnTo>
                <a:lnTo>
                  <a:pt x="4348505" y="13970"/>
                </a:lnTo>
                <a:lnTo>
                  <a:pt x="4342257" y="16014"/>
                </a:lnTo>
                <a:lnTo>
                  <a:pt x="4332173" y="16014"/>
                </a:lnTo>
                <a:lnTo>
                  <a:pt x="4358538" y="17907"/>
                </a:lnTo>
                <a:lnTo>
                  <a:pt x="4374388" y="18034"/>
                </a:lnTo>
                <a:lnTo>
                  <a:pt x="4383278" y="16014"/>
                </a:lnTo>
                <a:close/>
              </a:path>
              <a:path w="4785359" h="50164">
                <a:moveTo>
                  <a:pt x="4644517" y="39509"/>
                </a:moveTo>
                <a:lnTo>
                  <a:pt x="4643120" y="38735"/>
                </a:lnTo>
                <a:lnTo>
                  <a:pt x="4643120" y="39509"/>
                </a:lnTo>
                <a:lnTo>
                  <a:pt x="4644517" y="39509"/>
                </a:lnTo>
                <a:close/>
              </a:path>
              <a:path w="4785359" h="50164">
                <a:moveTo>
                  <a:pt x="4723384" y="40005"/>
                </a:moveTo>
                <a:lnTo>
                  <a:pt x="4718177" y="40716"/>
                </a:lnTo>
                <a:lnTo>
                  <a:pt x="4714875" y="41414"/>
                </a:lnTo>
                <a:lnTo>
                  <a:pt x="4705477" y="41414"/>
                </a:lnTo>
                <a:lnTo>
                  <a:pt x="4719726" y="41922"/>
                </a:lnTo>
                <a:lnTo>
                  <a:pt x="4723003" y="40716"/>
                </a:lnTo>
                <a:lnTo>
                  <a:pt x="4723384" y="40005"/>
                </a:lnTo>
                <a:close/>
              </a:path>
              <a:path w="4785359" h="50164">
                <a:moveTo>
                  <a:pt x="4725289" y="42113"/>
                </a:moveTo>
                <a:lnTo>
                  <a:pt x="4719726" y="41922"/>
                </a:lnTo>
                <a:lnTo>
                  <a:pt x="4719193" y="42113"/>
                </a:lnTo>
                <a:lnTo>
                  <a:pt x="4725289" y="42113"/>
                </a:lnTo>
                <a:close/>
              </a:path>
              <a:path w="4785359" h="50164">
                <a:moveTo>
                  <a:pt x="4784979" y="36576"/>
                </a:moveTo>
                <a:lnTo>
                  <a:pt x="4746460" y="35306"/>
                </a:lnTo>
                <a:lnTo>
                  <a:pt x="4711954" y="31381"/>
                </a:lnTo>
                <a:lnTo>
                  <a:pt x="4732401" y="27813"/>
                </a:lnTo>
                <a:lnTo>
                  <a:pt x="4727816" y="27051"/>
                </a:lnTo>
                <a:lnTo>
                  <a:pt x="4719409" y="25654"/>
                </a:lnTo>
                <a:lnTo>
                  <a:pt x="4702937" y="26543"/>
                </a:lnTo>
                <a:lnTo>
                  <a:pt x="4686643" y="28206"/>
                </a:lnTo>
                <a:lnTo>
                  <a:pt x="4674235" y="28448"/>
                </a:lnTo>
                <a:lnTo>
                  <a:pt x="4682007" y="28829"/>
                </a:lnTo>
                <a:lnTo>
                  <a:pt x="4690884" y="28587"/>
                </a:lnTo>
                <a:lnTo>
                  <a:pt x="4698352" y="27940"/>
                </a:lnTo>
                <a:lnTo>
                  <a:pt x="4701921" y="27051"/>
                </a:lnTo>
                <a:lnTo>
                  <a:pt x="4696206" y="31381"/>
                </a:lnTo>
                <a:lnTo>
                  <a:pt x="4675327" y="32131"/>
                </a:lnTo>
                <a:lnTo>
                  <a:pt x="4656328" y="31242"/>
                </a:lnTo>
                <a:lnTo>
                  <a:pt x="4638840" y="29603"/>
                </a:lnTo>
                <a:lnTo>
                  <a:pt x="4622546" y="27813"/>
                </a:lnTo>
                <a:lnTo>
                  <a:pt x="4627499" y="26670"/>
                </a:lnTo>
                <a:lnTo>
                  <a:pt x="4611268" y="23876"/>
                </a:lnTo>
                <a:lnTo>
                  <a:pt x="4612551" y="22479"/>
                </a:lnTo>
                <a:lnTo>
                  <a:pt x="4613021" y="21971"/>
                </a:lnTo>
                <a:lnTo>
                  <a:pt x="4628769" y="21971"/>
                </a:lnTo>
                <a:lnTo>
                  <a:pt x="4629315" y="21590"/>
                </a:lnTo>
                <a:lnTo>
                  <a:pt x="4630420" y="20828"/>
                </a:lnTo>
                <a:lnTo>
                  <a:pt x="4626356" y="19685"/>
                </a:lnTo>
                <a:lnTo>
                  <a:pt x="4619333" y="18681"/>
                </a:lnTo>
                <a:lnTo>
                  <a:pt x="4612132" y="17526"/>
                </a:lnTo>
                <a:lnTo>
                  <a:pt x="4569333" y="19304"/>
                </a:lnTo>
                <a:lnTo>
                  <a:pt x="4561459" y="19392"/>
                </a:lnTo>
                <a:lnTo>
                  <a:pt x="4561459" y="37338"/>
                </a:lnTo>
                <a:lnTo>
                  <a:pt x="4560951" y="37973"/>
                </a:lnTo>
                <a:lnTo>
                  <a:pt x="4560062" y="37973"/>
                </a:lnTo>
                <a:lnTo>
                  <a:pt x="4559097" y="37731"/>
                </a:lnTo>
                <a:lnTo>
                  <a:pt x="4557649" y="37338"/>
                </a:lnTo>
                <a:lnTo>
                  <a:pt x="4542409" y="37338"/>
                </a:lnTo>
                <a:lnTo>
                  <a:pt x="4544695" y="36576"/>
                </a:lnTo>
                <a:lnTo>
                  <a:pt x="4547565" y="36068"/>
                </a:lnTo>
                <a:lnTo>
                  <a:pt x="4549013" y="35814"/>
                </a:lnTo>
                <a:lnTo>
                  <a:pt x="4558157" y="36576"/>
                </a:lnTo>
                <a:lnTo>
                  <a:pt x="4561459" y="37338"/>
                </a:lnTo>
                <a:lnTo>
                  <a:pt x="4561459" y="19392"/>
                </a:lnTo>
                <a:lnTo>
                  <a:pt x="4480407" y="20193"/>
                </a:lnTo>
                <a:lnTo>
                  <a:pt x="4455414" y="21971"/>
                </a:lnTo>
                <a:lnTo>
                  <a:pt x="4464266" y="21590"/>
                </a:lnTo>
                <a:lnTo>
                  <a:pt x="4474603" y="21856"/>
                </a:lnTo>
                <a:lnTo>
                  <a:pt x="4484675" y="22479"/>
                </a:lnTo>
                <a:lnTo>
                  <a:pt x="4492752" y="23368"/>
                </a:lnTo>
                <a:lnTo>
                  <a:pt x="4469765" y="25539"/>
                </a:lnTo>
                <a:lnTo>
                  <a:pt x="4483290" y="24892"/>
                </a:lnTo>
                <a:lnTo>
                  <a:pt x="4496917" y="23634"/>
                </a:lnTo>
                <a:lnTo>
                  <a:pt x="4512246" y="22479"/>
                </a:lnTo>
                <a:lnTo>
                  <a:pt x="4530852" y="22606"/>
                </a:lnTo>
                <a:lnTo>
                  <a:pt x="4530941" y="25031"/>
                </a:lnTo>
                <a:lnTo>
                  <a:pt x="4534128" y="27559"/>
                </a:lnTo>
                <a:lnTo>
                  <a:pt x="4534255" y="30492"/>
                </a:lnTo>
                <a:lnTo>
                  <a:pt x="4526661" y="33147"/>
                </a:lnTo>
                <a:lnTo>
                  <a:pt x="4526661" y="37973"/>
                </a:lnTo>
                <a:lnTo>
                  <a:pt x="4524273" y="38163"/>
                </a:lnTo>
                <a:lnTo>
                  <a:pt x="4518266" y="38735"/>
                </a:lnTo>
                <a:lnTo>
                  <a:pt x="4516691" y="38862"/>
                </a:lnTo>
                <a:lnTo>
                  <a:pt x="4517783" y="38735"/>
                </a:lnTo>
                <a:lnTo>
                  <a:pt x="4519968" y="38481"/>
                </a:lnTo>
                <a:lnTo>
                  <a:pt x="4524273" y="38163"/>
                </a:lnTo>
                <a:lnTo>
                  <a:pt x="4526153" y="37973"/>
                </a:lnTo>
                <a:lnTo>
                  <a:pt x="4526661" y="37973"/>
                </a:lnTo>
                <a:lnTo>
                  <a:pt x="4526661" y="33147"/>
                </a:lnTo>
                <a:lnTo>
                  <a:pt x="4525137" y="33667"/>
                </a:lnTo>
                <a:lnTo>
                  <a:pt x="4495228" y="34290"/>
                </a:lnTo>
                <a:lnTo>
                  <a:pt x="4490364" y="33667"/>
                </a:lnTo>
                <a:lnTo>
                  <a:pt x="4478718" y="32131"/>
                </a:lnTo>
                <a:lnTo>
                  <a:pt x="4475810" y="31762"/>
                </a:lnTo>
                <a:lnTo>
                  <a:pt x="4469435" y="30734"/>
                </a:lnTo>
                <a:lnTo>
                  <a:pt x="4454322" y="28321"/>
                </a:lnTo>
                <a:lnTo>
                  <a:pt x="4418203" y="27051"/>
                </a:lnTo>
                <a:lnTo>
                  <a:pt x="4417339" y="27559"/>
                </a:lnTo>
                <a:lnTo>
                  <a:pt x="4418482" y="29210"/>
                </a:lnTo>
                <a:lnTo>
                  <a:pt x="4414342" y="30607"/>
                </a:lnTo>
                <a:lnTo>
                  <a:pt x="4397629" y="30734"/>
                </a:lnTo>
                <a:lnTo>
                  <a:pt x="4368190" y="27940"/>
                </a:lnTo>
                <a:lnTo>
                  <a:pt x="4349559" y="24892"/>
                </a:lnTo>
                <a:lnTo>
                  <a:pt x="4344898" y="24142"/>
                </a:lnTo>
                <a:lnTo>
                  <a:pt x="4329595" y="19812"/>
                </a:lnTo>
                <a:lnTo>
                  <a:pt x="4324096" y="15367"/>
                </a:lnTo>
                <a:lnTo>
                  <a:pt x="4329252" y="15773"/>
                </a:lnTo>
                <a:lnTo>
                  <a:pt x="4328274" y="15367"/>
                </a:lnTo>
                <a:lnTo>
                  <a:pt x="4324604" y="13843"/>
                </a:lnTo>
                <a:lnTo>
                  <a:pt x="4318889" y="13081"/>
                </a:lnTo>
                <a:lnTo>
                  <a:pt x="4320451" y="14617"/>
                </a:lnTo>
                <a:lnTo>
                  <a:pt x="4315676" y="16014"/>
                </a:lnTo>
                <a:lnTo>
                  <a:pt x="4308665" y="17145"/>
                </a:lnTo>
                <a:lnTo>
                  <a:pt x="4303522" y="18288"/>
                </a:lnTo>
                <a:lnTo>
                  <a:pt x="4275734" y="18681"/>
                </a:lnTo>
                <a:lnTo>
                  <a:pt x="4225277" y="20459"/>
                </a:lnTo>
                <a:lnTo>
                  <a:pt x="4195572" y="21209"/>
                </a:lnTo>
                <a:lnTo>
                  <a:pt x="4193286" y="21971"/>
                </a:lnTo>
                <a:lnTo>
                  <a:pt x="4188460" y="24142"/>
                </a:lnTo>
                <a:lnTo>
                  <a:pt x="4189857" y="24892"/>
                </a:lnTo>
                <a:lnTo>
                  <a:pt x="4172788" y="22860"/>
                </a:lnTo>
                <a:lnTo>
                  <a:pt x="4145915" y="12446"/>
                </a:lnTo>
                <a:lnTo>
                  <a:pt x="4131030" y="12700"/>
                </a:lnTo>
                <a:lnTo>
                  <a:pt x="4120845" y="13462"/>
                </a:lnTo>
                <a:lnTo>
                  <a:pt x="4111244" y="13970"/>
                </a:lnTo>
                <a:lnTo>
                  <a:pt x="4098163" y="13843"/>
                </a:lnTo>
                <a:lnTo>
                  <a:pt x="4103192" y="13081"/>
                </a:lnTo>
                <a:lnTo>
                  <a:pt x="4111587" y="11823"/>
                </a:lnTo>
                <a:lnTo>
                  <a:pt x="4107332" y="11684"/>
                </a:lnTo>
                <a:lnTo>
                  <a:pt x="4095978" y="11557"/>
                </a:lnTo>
                <a:lnTo>
                  <a:pt x="4088130" y="9525"/>
                </a:lnTo>
                <a:lnTo>
                  <a:pt x="4077512" y="9525"/>
                </a:lnTo>
                <a:lnTo>
                  <a:pt x="4074820" y="10553"/>
                </a:lnTo>
                <a:lnTo>
                  <a:pt x="4074376" y="11823"/>
                </a:lnTo>
                <a:lnTo>
                  <a:pt x="4070477" y="13081"/>
                </a:lnTo>
                <a:lnTo>
                  <a:pt x="4058031" y="10934"/>
                </a:lnTo>
                <a:lnTo>
                  <a:pt x="4057650" y="9525"/>
                </a:lnTo>
                <a:lnTo>
                  <a:pt x="4055745" y="12700"/>
                </a:lnTo>
                <a:lnTo>
                  <a:pt x="4063517" y="16510"/>
                </a:lnTo>
                <a:lnTo>
                  <a:pt x="4070858" y="20459"/>
                </a:lnTo>
                <a:lnTo>
                  <a:pt x="4067683" y="24142"/>
                </a:lnTo>
                <a:lnTo>
                  <a:pt x="4053992" y="26670"/>
                </a:lnTo>
                <a:lnTo>
                  <a:pt x="4034421" y="29210"/>
                </a:lnTo>
                <a:lnTo>
                  <a:pt x="4016298" y="31381"/>
                </a:lnTo>
                <a:lnTo>
                  <a:pt x="4006977" y="32131"/>
                </a:lnTo>
                <a:lnTo>
                  <a:pt x="4001579" y="26809"/>
                </a:lnTo>
                <a:lnTo>
                  <a:pt x="4001224" y="19812"/>
                </a:lnTo>
                <a:lnTo>
                  <a:pt x="4001312" y="18542"/>
                </a:lnTo>
                <a:lnTo>
                  <a:pt x="4001871" y="17526"/>
                </a:lnTo>
                <a:lnTo>
                  <a:pt x="4005707" y="10553"/>
                </a:lnTo>
                <a:lnTo>
                  <a:pt x="4007040" y="9664"/>
                </a:lnTo>
                <a:lnTo>
                  <a:pt x="4015105" y="4318"/>
                </a:lnTo>
                <a:lnTo>
                  <a:pt x="4010926" y="3695"/>
                </a:lnTo>
                <a:lnTo>
                  <a:pt x="4002913" y="5092"/>
                </a:lnTo>
                <a:lnTo>
                  <a:pt x="3993451" y="6985"/>
                </a:lnTo>
                <a:lnTo>
                  <a:pt x="3985006" y="8001"/>
                </a:lnTo>
                <a:lnTo>
                  <a:pt x="3966311" y="9664"/>
                </a:lnTo>
                <a:lnTo>
                  <a:pt x="3950487" y="8382"/>
                </a:lnTo>
                <a:lnTo>
                  <a:pt x="3935565" y="6604"/>
                </a:lnTo>
                <a:lnTo>
                  <a:pt x="3919601" y="6604"/>
                </a:lnTo>
                <a:lnTo>
                  <a:pt x="3937254" y="9525"/>
                </a:lnTo>
                <a:lnTo>
                  <a:pt x="3929659" y="9664"/>
                </a:lnTo>
                <a:lnTo>
                  <a:pt x="3916311" y="9271"/>
                </a:lnTo>
                <a:lnTo>
                  <a:pt x="3902684" y="8382"/>
                </a:lnTo>
                <a:lnTo>
                  <a:pt x="3894328" y="7251"/>
                </a:lnTo>
                <a:lnTo>
                  <a:pt x="3896410" y="9271"/>
                </a:lnTo>
                <a:lnTo>
                  <a:pt x="3901198" y="12446"/>
                </a:lnTo>
                <a:lnTo>
                  <a:pt x="3904196" y="15506"/>
                </a:lnTo>
                <a:lnTo>
                  <a:pt x="3900932" y="17526"/>
                </a:lnTo>
                <a:lnTo>
                  <a:pt x="3871112" y="16903"/>
                </a:lnTo>
                <a:lnTo>
                  <a:pt x="3845712" y="13462"/>
                </a:lnTo>
                <a:lnTo>
                  <a:pt x="3828453" y="9156"/>
                </a:lnTo>
                <a:lnTo>
                  <a:pt x="3823081" y="5092"/>
                </a:lnTo>
                <a:lnTo>
                  <a:pt x="3886581" y="9525"/>
                </a:lnTo>
                <a:lnTo>
                  <a:pt x="3880345" y="7251"/>
                </a:lnTo>
                <a:lnTo>
                  <a:pt x="3864991" y="5588"/>
                </a:lnTo>
                <a:lnTo>
                  <a:pt x="3860939" y="5092"/>
                </a:lnTo>
                <a:lnTo>
                  <a:pt x="3849814" y="3695"/>
                </a:lnTo>
                <a:lnTo>
                  <a:pt x="3844163" y="762"/>
                </a:lnTo>
                <a:lnTo>
                  <a:pt x="3785870" y="2159"/>
                </a:lnTo>
                <a:lnTo>
                  <a:pt x="3793350" y="2413"/>
                </a:lnTo>
                <a:lnTo>
                  <a:pt x="3802253" y="3175"/>
                </a:lnTo>
                <a:lnTo>
                  <a:pt x="3808184" y="4318"/>
                </a:lnTo>
                <a:lnTo>
                  <a:pt x="3806825" y="5842"/>
                </a:lnTo>
                <a:lnTo>
                  <a:pt x="3793807" y="5981"/>
                </a:lnTo>
                <a:lnTo>
                  <a:pt x="3788575" y="6489"/>
                </a:lnTo>
                <a:lnTo>
                  <a:pt x="3784943" y="7378"/>
                </a:lnTo>
                <a:lnTo>
                  <a:pt x="3776726" y="8763"/>
                </a:lnTo>
                <a:lnTo>
                  <a:pt x="3802113" y="13843"/>
                </a:lnTo>
                <a:lnTo>
                  <a:pt x="3830891" y="20701"/>
                </a:lnTo>
                <a:lnTo>
                  <a:pt x="3857663" y="27698"/>
                </a:lnTo>
                <a:lnTo>
                  <a:pt x="3877056" y="33667"/>
                </a:lnTo>
                <a:lnTo>
                  <a:pt x="3846957" y="30734"/>
                </a:lnTo>
                <a:lnTo>
                  <a:pt x="3839337" y="33667"/>
                </a:lnTo>
                <a:lnTo>
                  <a:pt x="3821734" y="30734"/>
                </a:lnTo>
                <a:lnTo>
                  <a:pt x="3811016" y="28956"/>
                </a:lnTo>
                <a:lnTo>
                  <a:pt x="3786086" y="21856"/>
                </a:lnTo>
                <a:lnTo>
                  <a:pt x="3784371" y="21209"/>
                </a:lnTo>
                <a:lnTo>
                  <a:pt x="3766540" y="14617"/>
                </a:lnTo>
                <a:lnTo>
                  <a:pt x="3754374" y="9525"/>
                </a:lnTo>
                <a:lnTo>
                  <a:pt x="3742728" y="11684"/>
                </a:lnTo>
                <a:lnTo>
                  <a:pt x="3739413" y="15367"/>
                </a:lnTo>
                <a:lnTo>
                  <a:pt x="3741293" y="18923"/>
                </a:lnTo>
                <a:lnTo>
                  <a:pt x="3745230" y="21209"/>
                </a:lnTo>
                <a:lnTo>
                  <a:pt x="3718953" y="19570"/>
                </a:lnTo>
                <a:lnTo>
                  <a:pt x="3713530" y="18288"/>
                </a:lnTo>
                <a:lnTo>
                  <a:pt x="3710267" y="17526"/>
                </a:lnTo>
                <a:lnTo>
                  <a:pt x="3701034" y="15367"/>
                </a:lnTo>
                <a:lnTo>
                  <a:pt x="3683000" y="11442"/>
                </a:lnTo>
                <a:lnTo>
                  <a:pt x="3656457" y="10287"/>
                </a:lnTo>
                <a:lnTo>
                  <a:pt x="3673094" y="8763"/>
                </a:lnTo>
                <a:lnTo>
                  <a:pt x="3667125" y="8648"/>
                </a:lnTo>
                <a:lnTo>
                  <a:pt x="3661156" y="8509"/>
                </a:lnTo>
                <a:lnTo>
                  <a:pt x="3645408" y="8648"/>
                </a:lnTo>
                <a:lnTo>
                  <a:pt x="3632403" y="8648"/>
                </a:lnTo>
                <a:lnTo>
                  <a:pt x="3628771" y="8001"/>
                </a:lnTo>
                <a:lnTo>
                  <a:pt x="3622370" y="10287"/>
                </a:lnTo>
                <a:lnTo>
                  <a:pt x="3617950" y="13081"/>
                </a:lnTo>
                <a:lnTo>
                  <a:pt x="3617252" y="15367"/>
                </a:lnTo>
                <a:lnTo>
                  <a:pt x="3617201" y="15773"/>
                </a:lnTo>
                <a:lnTo>
                  <a:pt x="3621532" y="17526"/>
                </a:lnTo>
                <a:lnTo>
                  <a:pt x="3587432" y="10642"/>
                </a:lnTo>
                <a:lnTo>
                  <a:pt x="3583813" y="17526"/>
                </a:lnTo>
                <a:lnTo>
                  <a:pt x="3586226" y="18288"/>
                </a:lnTo>
                <a:lnTo>
                  <a:pt x="3578174" y="17526"/>
                </a:lnTo>
                <a:lnTo>
                  <a:pt x="3575494" y="17284"/>
                </a:lnTo>
                <a:lnTo>
                  <a:pt x="3568027" y="14478"/>
                </a:lnTo>
                <a:lnTo>
                  <a:pt x="3565461" y="11303"/>
                </a:lnTo>
                <a:lnTo>
                  <a:pt x="3569462" y="9525"/>
                </a:lnTo>
                <a:lnTo>
                  <a:pt x="3552342" y="12065"/>
                </a:lnTo>
                <a:lnTo>
                  <a:pt x="3542995" y="13220"/>
                </a:lnTo>
                <a:lnTo>
                  <a:pt x="3534714" y="14478"/>
                </a:lnTo>
                <a:lnTo>
                  <a:pt x="3520821" y="17526"/>
                </a:lnTo>
                <a:lnTo>
                  <a:pt x="3517201" y="16395"/>
                </a:lnTo>
                <a:lnTo>
                  <a:pt x="3518674" y="13843"/>
                </a:lnTo>
                <a:lnTo>
                  <a:pt x="3523119" y="11049"/>
                </a:lnTo>
                <a:lnTo>
                  <a:pt x="3528441" y="9525"/>
                </a:lnTo>
                <a:lnTo>
                  <a:pt x="3514280" y="8509"/>
                </a:lnTo>
                <a:lnTo>
                  <a:pt x="3502825" y="8382"/>
                </a:lnTo>
                <a:lnTo>
                  <a:pt x="3493452" y="8890"/>
                </a:lnTo>
                <a:lnTo>
                  <a:pt x="3485515" y="9525"/>
                </a:lnTo>
                <a:lnTo>
                  <a:pt x="3501555" y="13220"/>
                </a:lnTo>
                <a:lnTo>
                  <a:pt x="3503701" y="18542"/>
                </a:lnTo>
                <a:lnTo>
                  <a:pt x="3503790" y="19304"/>
                </a:lnTo>
                <a:lnTo>
                  <a:pt x="3501110" y="25031"/>
                </a:lnTo>
                <a:lnTo>
                  <a:pt x="3501009" y="25654"/>
                </a:lnTo>
                <a:lnTo>
                  <a:pt x="3501263" y="30734"/>
                </a:lnTo>
                <a:lnTo>
                  <a:pt x="3493312" y="28448"/>
                </a:lnTo>
                <a:lnTo>
                  <a:pt x="3480968" y="24892"/>
                </a:lnTo>
                <a:lnTo>
                  <a:pt x="3458032" y="18288"/>
                </a:lnTo>
                <a:lnTo>
                  <a:pt x="3427603" y="9525"/>
                </a:lnTo>
                <a:lnTo>
                  <a:pt x="3430016" y="10934"/>
                </a:lnTo>
                <a:lnTo>
                  <a:pt x="3435502" y="17284"/>
                </a:lnTo>
                <a:lnTo>
                  <a:pt x="3435604" y="17792"/>
                </a:lnTo>
                <a:lnTo>
                  <a:pt x="3435350" y="18288"/>
                </a:lnTo>
                <a:lnTo>
                  <a:pt x="3424745" y="16129"/>
                </a:lnTo>
                <a:lnTo>
                  <a:pt x="3424123" y="16014"/>
                </a:lnTo>
                <a:lnTo>
                  <a:pt x="3421634" y="15506"/>
                </a:lnTo>
                <a:lnTo>
                  <a:pt x="3417887" y="14732"/>
                </a:lnTo>
                <a:lnTo>
                  <a:pt x="3382480" y="12839"/>
                </a:lnTo>
                <a:lnTo>
                  <a:pt x="3340544" y="12192"/>
                </a:lnTo>
                <a:lnTo>
                  <a:pt x="3303524" y="12446"/>
                </a:lnTo>
                <a:lnTo>
                  <a:pt x="3309747" y="12446"/>
                </a:lnTo>
                <a:lnTo>
                  <a:pt x="3308667" y="13970"/>
                </a:lnTo>
                <a:lnTo>
                  <a:pt x="3297301" y="15113"/>
                </a:lnTo>
                <a:lnTo>
                  <a:pt x="3281629" y="15506"/>
                </a:lnTo>
                <a:lnTo>
                  <a:pt x="3279787" y="15379"/>
                </a:lnTo>
                <a:lnTo>
                  <a:pt x="3271520" y="15735"/>
                </a:lnTo>
                <a:lnTo>
                  <a:pt x="3270123" y="16014"/>
                </a:lnTo>
                <a:lnTo>
                  <a:pt x="3269780" y="15811"/>
                </a:lnTo>
                <a:lnTo>
                  <a:pt x="3262249" y="16129"/>
                </a:lnTo>
                <a:lnTo>
                  <a:pt x="3261626" y="16014"/>
                </a:lnTo>
                <a:lnTo>
                  <a:pt x="3248025" y="13220"/>
                </a:lnTo>
                <a:lnTo>
                  <a:pt x="3233699" y="10553"/>
                </a:lnTo>
                <a:lnTo>
                  <a:pt x="3215640" y="11684"/>
                </a:lnTo>
                <a:lnTo>
                  <a:pt x="3231261" y="11823"/>
                </a:lnTo>
                <a:lnTo>
                  <a:pt x="3240430" y="12839"/>
                </a:lnTo>
                <a:lnTo>
                  <a:pt x="3244596" y="14351"/>
                </a:lnTo>
                <a:lnTo>
                  <a:pt x="3245231" y="16014"/>
                </a:lnTo>
                <a:lnTo>
                  <a:pt x="3225596" y="15113"/>
                </a:lnTo>
                <a:lnTo>
                  <a:pt x="3203778" y="14617"/>
                </a:lnTo>
                <a:lnTo>
                  <a:pt x="3196437" y="13843"/>
                </a:lnTo>
                <a:lnTo>
                  <a:pt x="3189097" y="13081"/>
                </a:lnTo>
                <a:lnTo>
                  <a:pt x="3187877" y="12954"/>
                </a:lnTo>
                <a:lnTo>
                  <a:pt x="3186049" y="8763"/>
                </a:lnTo>
                <a:lnTo>
                  <a:pt x="3176359" y="9906"/>
                </a:lnTo>
                <a:lnTo>
                  <a:pt x="3168281" y="10426"/>
                </a:lnTo>
                <a:lnTo>
                  <a:pt x="3162985" y="11176"/>
                </a:lnTo>
                <a:lnTo>
                  <a:pt x="3161665" y="13081"/>
                </a:lnTo>
                <a:lnTo>
                  <a:pt x="3110103" y="9525"/>
                </a:lnTo>
                <a:lnTo>
                  <a:pt x="3113913" y="10287"/>
                </a:lnTo>
                <a:lnTo>
                  <a:pt x="3117215" y="12446"/>
                </a:lnTo>
                <a:lnTo>
                  <a:pt x="3102483" y="12446"/>
                </a:lnTo>
                <a:lnTo>
                  <a:pt x="3123565" y="12954"/>
                </a:lnTo>
                <a:lnTo>
                  <a:pt x="3143250" y="14478"/>
                </a:lnTo>
                <a:lnTo>
                  <a:pt x="3160445" y="15367"/>
                </a:lnTo>
                <a:lnTo>
                  <a:pt x="3174111" y="13843"/>
                </a:lnTo>
                <a:lnTo>
                  <a:pt x="3173133" y="16776"/>
                </a:lnTo>
                <a:lnTo>
                  <a:pt x="3171355" y="19050"/>
                </a:lnTo>
                <a:lnTo>
                  <a:pt x="3171266" y="19951"/>
                </a:lnTo>
                <a:lnTo>
                  <a:pt x="3171609" y="21856"/>
                </a:lnTo>
                <a:lnTo>
                  <a:pt x="3177921" y="24892"/>
                </a:lnTo>
                <a:lnTo>
                  <a:pt x="3140354" y="22225"/>
                </a:lnTo>
                <a:lnTo>
                  <a:pt x="3132404" y="21209"/>
                </a:lnTo>
                <a:lnTo>
                  <a:pt x="3115513" y="19050"/>
                </a:lnTo>
                <a:lnTo>
                  <a:pt x="3109557" y="18288"/>
                </a:lnTo>
                <a:lnTo>
                  <a:pt x="3096082" y="16014"/>
                </a:lnTo>
                <a:lnTo>
                  <a:pt x="3078683" y="13081"/>
                </a:lnTo>
                <a:lnTo>
                  <a:pt x="3056636" y="9525"/>
                </a:lnTo>
                <a:lnTo>
                  <a:pt x="3039872" y="10756"/>
                </a:lnTo>
                <a:lnTo>
                  <a:pt x="3039872" y="18288"/>
                </a:lnTo>
                <a:lnTo>
                  <a:pt x="3031744" y="19050"/>
                </a:lnTo>
                <a:lnTo>
                  <a:pt x="3017901" y="19050"/>
                </a:lnTo>
                <a:lnTo>
                  <a:pt x="3026918" y="17526"/>
                </a:lnTo>
                <a:lnTo>
                  <a:pt x="3034665" y="16776"/>
                </a:lnTo>
                <a:lnTo>
                  <a:pt x="3039872" y="18288"/>
                </a:lnTo>
                <a:lnTo>
                  <a:pt x="3039872" y="10756"/>
                </a:lnTo>
                <a:lnTo>
                  <a:pt x="3007868" y="13081"/>
                </a:lnTo>
                <a:lnTo>
                  <a:pt x="3005455" y="10934"/>
                </a:lnTo>
                <a:lnTo>
                  <a:pt x="2997327" y="16014"/>
                </a:lnTo>
                <a:lnTo>
                  <a:pt x="2991104" y="15367"/>
                </a:lnTo>
                <a:lnTo>
                  <a:pt x="2987294" y="13843"/>
                </a:lnTo>
                <a:lnTo>
                  <a:pt x="2985897" y="14617"/>
                </a:lnTo>
                <a:lnTo>
                  <a:pt x="2984881" y="15367"/>
                </a:lnTo>
                <a:lnTo>
                  <a:pt x="2986405" y="16014"/>
                </a:lnTo>
                <a:lnTo>
                  <a:pt x="2988818" y="16776"/>
                </a:lnTo>
                <a:lnTo>
                  <a:pt x="2983484" y="16014"/>
                </a:lnTo>
                <a:lnTo>
                  <a:pt x="2978785" y="16014"/>
                </a:lnTo>
                <a:lnTo>
                  <a:pt x="2976486" y="15405"/>
                </a:lnTo>
                <a:lnTo>
                  <a:pt x="2976753" y="14681"/>
                </a:lnTo>
                <a:lnTo>
                  <a:pt x="2977261" y="13627"/>
                </a:lnTo>
                <a:lnTo>
                  <a:pt x="2979039" y="12573"/>
                </a:lnTo>
                <a:lnTo>
                  <a:pt x="2973578" y="13627"/>
                </a:lnTo>
                <a:lnTo>
                  <a:pt x="2973959" y="14681"/>
                </a:lnTo>
                <a:lnTo>
                  <a:pt x="2976181" y="15659"/>
                </a:lnTo>
                <a:lnTo>
                  <a:pt x="2974467" y="18288"/>
                </a:lnTo>
                <a:lnTo>
                  <a:pt x="2982976" y="21209"/>
                </a:lnTo>
                <a:lnTo>
                  <a:pt x="2992628" y="24142"/>
                </a:lnTo>
                <a:lnTo>
                  <a:pt x="3005963" y="21209"/>
                </a:lnTo>
                <a:lnTo>
                  <a:pt x="3012300" y="22987"/>
                </a:lnTo>
                <a:lnTo>
                  <a:pt x="3015970" y="24892"/>
                </a:lnTo>
                <a:lnTo>
                  <a:pt x="3015335" y="26809"/>
                </a:lnTo>
                <a:lnTo>
                  <a:pt x="3008757" y="28448"/>
                </a:lnTo>
                <a:lnTo>
                  <a:pt x="3002153" y="27051"/>
                </a:lnTo>
                <a:lnTo>
                  <a:pt x="3008376" y="29210"/>
                </a:lnTo>
                <a:lnTo>
                  <a:pt x="3012186" y="30734"/>
                </a:lnTo>
                <a:lnTo>
                  <a:pt x="3007360" y="31381"/>
                </a:lnTo>
                <a:lnTo>
                  <a:pt x="3005163" y="31242"/>
                </a:lnTo>
                <a:lnTo>
                  <a:pt x="2970149" y="29210"/>
                </a:lnTo>
                <a:lnTo>
                  <a:pt x="2974467" y="28448"/>
                </a:lnTo>
                <a:lnTo>
                  <a:pt x="2980690" y="27051"/>
                </a:lnTo>
                <a:lnTo>
                  <a:pt x="2983827" y="26162"/>
                </a:lnTo>
                <a:lnTo>
                  <a:pt x="2988310" y="24892"/>
                </a:lnTo>
                <a:lnTo>
                  <a:pt x="2970923" y="22479"/>
                </a:lnTo>
                <a:lnTo>
                  <a:pt x="2966504" y="21590"/>
                </a:lnTo>
                <a:lnTo>
                  <a:pt x="2957030" y="19685"/>
                </a:lnTo>
                <a:lnTo>
                  <a:pt x="2956039" y="19189"/>
                </a:lnTo>
                <a:lnTo>
                  <a:pt x="2955798" y="19050"/>
                </a:lnTo>
                <a:lnTo>
                  <a:pt x="2951861" y="17018"/>
                </a:lnTo>
                <a:lnTo>
                  <a:pt x="2951365" y="16776"/>
                </a:lnTo>
                <a:lnTo>
                  <a:pt x="2958719" y="13843"/>
                </a:lnTo>
                <a:lnTo>
                  <a:pt x="2930525" y="16776"/>
                </a:lnTo>
                <a:lnTo>
                  <a:pt x="2911462" y="13970"/>
                </a:lnTo>
                <a:lnTo>
                  <a:pt x="2910332" y="13843"/>
                </a:lnTo>
                <a:lnTo>
                  <a:pt x="2899003" y="12573"/>
                </a:lnTo>
                <a:lnTo>
                  <a:pt x="2861691" y="9525"/>
                </a:lnTo>
                <a:lnTo>
                  <a:pt x="2859786" y="10934"/>
                </a:lnTo>
                <a:lnTo>
                  <a:pt x="2870327" y="12446"/>
                </a:lnTo>
                <a:lnTo>
                  <a:pt x="2863215" y="13843"/>
                </a:lnTo>
                <a:lnTo>
                  <a:pt x="2839224" y="12446"/>
                </a:lnTo>
                <a:lnTo>
                  <a:pt x="2814967" y="14732"/>
                </a:lnTo>
                <a:lnTo>
                  <a:pt x="2795105" y="17018"/>
                </a:lnTo>
                <a:lnTo>
                  <a:pt x="2792412" y="16776"/>
                </a:lnTo>
                <a:lnTo>
                  <a:pt x="2767330" y="12446"/>
                </a:lnTo>
                <a:lnTo>
                  <a:pt x="2766212" y="11684"/>
                </a:lnTo>
                <a:lnTo>
                  <a:pt x="2766022" y="11557"/>
                </a:lnTo>
                <a:lnTo>
                  <a:pt x="2759075" y="10287"/>
                </a:lnTo>
                <a:lnTo>
                  <a:pt x="2759456" y="10934"/>
                </a:lnTo>
                <a:lnTo>
                  <a:pt x="2760980" y="11684"/>
                </a:lnTo>
                <a:lnTo>
                  <a:pt x="2756662" y="11684"/>
                </a:lnTo>
                <a:lnTo>
                  <a:pt x="2738501" y="8001"/>
                </a:lnTo>
                <a:lnTo>
                  <a:pt x="2737789" y="9156"/>
                </a:lnTo>
                <a:lnTo>
                  <a:pt x="2741638" y="10160"/>
                </a:lnTo>
                <a:lnTo>
                  <a:pt x="2742958" y="11303"/>
                </a:lnTo>
                <a:lnTo>
                  <a:pt x="2734691" y="12446"/>
                </a:lnTo>
                <a:lnTo>
                  <a:pt x="2725153" y="11684"/>
                </a:lnTo>
                <a:lnTo>
                  <a:pt x="2710840" y="10553"/>
                </a:lnTo>
                <a:lnTo>
                  <a:pt x="2706725" y="10287"/>
                </a:lnTo>
                <a:lnTo>
                  <a:pt x="2694368" y="9525"/>
                </a:lnTo>
                <a:lnTo>
                  <a:pt x="2690253" y="9271"/>
                </a:lnTo>
                <a:lnTo>
                  <a:pt x="2670733" y="8890"/>
                </a:lnTo>
                <a:lnTo>
                  <a:pt x="2650109" y="9525"/>
                </a:lnTo>
                <a:lnTo>
                  <a:pt x="2634792" y="8001"/>
                </a:lnTo>
                <a:lnTo>
                  <a:pt x="2638945" y="5588"/>
                </a:lnTo>
                <a:lnTo>
                  <a:pt x="2644267" y="3556"/>
                </a:lnTo>
                <a:lnTo>
                  <a:pt x="2632456" y="2921"/>
                </a:lnTo>
                <a:lnTo>
                  <a:pt x="2628633" y="5588"/>
                </a:lnTo>
                <a:lnTo>
                  <a:pt x="2623185" y="8001"/>
                </a:lnTo>
                <a:lnTo>
                  <a:pt x="2614485" y="9664"/>
                </a:lnTo>
                <a:lnTo>
                  <a:pt x="2600960" y="10287"/>
                </a:lnTo>
                <a:lnTo>
                  <a:pt x="2597861" y="9525"/>
                </a:lnTo>
                <a:lnTo>
                  <a:pt x="2572766" y="9525"/>
                </a:lnTo>
                <a:lnTo>
                  <a:pt x="2549309" y="9525"/>
                </a:lnTo>
                <a:lnTo>
                  <a:pt x="2542375" y="10160"/>
                </a:lnTo>
                <a:lnTo>
                  <a:pt x="2539873" y="11684"/>
                </a:lnTo>
                <a:lnTo>
                  <a:pt x="2530995" y="10934"/>
                </a:lnTo>
                <a:lnTo>
                  <a:pt x="2529509" y="10795"/>
                </a:lnTo>
                <a:lnTo>
                  <a:pt x="2520645" y="10553"/>
                </a:lnTo>
                <a:lnTo>
                  <a:pt x="2513126" y="10553"/>
                </a:lnTo>
                <a:lnTo>
                  <a:pt x="2506853" y="10934"/>
                </a:lnTo>
                <a:lnTo>
                  <a:pt x="2505964" y="10680"/>
                </a:lnTo>
                <a:lnTo>
                  <a:pt x="2505964" y="10934"/>
                </a:lnTo>
                <a:lnTo>
                  <a:pt x="2498255" y="12065"/>
                </a:lnTo>
                <a:lnTo>
                  <a:pt x="2491968" y="12839"/>
                </a:lnTo>
                <a:lnTo>
                  <a:pt x="2486329" y="12446"/>
                </a:lnTo>
                <a:lnTo>
                  <a:pt x="2480564" y="10287"/>
                </a:lnTo>
                <a:lnTo>
                  <a:pt x="2482532" y="9906"/>
                </a:lnTo>
                <a:lnTo>
                  <a:pt x="2485834" y="9271"/>
                </a:lnTo>
                <a:lnTo>
                  <a:pt x="2492730" y="9525"/>
                </a:lnTo>
                <a:lnTo>
                  <a:pt x="2499893" y="10160"/>
                </a:lnTo>
                <a:lnTo>
                  <a:pt x="2505964" y="10934"/>
                </a:lnTo>
                <a:lnTo>
                  <a:pt x="2505964" y="10680"/>
                </a:lnTo>
                <a:lnTo>
                  <a:pt x="2501074" y="9271"/>
                </a:lnTo>
                <a:lnTo>
                  <a:pt x="2498407" y="8509"/>
                </a:lnTo>
                <a:lnTo>
                  <a:pt x="2507335" y="5207"/>
                </a:lnTo>
                <a:lnTo>
                  <a:pt x="2522728" y="2032"/>
                </a:lnTo>
                <a:lnTo>
                  <a:pt x="2533650" y="0"/>
                </a:lnTo>
                <a:lnTo>
                  <a:pt x="2514714" y="1778"/>
                </a:lnTo>
                <a:lnTo>
                  <a:pt x="2498509" y="2806"/>
                </a:lnTo>
                <a:lnTo>
                  <a:pt x="2484475" y="4203"/>
                </a:lnTo>
                <a:lnTo>
                  <a:pt x="2472055" y="7251"/>
                </a:lnTo>
                <a:lnTo>
                  <a:pt x="2496312" y="8001"/>
                </a:lnTo>
                <a:lnTo>
                  <a:pt x="2466581" y="9906"/>
                </a:lnTo>
                <a:lnTo>
                  <a:pt x="2449665" y="8509"/>
                </a:lnTo>
                <a:lnTo>
                  <a:pt x="2437942" y="7759"/>
                </a:lnTo>
                <a:lnTo>
                  <a:pt x="2423795" y="11684"/>
                </a:lnTo>
                <a:lnTo>
                  <a:pt x="2437104" y="12065"/>
                </a:lnTo>
                <a:lnTo>
                  <a:pt x="2448407" y="13220"/>
                </a:lnTo>
                <a:lnTo>
                  <a:pt x="2454452" y="14732"/>
                </a:lnTo>
                <a:lnTo>
                  <a:pt x="2451989" y="16776"/>
                </a:lnTo>
                <a:lnTo>
                  <a:pt x="2426589" y="13843"/>
                </a:lnTo>
                <a:lnTo>
                  <a:pt x="2427465" y="14732"/>
                </a:lnTo>
                <a:lnTo>
                  <a:pt x="2431326" y="15379"/>
                </a:lnTo>
                <a:lnTo>
                  <a:pt x="2433472" y="15875"/>
                </a:lnTo>
                <a:lnTo>
                  <a:pt x="2429510" y="16776"/>
                </a:lnTo>
                <a:lnTo>
                  <a:pt x="2425141" y="16014"/>
                </a:lnTo>
                <a:lnTo>
                  <a:pt x="2416937" y="14617"/>
                </a:lnTo>
                <a:lnTo>
                  <a:pt x="2412403" y="13843"/>
                </a:lnTo>
                <a:lnTo>
                  <a:pt x="2407882" y="13081"/>
                </a:lnTo>
                <a:lnTo>
                  <a:pt x="2407120" y="12954"/>
                </a:lnTo>
                <a:lnTo>
                  <a:pt x="2400808" y="11684"/>
                </a:lnTo>
                <a:lnTo>
                  <a:pt x="2364295" y="11087"/>
                </a:lnTo>
                <a:lnTo>
                  <a:pt x="2366010" y="12446"/>
                </a:lnTo>
                <a:lnTo>
                  <a:pt x="2357374" y="13081"/>
                </a:lnTo>
                <a:lnTo>
                  <a:pt x="2327275" y="10287"/>
                </a:lnTo>
                <a:lnTo>
                  <a:pt x="2330843" y="11303"/>
                </a:lnTo>
                <a:lnTo>
                  <a:pt x="2328773" y="12331"/>
                </a:lnTo>
                <a:lnTo>
                  <a:pt x="2322499" y="13220"/>
                </a:lnTo>
                <a:lnTo>
                  <a:pt x="2313432" y="13843"/>
                </a:lnTo>
                <a:lnTo>
                  <a:pt x="2294915" y="13081"/>
                </a:lnTo>
                <a:lnTo>
                  <a:pt x="2291829" y="12954"/>
                </a:lnTo>
                <a:lnTo>
                  <a:pt x="2290318" y="12573"/>
                </a:lnTo>
                <a:lnTo>
                  <a:pt x="2283764" y="10934"/>
                </a:lnTo>
                <a:lnTo>
                  <a:pt x="2269147" y="7251"/>
                </a:lnTo>
                <a:lnTo>
                  <a:pt x="2252345" y="8001"/>
                </a:lnTo>
                <a:lnTo>
                  <a:pt x="2256663" y="8001"/>
                </a:lnTo>
                <a:lnTo>
                  <a:pt x="2257044" y="8763"/>
                </a:lnTo>
                <a:lnTo>
                  <a:pt x="2261870" y="8763"/>
                </a:lnTo>
                <a:lnTo>
                  <a:pt x="2246122" y="10934"/>
                </a:lnTo>
                <a:lnTo>
                  <a:pt x="2243937" y="10287"/>
                </a:lnTo>
                <a:lnTo>
                  <a:pt x="2230424" y="6350"/>
                </a:lnTo>
                <a:lnTo>
                  <a:pt x="2167267" y="4584"/>
                </a:lnTo>
                <a:lnTo>
                  <a:pt x="2151507" y="0"/>
                </a:lnTo>
                <a:lnTo>
                  <a:pt x="2142452" y="2413"/>
                </a:lnTo>
                <a:lnTo>
                  <a:pt x="2146084" y="3695"/>
                </a:lnTo>
                <a:lnTo>
                  <a:pt x="2159127" y="4953"/>
                </a:lnTo>
                <a:lnTo>
                  <a:pt x="2178304" y="7251"/>
                </a:lnTo>
                <a:lnTo>
                  <a:pt x="2154936" y="10287"/>
                </a:lnTo>
                <a:lnTo>
                  <a:pt x="2161857" y="10426"/>
                </a:lnTo>
                <a:lnTo>
                  <a:pt x="2168575" y="10287"/>
                </a:lnTo>
                <a:lnTo>
                  <a:pt x="2175395" y="10287"/>
                </a:lnTo>
                <a:lnTo>
                  <a:pt x="2182622" y="10934"/>
                </a:lnTo>
                <a:lnTo>
                  <a:pt x="2160117" y="12573"/>
                </a:lnTo>
                <a:lnTo>
                  <a:pt x="2139200" y="11557"/>
                </a:lnTo>
                <a:lnTo>
                  <a:pt x="2120874" y="9398"/>
                </a:lnTo>
                <a:lnTo>
                  <a:pt x="2106155" y="7251"/>
                </a:lnTo>
                <a:lnTo>
                  <a:pt x="2102027" y="9017"/>
                </a:lnTo>
                <a:lnTo>
                  <a:pt x="2102065" y="11303"/>
                </a:lnTo>
                <a:lnTo>
                  <a:pt x="2098052" y="13081"/>
                </a:lnTo>
                <a:lnTo>
                  <a:pt x="2081784" y="13081"/>
                </a:lnTo>
                <a:lnTo>
                  <a:pt x="2062822" y="11442"/>
                </a:lnTo>
                <a:lnTo>
                  <a:pt x="2063267" y="10934"/>
                </a:lnTo>
                <a:lnTo>
                  <a:pt x="2063826" y="10287"/>
                </a:lnTo>
                <a:lnTo>
                  <a:pt x="2065045" y="8890"/>
                </a:lnTo>
                <a:lnTo>
                  <a:pt x="2070735" y="6489"/>
                </a:lnTo>
                <a:lnTo>
                  <a:pt x="2062226" y="5092"/>
                </a:lnTo>
                <a:lnTo>
                  <a:pt x="2041652" y="10287"/>
                </a:lnTo>
                <a:lnTo>
                  <a:pt x="2015972" y="8267"/>
                </a:lnTo>
                <a:lnTo>
                  <a:pt x="1992515" y="8382"/>
                </a:lnTo>
                <a:lnTo>
                  <a:pt x="1947672" y="10934"/>
                </a:lnTo>
                <a:lnTo>
                  <a:pt x="1940433" y="10287"/>
                </a:lnTo>
                <a:lnTo>
                  <a:pt x="1937677" y="9664"/>
                </a:lnTo>
                <a:lnTo>
                  <a:pt x="1937131" y="9525"/>
                </a:lnTo>
                <a:lnTo>
                  <a:pt x="1910664" y="9664"/>
                </a:lnTo>
                <a:lnTo>
                  <a:pt x="1862721" y="6096"/>
                </a:lnTo>
                <a:lnTo>
                  <a:pt x="1842516" y="5842"/>
                </a:lnTo>
                <a:lnTo>
                  <a:pt x="1842630" y="6985"/>
                </a:lnTo>
                <a:lnTo>
                  <a:pt x="1837131" y="8382"/>
                </a:lnTo>
                <a:lnTo>
                  <a:pt x="1830031" y="9779"/>
                </a:lnTo>
                <a:lnTo>
                  <a:pt x="1825371" y="10934"/>
                </a:lnTo>
                <a:lnTo>
                  <a:pt x="1800466" y="8864"/>
                </a:lnTo>
                <a:lnTo>
                  <a:pt x="1800098" y="11684"/>
                </a:lnTo>
                <a:lnTo>
                  <a:pt x="1803400" y="14617"/>
                </a:lnTo>
                <a:lnTo>
                  <a:pt x="1794192" y="14351"/>
                </a:lnTo>
                <a:lnTo>
                  <a:pt x="1786788" y="13843"/>
                </a:lnTo>
                <a:lnTo>
                  <a:pt x="1780286" y="13081"/>
                </a:lnTo>
                <a:lnTo>
                  <a:pt x="1773809" y="12446"/>
                </a:lnTo>
                <a:lnTo>
                  <a:pt x="1779524" y="13843"/>
                </a:lnTo>
                <a:lnTo>
                  <a:pt x="1785239" y="14617"/>
                </a:lnTo>
                <a:lnTo>
                  <a:pt x="1778127" y="16014"/>
                </a:lnTo>
                <a:lnTo>
                  <a:pt x="1750009" y="12954"/>
                </a:lnTo>
                <a:lnTo>
                  <a:pt x="1731264" y="10934"/>
                </a:lnTo>
                <a:lnTo>
                  <a:pt x="1734185" y="10934"/>
                </a:lnTo>
                <a:lnTo>
                  <a:pt x="1739392" y="10287"/>
                </a:lnTo>
                <a:lnTo>
                  <a:pt x="1743710" y="10287"/>
                </a:lnTo>
                <a:lnTo>
                  <a:pt x="1718919" y="9779"/>
                </a:lnTo>
                <a:lnTo>
                  <a:pt x="1703997" y="9906"/>
                </a:lnTo>
                <a:lnTo>
                  <a:pt x="1690243" y="10934"/>
                </a:lnTo>
                <a:lnTo>
                  <a:pt x="1691640" y="12446"/>
                </a:lnTo>
                <a:lnTo>
                  <a:pt x="1697355" y="13081"/>
                </a:lnTo>
                <a:lnTo>
                  <a:pt x="1698752" y="14617"/>
                </a:lnTo>
                <a:lnTo>
                  <a:pt x="1708353" y="12954"/>
                </a:lnTo>
                <a:lnTo>
                  <a:pt x="1716062" y="13081"/>
                </a:lnTo>
                <a:lnTo>
                  <a:pt x="1722513" y="14351"/>
                </a:lnTo>
                <a:lnTo>
                  <a:pt x="1728343" y="16014"/>
                </a:lnTo>
                <a:lnTo>
                  <a:pt x="1713179" y="15875"/>
                </a:lnTo>
                <a:lnTo>
                  <a:pt x="1710207" y="16395"/>
                </a:lnTo>
                <a:lnTo>
                  <a:pt x="1710334" y="17526"/>
                </a:lnTo>
                <a:lnTo>
                  <a:pt x="1704467" y="19050"/>
                </a:lnTo>
                <a:lnTo>
                  <a:pt x="1690128" y="18415"/>
                </a:lnTo>
                <a:lnTo>
                  <a:pt x="1680857" y="16776"/>
                </a:lnTo>
                <a:lnTo>
                  <a:pt x="1678165" y="15367"/>
                </a:lnTo>
                <a:lnTo>
                  <a:pt x="1676933" y="14732"/>
                </a:lnTo>
                <a:lnTo>
                  <a:pt x="1677708" y="13728"/>
                </a:lnTo>
                <a:lnTo>
                  <a:pt x="1678686" y="12446"/>
                </a:lnTo>
                <a:lnTo>
                  <a:pt x="1662099" y="13335"/>
                </a:lnTo>
                <a:lnTo>
                  <a:pt x="1648790" y="13728"/>
                </a:lnTo>
                <a:lnTo>
                  <a:pt x="1635404" y="13220"/>
                </a:lnTo>
                <a:lnTo>
                  <a:pt x="1618615" y="11684"/>
                </a:lnTo>
                <a:lnTo>
                  <a:pt x="1623822" y="15367"/>
                </a:lnTo>
                <a:lnTo>
                  <a:pt x="1599946" y="14617"/>
                </a:lnTo>
                <a:lnTo>
                  <a:pt x="1618996" y="19050"/>
                </a:lnTo>
                <a:lnTo>
                  <a:pt x="1597571" y="19189"/>
                </a:lnTo>
                <a:lnTo>
                  <a:pt x="1594980" y="18288"/>
                </a:lnTo>
                <a:lnTo>
                  <a:pt x="1591284" y="17018"/>
                </a:lnTo>
                <a:lnTo>
                  <a:pt x="1583931" y="14732"/>
                </a:lnTo>
                <a:lnTo>
                  <a:pt x="1559306" y="14617"/>
                </a:lnTo>
                <a:lnTo>
                  <a:pt x="1559306" y="18288"/>
                </a:lnTo>
                <a:lnTo>
                  <a:pt x="1556600" y="17907"/>
                </a:lnTo>
                <a:lnTo>
                  <a:pt x="1546707" y="16510"/>
                </a:lnTo>
                <a:lnTo>
                  <a:pt x="1540827" y="15367"/>
                </a:lnTo>
                <a:lnTo>
                  <a:pt x="1536915" y="14617"/>
                </a:lnTo>
                <a:lnTo>
                  <a:pt x="1527937" y="13728"/>
                </a:lnTo>
                <a:lnTo>
                  <a:pt x="1517777" y="15367"/>
                </a:lnTo>
                <a:lnTo>
                  <a:pt x="1514640" y="13843"/>
                </a:lnTo>
                <a:lnTo>
                  <a:pt x="1514106" y="13601"/>
                </a:lnTo>
                <a:lnTo>
                  <a:pt x="1521269" y="11823"/>
                </a:lnTo>
                <a:lnTo>
                  <a:pt x="1523555" y="10426"/>
                </a:lnTo>
                <a:lnTo>
                  <a:pt x="1505331" y="9525"/>
                </a:lnTo>
                <a:lnTo>
                  <a:pt x="1497825" y="11049"/>
                </a:lnTo>
                <a:lnTo>
                  <a:pt x="1488274" y="12192"/>
                </a:lnTo>
                <a:lnTo>
                  <a:pt x="1477822" y="13220"/>
                </a:lnTo>
                <a:lnTo>
                  <a:pt x="1467612" y="13843"/>
                </a:lnTo>
                <a:lnTo>
                  <a:pt x="1463421" y="12573"/>
                </a:lnTo>
                <a:lnTo>
                  <a:pt x="1468869" y="11176"/>
                </a:lnTo>
                <a:lnTo>
                  <a:pt x="1478711" y="9906"/>
                </a:lnTo>
                <a:lnTo>
                  <a:pt x="1487678" y="9525"/>
                </a:lnTo>
                <a:lnTo>
                  <a:pt x="1451546" y="10795"/>
                </a:lnTo>
                <a:lnTo>
                  <a:pt x="1433652" y="14617"/>
                </a:lnTo>
                <a:lnTo>
                  <a:pt x="1417104" y="17907"/>
                </a:lnTo>
                <a:lnTo>
                  <a:pt x="1385062" y="17526"/>
                </a:lnTo>
                <a:lnTo>
                  <a:pt x="1387729" y="16776"/>
                </a:lnTo>
                <a:lnTo>
                  <a:pt x="1391742" y="15621"/>
                </a:lnTo>
                <a:lnTo>
                  <a:pt x="1390180" y="13462"/>
                </a:lnTo>
                <a:lnTo>
                  <a:pt x="1393926" y="11684"/>
                </a:lnTo>
                <a:lnTo>
                  <a:pt x="1416558" y="10934"/>
                </a:lnTo>
                <a:lnTo>
                  <a:pt x="1399146" y="10795"/>
                </a:lnTo>
                <a:lnTo>
                  <a:pt x="1364297" y="13462"/>
                </a:lnTo>
                <a:lnTo>
                  <a:pt x="1346327" y="12446"/>
                </a:lnTo>
                <a:lnTo>
                  <a:pt x="1362075" y="16776"/>
                </a:lnTo>
                <a:lnTo>
                  <a:pt x="1353439" y="16776"/>
                </a:lnTo>
                <a:lnTo>
                  <a:pt x="1343406" y="15367"/>
                </a:lnTo>
                <a:lnTo>
                  <a:pt x="1338707" y="14617"/>
                </a:lnTo>
                <a:lnTo>
                  <a:pt x="1340612" y="18288"/>
                </a:lnTo>
                <a:lnTo>
                  <a:pt x="1322666" y="16510"/>
                </a:lnTo>
                <a:lnTo>
                  <a:pt x="1318818" y="16129"/>
                </a:lnTo>
                <a:lnTo>
                  <a:pt x="1298917" y="16510"/>
                </a:lnTo>
                <a:lnTo>
                  <a:pt x="1281353" y="16510"/>
                </a:lnTo>
                <a:lnTo>
                  <a:pt x="1279156" y="16014"/>
                </a:lnTo>
                <a:lnTo>
                  <a:pt x="1266571" y="13081"/>
                </a:lnTo>
                <a:lnTo>
                  <a:pt x="1268120" y="16014"/>
                </a:lnTo>
                <a:lnTo>
                  <a:pt x="1258506" y="15875"/>
                </a:lnTo>
                <a:lnTo>
                  <a:pt x="1244307" y="14998"/>
                </a:lnTo>
                <a:lnTo>
                  <a:pt x="1232154" y="15367"/>
                </a:lnTo>
                <a:lnTo>
                  <a:pt x="1253832" y="17284"/>
                </a:lnTo>
                <a:lnTo>
                  <a:pt x="1277518" y="17792"/>
                </a:lnTo>
                <a:lnTo>
                  <a:pt x="1297152" y="18415"/>
                </a:lnTo>
                <a:lnTo>
                  <a:pt x="1306703" y="21209"/>
                </a:lnTo>
                <a:lnTo>
                  <a:pt x="1298054" y="21590"/>
                </a:lnTo>
                <a:lnTo>
                  <a:pt x="1281658" y="21082"/>
                </a:lnTo>
                <a:lnTo>
                  <a:pt x="1273302" y="21971"/>
                </a:lnTo>
                <a:lnTo>
                  <a:pt x="1281430" y="22606"/>
                </a:lnTo>
                <a:lnTo>
                  <a:pt x="1292860" y="24142"/>
                </a:lnTo>
                <a:lnTo>
                  <a:pt x="1295654" y="25539"/>
                </a:lnTo>
                <a:lnTo>
                  <a:pt x="1269834" y="26162"/>
                </a:lnTo>
                <a:lnTo>
                  <a:pt x="1248448" y="24638"/>
                </a:lnTo>
                <a:lnTo>
                  <a:pt x="1229906" y="22225"/>
                </a:lnTo>
                <a:lnTo>
                  <a:pt x="1212596" y="20459"/>
                </a:lnTo>
                <a:lnTo>
                  <a:pt x="1253236" y="21971"/>
                </a:lnTo>
                <a:lnTo>
                  <a:pt x="1250797" y="20459"/>
                </a:lnTo>
                <a:lnTo>
                  <a:pt x="1248765" y="19189"/>
                </a:lnTo>
                <a:lnTo>
                  <a:pt x="1241437" y="18415"/>
                </a:lnTo>
                <a:lnTo>
                  <a:pt x="1232598" y="18034"/>
                </a:lnTo>
                <a:lnTo>
                  <a:pt x="1229804" y="17399"/>
                </a:lnTo>
                <a:lnTo>
                  <a:pt x="1223645" y="16014"/>
                </a:lnTo>
                <a:lnTo>
                  <a:pt x="1208938" y="17399"/>
                </a:lnTo>
                <a:lnTo>
                  <a:pt x="1195412" y="17018"/>
                </a:lnTo>
                <a:lnTo>
                  <a:pt x="1182598" y="16256"/>
                </a:lnTo>
                <a:lnTo>
                  <a:pt x="1180084" y="16370"/>
                </a:lnTo>
                <a:lnTo>
                  <a:pt x="1180084" y="45339"/>
                </a:lnTo>
                <a:lnTo>
                  <a:pt x="1173861" y="46101"/>
                </a:lnTo>
                <a:lnTo>
                  <a:pt x="1170051" y="45339"/>
                </a:lnTo>
                <a:lnTo>
                  <a:pt x="1166241" y="43815"/>
                </a:lnTo>
                <a:lnTo>
                  <a:pt x="1180084" y="45339"/>
                </a:lnTo>
                <a:lnTo>
                  <a:pt x="1180084" y="16370"/>
                </a:lnTo>
                <a:lnTo>
                  <a:pt x="1170051" y="16776"/>
                </a:lnTo>
                <a:lnTo>
                  <a:pt x="1174877" y="16776"/>
                </a:lnTo>
                <a:lnTo>
                  <a:pt x="1174877" y="17526"/>
                </a:lnTo>
                <a:lnTo>
                  <a:pt x="1179703" y="17526"/>
                </a:lnTo>
                <a:lnTo>
                  <a:pt x="1151483" y="19050"/>
                </a:lnTo>
                <a:lnTo>
                  <a:pt x="1131925" y="22225"/>
                </a:lnTo>
                <a:lnTo>
                  <a:pt x="1117498" y="25539"/>
                </a:lnTo>
                <a:lnTo>
                  <a:pt x="1104646" y="27051"/>
                </a:lnTo>
                <a:lnTo>
                  <a:pt x="1089748" y="26924"/>
                </a:lnTo>
                <a:lnTo>
                  <a:pt x="1080300" y="26289"/>
                </a:lnTo>
                <a:lnTo>
                  <a:pt x="1074623" y="25920"/>
                </a:lnTo>
                <a:lnTo>
                  <a:pt x="1064933" y="24003"/>
                </a:lnTo>
                <a:lnTo>
                  <a:pt x="1066419" y="21971"/>
                </a:lnTo>
                <a:lnTo>
                  <a:pt x="1069276" y="21463"/>
                </a:lnTo>
                <a:lnTo>
                  <a:pt x="1087513" y="21463"/>
                </a:lnTo>
                <a:lnTo>
                  <a:pt x="1103579" y="20193"/>
                </a:lnTo>
                <a:lnTo>
                  <a:pt x="1102918" y="19431"/>
                </a:lnTo>
                <a:lnTo>
                  <a:pt x="1099947" y="16014"/>
                </a:lnTo>
                <a:lnTo>
                  <a:pt x="1080211" y="19431"/>
                </a:lnTo>
                <a:lnTo>
                  <a:pt x="1057389" y="18681"/>
                </a:lnTo>
                <a:lnTo>
                  <a:pt x="1028865" y="17284"/>
                </a:lnTo>
                <a:lnTo>
                  <a:pt x="991997" y="19050"/>
                </a:lnTo>
                <a:lnTo>
                  <a:pt x="1000328" y="21348"/>
                </a:lnTo>
                <a:lnTo>
                  <a:pt x="996657" y="23253"/>
                </a:lnTo>
                <a:lnTo>
                  <a:pt x="992568" y="24765"/>
                </a:lnTo>
                <a:lnTo>
                  <a:pt x="999617" y="26289"/>
                </a:lnTo>
                <a:lnTo>
                  <a:pt x="983805" y="25781"/>
                </a:lnTo>
                <a:lnTo>
                  <a:pt x="981075" y="25539"/>
                </a:lnTo>
                <a:lnTo>
                  <a:pt x="974280" y="24892"/>
                </a:lnTo>
                <a:lnTo>
                  <a:pt x="967613" y="23749"/>
                </a:lnTo>
                <a:lnTo>
                  <a:pt x="960374" y="21971"/>
                </a:lnTo>
                <a:lnTo>
                  <a:pt x="952373" y="24892"/>
                </a:lnTo>
                <a:lnTo>
                  <a:pt x="948677" y="24142"/>
                </a:lnTo>
                <a:lnTo>
                  <a:pt x="939457" y="22225"/>
                </a:lnTo>
                <a:lnTo>
                  <a:pt x="935761" y="21463"/>
                </a:lnTo>
                <a:lnTo>
                  <a:pt x="928890" y="19685"/>
                </a:lnTo>
                <a:lnTo>
                  <a:pt x="918705" y="18173"/>
                </a:lnTo>
                <a:lnTo>
                  <a:pt x="892175" y="16014"/>
                </a:lnTo>
                <a:lnTo>
                  <a:pt x="896315" y="17653"/>
                </a:lnTo>
                <a:lnTo>
                  <a:pt x="889736" y="19304"/>
                </a:lnTo>
                <a:lnTo>
                  <a:pt x="882472" y="20701"/>
                </a:lnTo>
                <a:lnTo>
                  <a:pt x="884555" y="21971"/>
                </a:lnTo>
                <a:lnTo>
                  <a:pt x="873620" y="22225"/>
                </a:lnTo>
                <a:lnTo>
                  <a:pt x="868438" y="22098"/>
                </a:lnTo>
                <a:lnTo>
                  <a:pt x="863244" y="21971"/>
                </a:lnTo>
                <a:lnTo>
                  <a:pt x="853579" y="21082"/>
                </a:lnTo>
                <a:lnTo>
                  <a:pt x="849591" y="20459"/>
                </a:lnTo>
                <a:lnTo>
                  <a:pt x="844804" y="19685"/>
                </a:lnTo>
                <a:lnTo>
                  <a:pt x="846670" y="20459"/>
                </a:lnTo>
                <a:lnTo>
                  <a:pt x="817118" y="20320"/>
                </a:lnTo>
                <a:lnTo>
                  <a:pt x="799541" y="21348"/>
                </a:lnTo>
                <a:lnTo>
                  <a:pt x="782751" y="22098"/>
                </a:lnTo>
                <a:lnTo>
                  <a:pt x="755523" y="21209"/>
                </a:lnTo>
                <a:lnTo>
                  <a:pt x="757224" y="20459"/>
                </a:lnTo>
                <a:lnTo>
                  <a:pt x="760349" y="19050"/>
                </a:lnTo>
                <a:lnTo>
                  <a:pt x="710145" y="17018"/>
                </a:lnTo>
                <a:lnTo>
                  <a:pt x="602894" y="16903"/>
                </a:lnTo>
                <a:lnTo>
                  <a:pt x="551561" y="16014"/>
                </a:lnTo>
                <a:lnTo>
                  <a:pt x="575056" y="14617"/>
                </a:lnTo>
                <a:lnTo>
                  <a:pt x="564730" y="14478"/>
                </a:lnTo>
                <a:lnTo>
                  <a:pt x="547598" y="13843"/>
                </a:lnTo>
                <a:lnTo>
                  <a:pt x="528066" y="13462"/>
                </a:lnTo>
                <a:lnTo>
                  <a:pt x="510540" y="14617"/>
                </a:lnTo>
                <a:lnTo>
                  <a:pt x="514350" y="14617"/>
                </a:lnTo>
                <a:lnTo>
                  <a:pt x="521589" y="15367"/>
                </a:lnTo>
                <a:lnTo>
                  <a:pt x="525399" y="15367"/>
                </a:lnTo>
                <a:lnTo>
                  <a:pt x="524891" y="16776"/>
                </a:lnTo>
                <a:lnTo>
                  <a:pt x="516763" y="19685"/>
                </a:lnTo>
                <a:lnTo>
                  <a:pt x="501015" y="20459"/>
                </a:lnTo>
                <a:lnTo>
                  <a:pt x="499516" y="19685"/>
                </a:lnTo>
                <a:lnTo>
                  <a:pt x="495300" y="17526"/>
                </a:lnTo>
                <a:lnTo>
                  <a:pt x="488569" y="19685"/>
                </a:lnTo>
                <a:lnTo>
                  <a:pt x="479234" y="19050"/>
                </a:lnTo>
                <a:lnTo>
                  <a:pt x="481139" y="16395"/>
                </a:lnTo>
                <a:lnTo>
                  <a:pt x="471805" y="16014"/>
                </a:lnTo>
                <a:lnTo>
                  <a:pt x="449529" y="19685"/>
                </a:lnTo>
                <a:lnTo>
                  <a:pt x="374167" y="20967"/>
                </a:lnTo>
                <a:lnTo>
                  <a:pt x="348107" y="24142"/>
                </a:lnTo>
                <a:lnTo>
                  <a:pt x="348107" y="23368"/>
                </a:lnTo>
                <a:lnTo>
                  <a:pt x="348107" y="22606"/>
                </a:lnTo>
                <a:lnTo>
                  <a:pt x="348119" y="21463"/>
                </a:lnTo>
                <a:lnTo>
                  <a:pt x="376529" y="20574"/>
                </a:lnTo>
                <a:lnTo>
                  <a:pt x="375412" y="18288"/>
                </a:lnTo>
                <a:lnTo>
                  <a:pt x="358851" y="19951"/>
                </a:lnTo>
                <a:lnTo>
                  <a:pt x="349123" y="20459"/>
                </a:lnTo>
                <a:lnTo>
                  <a:pt x="354838" y="16776"/>
                </a:lnTo>
                <a:lnTo>
                  <a:pt x="269430" y="20078"/>
                </a:lnTo>
                <a:lnTo>
                  <a:pt x="232816" y="21082"/>
                </a:lnTo>
                <a:lnTo>
                  <a:pt x="190119" y="21209"/>
                </a:lnTo>
                <a:lnTo>
                  <a:pt x="192532" y="21971"/>
                </a:lnTo>
                <a:lnTo>
                  <a:pt x="177139" y="22606"/>
                </a:lnTo>
                <a:lnTo>
                  <a:pt x="164934" y="22479"/>
                </a:lnTo>
                <a:lnTo>
                  <a:pt x="155168" y="21463"/>
                </a:lnTo>
                <a:lnTo>
                  <a:pt x="147066" y="19685"/>
                </a:lnTo>
                <a:lnTo>
                  <a:pt x="146799" y="20701"/>
                </a:lnTo>
                <a:lnTo>
                  <a:pt x="150139" y="21590"/>
                </a:lnTo>
                <a:lnTo>
                  <a:pt x="152666" y="22364"/>
                </a:lnTo>
                <a:lnTo>
                  <a:pt x="149987" y="23368"/>
                </a:lnTo>
                <a:lnTo>
                  <a:pt x="119824" y="20701"/>
                </a:lnTo>
                <a:lnTo>
                  <a:pt x="91262" y="22987"/>
                </a:lnTo>
                <a:lnTo>
                  <a:pt x="65671" y="25539"/>
                </a:lnTo>
                <a:lnTo>
                  <a:pt x="44450" y="24142"/>
                </a:lnTo>
                <a:lnTo>
                  <a:pt x="38417" y="29464"/>
                </a:lnTo>
                <a:lnTo>
                  <a:pt x="23596" y="34556"/>
                </a:lnTo>
                <a:lnTo>
                  <a:pt x="12280" y="39370"/>
                </a:lnTo>
                <a:lnTo>
                  <a:pt x="16764" y="43815"/>
                </a:lnTo>
                <a:lnTo>
                  <a:pt x="0" y="42418"/>
                </a:lnTo>
                <a:lnTo>
                  <a:pt x="10693" y="44704"/>
                </a:lnTo>
                <a:lnTo>
                  <a:pt x="48755" y="45339"/>
                </a:lnTo>
                <a:lnTo>
                  <a:pt x="61595" y="47498"/>
                </a:lnTo>
                <a:lnTo>
                  <a:pt x="99707" y="43815"/>
                </a:lnTo>
                <a:lnTo>
                  <a:pt x="114173" y="42418"/>
                </a:lnTo>
                <a:lnTo>
                  <a:pt x="112268" y="44589"/>
                </a:lnTo>
                <a:lnTo>
                  <a:pt x="120777" y="46748"/>
                </a:lnTo>
                <a:lnTo>
                  <a:pt x="112776" y="47498"/>
                </a:lnTo>
                <a:lnTo>
                  <a:pt x="121653" y="47637"/>
                </a:lnTo>
                <a:lnTo>
                  <a:pt x="127419" y="48145"/>
                </a:lnTo>
                <a:lnTo>
                  <a:pt x="127647" y="48768"/>
                </a:lnTo>
                <a:lnTo>
                  <a:pt x="119888" y="49657"/>
                </a:lnTo>
                <a:lnTo>
                  <a:pt x="173647" y="46228"/>
                </a:lnTo>
                <a:lnTo>
                  <a:pt x="227634" y="44831"/>
                </a:lnTo>
                <a:lnTo>
                  <a:pt x="291604" y="44805"/>
                </a:lnTo>
                <a:lnTo>
                  <a:pt x="389585" y="45720"/>
                </a:lnTo>
                <a:lnTo>
                  <a:pt x="443115" y="45478"/>
                </a:lnTo>
                <a:lnTo>
                  <a:pt x="467601" y="44704"/>
                </a:lnTo>
                <a:lnTo>
                  <a:pt x="496189" y="43815"/>
                </a:lnTo>
                <a:lnTo>
                  <a:pt x="560374" y="43815"/>
                </a:lnTo>
                <a:lnTo>
                  <a:pt x="564007" y="43192"/>
                </a:lnTo>
                <a:lnTo>
                  <a:pt x="570153" y="44704"/>
                </a:lnTo>
                <a:lnTo>
                  <a:pt x="570623" y="45974"/>
                </a:lnTo>
                <a:lnTo>
                  <a:pt x="568731" y="47117"/>
                </a:lnTo>
                <a:lnTo>
                  <a:pt x="567817" y="48260"/>
                </a:lnTo>
                <a:lnTo>
                  <a:pt x="614426" y="47879"/>
                </a:lnTo>
                <a:lnTo>
                  <a:pt x="659726" y="46482"/>
                </a:lnTo>
                <a:lnTo>
                  <a:pt x="702792" y="45593"/>
                </a:lnTo>
                <a:lnTo>
                  <a:pt x="742696" y="46748"/>
                </a:lnTo>
                <a:lnTo>
                  <a:pt x="747255" y="45593"/>
                </a:lnTo>
                <a:lnTo>
                  <a:pt x="749287" y="45085"/>
                </a:lnTo>
                <a:lnTo>
                  <a:pt x="749566" y="43307"/>
                </a:lnTo>
                <a:lnTo>
                  <a:pt x="750354" y="42418"/>
                </a:lnTo>
                <a:lnTo>
                  <a:pt x="750811" y="41910"/>
                </a:lnTo>
                <a:lnTo>
                  <a:pt x="760349" y="40906"/>
                </a:lnTo>
                <a:lnTo>
                  <a:pt x="757428" y="44196"/>
                </a:lnTo>
                <a:lnTo>
                  <a:pt x="778103" y="45478"/>
                </a:lnTo>
                <a:lnTo>
                  <a:pt x="800760" y="46228"/>
                </a:lnTo>
                <a:lnTo>
                  <a:pt x="803783" y="48260"/>
                </a:lnTo>
                <a:lnTo>
                  <a:pt x="824318" y="45085"/>
                </a:lnTo>
                <a:lnTo>
                  <a:pt x="848779" y="43815"/>
                </a:lnTo>
                <a:lnTo>
                  <a:pt x="867689" y="42037"/>
                </a:lnTo>
                <a:lnTo>
                  <a:pt x="868641" y="40906"/>
                </a:lnTo>
                <a:lnTo>
                  <a:pt x="871601" y="37338"/>
                </a:lnTo>
                <a:lnTo>
                  <a:pt x="885405" y="37592"/>
                </a:lnTo>
                <a:lnTo>
                  <a:pt x="890600" y="38989"/>
                </a:lnTo>
                <a:lnTo>
                  <a:pt x="889609" y="40906"/>
                </a:lnTo>
                <a:lnTo>
                  <a:pt x="884936" y="42418"/>
                </a:lnTo>
                <a:lnTo>
                  <a:pt x="906437" y="42037"/>
                </a:lnTo>
                <a:lnTo>
                  <a:pt x="926249" y="42164"/>
                </a:lnTo>
                <a:lnTo>
                  <a:pt x="944994" y="42926"/>
                </a:lnTo>
                <a:lnTo>
                  <a:pt x="963295" y="44589"/>
                </a:lnTo>
                <a:lnTo>
                  <a:pt x="991679" y="43942"/>
                </a:lnTo>
                <a:lnTo>
                  <a:pt x="1040295" y="43942"/>
                </a:lnTo>
                <a:lnTo>
                  <a:pt x="1090891" y="43053"/>
                </a:lnTo>
                <a:lnTo>
                  <a:pt x="1100696" y="42037"/>
                </a:lnTo>
                <a:lnTo>
                  <a:pt x="1125220" y="39509"/>
                </a:lnTo>
                <a:lnTo>
                  <a:pt x="1118044" y="41656"/>
                </a:lnTo>
                <a:lnTo>
                  <a:pt x="1121257" y="42545"/>
                </a:lnTo>
                <a:lnTo>
                  <a:pt x="1131125" y="42926"/>
                </a:lnTo>
                <a:lnTo>
                  <a:pt x="1143889" y="43815"/>
                </a:lnTo>
                <a:lnTo>
                  <a:pt x="1128014" y="48260"/>
                </a:lnTo>
                <a:lnTo>
                  <a:pt x="1167257" y="47498"/>
                </a:lnTo>
                <a:lnTo>
                  <a:pt x="1175385" y="48260"/>
                </a:lnTo>
                <a:lnTo>
                  <a:pt x="1177798" y="47498"/>
                </a:lnTo>
                <a:lnTo>
                  <a:pt x="1177290" y="47498"/>
                </a:lnTo>
                <a:lnTo>
                  <a:pt x="1180109" y="47117"/>
                </a:lnTo>
                <a:lnTo>
                  <a:pt x="1181138" y="46228"/>
                </a:lnTo>
                <a:lnTo>
                  <a:pt x="1181468" y="46101"/>
                </a:lnTo>
                <a:lnTo>
                  <a:pt x="1184046" y="45085"/>
                </a:lnTo>
                <a:lnTo>
                  <a:pt x="1192530" y="43815"/>
                </a:lnTo>
                <a:lnTo>
                  <a:pt x="1208455" y="44196"/>
                </a:lnTo>
                <a:lnTo>
                  <a:pt x="1218463" y="45212"/>
                </a:lnTo>
                <a:lnTo>
                  <a:pt x="1235075" y="48260"/>
                </a:lnTo>
                <a:lnTo>
                  <a:pt x="1249426" y="48260"/>
                </a:lnTo>
                <a:lnTo>
                  <a:pt x="1248321" y="47637"/>
                </a:lnTo>
                <a:lnTo>
                  <a:pt x="1236179" y="46101"/>
                </a:lnTo>
                <a:lnTo>
                  <a:pt x="1229702" y="44196"/>
                </a:lnTo>
                <a:lnTo>
                  <a:pt x="1233106" y="43815"/>
                </a:lnTo>
                <a:lnTo>
                  <a:pt x="1245616" y="42418"/>
                </a:lnTo>
                <a:lnTo>
                  <a:pt x="1250035" y="43942"/>
                </a:lnTo>
                <a:lnTo>
                  <a:pt x="1260284" y="45859"/>
                </a:lnTo>
                <a:lnTo>
                  <a:pt x="1272616" y="46990"/>
                </a:lnTo>
                <a:lnTo>
                  <a:pt x="1283335" y="46101"/>
                </a:lnTo>
                <a:lnTo>
                  <a:pt x="1271193" y="45974"/>
                </a:lnTo>
                <a:lnTo>
                  <a:pt x="1266520" y="45085"/>
                </a:lnTo>
                <a:lnTo>
                  <a:pt x="1267485" y="43688"/>
                </a:lnTo>
                <a:lnTo>
                  <a:pt x="1272286" y="42418"/>
                </a:lnTo>
                <a:lnTo>
                  <a:pt x="1303401" y="41656"/>
                </a:lnTo>
                <a:lnTo>
                  <a:pt x="1292860" y="47498"/>
                </a:lnTo>
                <a:lnTo>
                  <a:pt x="1512620" y="43307"/>
                </a:lnTo>
                <a:lnTo>
                  <a:pt x="1569339" y="43192"/>
                </a:lnTo>
                <a:lnTo>
                  <a:pt x="1575523" y="41656"/>
                </a:lnTo>
                <a:lnTo>
                  <a:pt x="1579130" y="40767"/>
                </a:lnTo>
                <a:lnTo>
                  <a:pt x="1601406" y="39878"/>
                </a:lnTo>
                <a:lnTo>
                  <a:pt x="1608378" y="39509"/>
                </a:lnTo>
                <a:lnTo>
                  <a:pt x="1622336" y="38735"/>
                </a:lnTo>
                <a:lnTo>
                  <a:pt x="1624533" y="37338"/>
                </a:lnTo>
                <a:lnTo>
                  <a:pt x="1626933" y="35814"/>
                </a:lnTo>
                <a:lnTo>
                  <a:pt x="1628140" y="35064"/>
                </a:lnTo>
                <a:lnTo>
                  <a:pt x="1624330" y="35814"/>
                </a:lnTo>
                <a:lnTo>
                  <a:pt x="1615744" y="34671"/>
                </a:lnTo>
                <a:lnTo>
                  <a:pt x="1621205" y="33020"/>
                </a:lnTo>
                <a:lnTo>
                  <a:pt x="1634680" y="31762"/>
                </a:lnTo>
                <a:lnTo>
                  <a:pt x="1650111" y="31381"/>
                </a:lnTo>
                <a:lnTo>
                  <a:pt x="1646402" y="33401"/>
                </a:lnTo>
                <a:lnTo>
                  <a:pt x="1654200" y="35687"/>
                </a:lnTo>
                <a:lnTo>
                  <a:pt x="1656715" y="37973"/>
                </a:lnTo>
                <a:lnTo>
                  <a:pt x="1637157" y="39509"/>
                </a:lnTo>
                <a:lnTo>
                  <a:pt x="1674876" y="42418"/>
                </a:lnTo>
                <a:lnTo>
                  <a:pt x="1699945" y="47498"/>
                </a:lnTo>
                <a:lnTo>
                  <a:pt x="1739290" y="46863"/>
                </a:lnTo>
                <a:lnTo>
                  <a:pt x="1785353" y="44831"/>
                </a:lnTo>
                <a:lnTo>
                  <a:pt x="1830578" y="45339"/>
                </a:lnTo>
                <a:lnTo>
                  <a:pt x="1828038" y="44831"/>
                </a:lnTo>
                <a:lnTo>
                  <a:pt x="1826768" y="44589"/>
                </a:lnTo>
                <a:lnTo>
                  <a:pt x="1825891" y="43827"/>
                </a:lnTo>
                <a:lnTo>
                  <a:pt x="1825371" y="43815"/>
                </a:lnTo>
                <a:lnTo>
                  <a:pt x="1825879" y="43815"/>
                </a:lnTo>
                <a:lnTo>
                  <a:pt x="1864258" y="44704"/>
                </a:lnTo>
                <a:lnTo>
                  <a:pt x="1888147" y="43815"/>
                </a:lnTo>
                <a:lnTo>
                  <a:pt x="1901799" y="43307"/>
                </a:lnTo>
                <a:lnTo>
                  <a:pt x="1932178" y="41656"/>
                </a:lnTo>
                <a:lnTo>
                  <a:pt x="1949577" y="41656"/>
                </a:lnTo>
                <a:lnTo>
                  <a:pt x="1953768" y="37973"/>
                </a:lnTo>
                <a:lnTo>
                  <a:pt x="1980260" y="41414"/>
                </a:lnTo>
                <a:lnTo>
                  <a:pt x="2000440" y="42799"/>
                </a:lnTo>
                <a:lnTo>
                  <a:pt x="2022132" y="42799"/>
                </a:lnTo>
                <a:lnTo>
                  <a:pt x="2053209" y="41656"/>
                </a:lnTo>
                <a:lnTo>
                  <a:pt x="2052701" y="40906"/>
                </a:lnTo>
                <a:lnTo>
                  <a:pt x="2046478" y="40259"/>
                </a:lnTo>
                <a:lnTo>
                  <a:pt x="2054606" y="38735"/>
                </a:lnTo>
                <a:lnTo>
                  <a:pt x="2064270" y="40906"/>
                </a:lnTo>
                <a:lnTo>
                  <a:pt x="2076018" y="42684"/>
                </a:lnTo>
                <a:lnTo>
                  <a:pt x="2091982" y="43815"/>
                </a:lnTo>
                <a:lnTo>
                  <a:pt x="2114296" y="43815"/>
                </a:lnTo>
                <a:lnTo>
                  <a:pt x="2112899" y="42418"/>
                </a:lnTo>
                <a:lnTo>
                  <a:pt x="2167763" y="43192"/>
                </a:lnTo>
                <a:lnTo>
                  <a:pt x="2170442" y="42418"/>
                </a:lnTo>
                <a:lnTo>
                  <a:pt x="2182495" y="38989"/>
                </a:lnTo>
                <a:lnTo>
                  <a:pt x="2253945" y="41529"/>
                </a:lnTo>
                <a:lnTo>
                  <a:pt x="2268601" y="38989"/>
                </a:lnTo>
                <a:lnTo>
                  <a:pt x="2270061" y="38735"/>
                </a:lnTo>
                <a:lnTo>
                  <a:pt x="2274455" y="37973"/>
                </a:lnTo>
                <a:lnTo>
                  <a:pt x="2278126" y="37338"/>
                </a:lnTo>
                <a:lnTo>
                  <a:pt x="2290978" y="39128"/>
                </a:lnTo>
                <a:lnTo>
                  <a:pt x="2309952" y="40513"/>
                </a:lnTo>
                <a:lnTo>
                  <a:pt x="2330183" y="41656"/>
                </a:lnTo>
                <a:lnTo>
                  <a:pt x="2346833" y="43192"/>
                </a:lnTo>
                <a:lnTo>
                  <a:pt x="2346833" y="42418"/>
                </a:lnTo>
                <a:lnTo>
                  <a:pt x="2348357" y="41656"/>
                </a:lnTo>
                <a:lnTo>
                  <a:pt x="2351151" y="40906"/>
                </a:lnTo>
                <a:lnTo>
                  <a:pt x="2369883" y="43434"/>
                </a:lnTo>
                <a:lnTo>
                  <a:pt x="2392324" y="42684"/>
                </a:lnTo>
                <a:lnTo>
                  <a:pt x="2412327" y="40906"/>
                </a:lnTo>
                <a:lnTo>
                  <a:pt x="2415184" y="40640"/>
                </a:lnTo>
                <a:lnTo>
                  <a:pt x="2435225" y="39509"/>
                </a:lnTo>
                <a:lnTo>
                  <a:pt x="2442895" y="40767"/>
                </a:lnTo>
                <a:lnTo>
                  <a:pt x="2444407" y="42164"/>
                </a:lnTo>
                <a:lnTo>
                  <a:pt x="2441803" y="43688"/>
                </a:lnTo>
                <a:lnTo>
                  <a:pt x="2437130" y="45339"/>
                </a:lnTo>
                <a:lnTo>
                  <a:pt x="2462974" y="43815"/>
                </a:lnTo>
                <a:lnTo>
                  <a:pt x="2491321" y="45478"/>
                </a:lnTo>
                <a:lnTo>
                  <a:pt x="2516098" y="47764"/>
                </a:lnTo>
                <a:lnTo>
                  <a:pt x="2531237" y="48260"/>
                </a:lnTo>
                <a:lnTo>
                  <a:pt x="2541867" y="47256"/>
                </a:lnTo>
                <a:lnTo>
                  <a:pt x="2544318" y="45478"/>
                </a:lnTo>
                <a:lnTo>
                  <a:pt x="2543949" y="43815"/>
                </a:lnTo>
                <a:lnTo>
                  <a:pt x="2543835" y="43307"/>
                </a:lnTo>
                <a:lnTo>
                  <a:pt x="2543899" y="43053"/>
                </a:lnTo>
                <a:lnTo>
                  <a:pt x="2545588" y="40906"/>
                </a:lnTo>
                <a:lnTo>
                  <a:pt x="2559316" y="43053"/>
                </a:lnTo>
                <a:lnTo>
                  <a:pt x="2560739" y="45859"/>
                </a:lnTo>
                <a:lnTo>
                  <a:pt x="2564244" y="47637"/>
                </a:lnTo>
                <a:lnTo>
                  <a:pt x="2584196" y="46748"/>
                </a:lnTo>
                <a:lnTo>
                  <a:pt x="2578989" y="46101"/>
                </a:lnTo>
                <a:lnTo>
                  <a:pt x="2569464" y="46101"/>
                </a:lnTo>
                <a:lnTo>
                  <a:pt x="2587853" y="42418"/>
                </a:lnTo>
                <a:lnTo>
                  <a:pt x="2593556" y="40906"/>
                </a:lnTo>
                <a:lnTo>
                  <a:pt x="2598788" y="39509"/>
                </a:lnTo>
                <a:lnTo>
                  <a:pt x="2604973" y="37846"/>
                </a:lnTo>
                <a:lnTo>
                  <a:pt x="2607259" y="37338"/>
                </a:lnTo>
                <a:lnTo>
                  <a:pt x="2622118" y="34048"/>
                </a:lnTo>
                <a:lnTo>
                  <a:pt x="2636774" y="33667"/>
                </a:lnTo>
                <a:lnTo>
                  <a:pt x="2625852" y="35814"/>
                </a:lnTo>
                <a:lnTo>
                  <a:pt x="2650045" y="35687"/>
                </a:lnTo>
                <a:lnTo>
                  <a:pt x="2668257" y="33667"/>
                </a:lnTo>
                <a:lnTo>
                  <a:pt x="2673947" y="33020"/>
                </a:lnTo>
                <a:lnTo>
                  <a:pt x="2691765" y="31381"/>
                </a:lnTo>
                <a:lnTo>
                  <a:pt x="2693136" y="31242"/>
                </a:lnTo>
                <a:lnTo>
                  <a:pt x="2703195" y="33667"/>
                </a:lnTo>
                <a:lnTo>
                  <a:pt x="2700274" y="37338"/>
                </a:lnTo>
                <a:lnTo>
                  <a:pt x="2726715" y="35306"/>
                </a:lnTo>
                <a:lnTo>
                  <a:pt x="2737650" y="35560"/>
                </a:lnTo>
                <a:lnTo>
                  <a:pt x="2748750" y="35953"/>
                </a:lnTo>
                <a:lnTo>
                  <a:pt x="2759125" y="35306"/>
                </a:lnTo>
                <a:lnTo>
                  <a:pt x="2775712" y="34290"/>
                </a:lnTo>
                <a:lnTo>
                  <a:pt x="2775331" y="33667"/>
                </a:lnTo>
                <a:lnTo>
                  <a:pt x="2790952" y="33401"/>
                </a:lnTo>
                <a:lnTo>
                  <a:pt x="2803423" y="32778"/>
                </a:lnTo>
                <a:lnTo>
                  <a:pt x="2813647" y="33159"/>
                </a:lnTo>
                <a:lnTo>
                  <a:pt x="2822575" y="35814"/>
                </a:lnTo>
                <a:lnTo>
                  <a:pt x="2814447" y="36576"/>
                </a:lnTo>
                <a:lnTo>
                  <a:pt x="2832100" y="36576"/>
                </a:lnTo>
                <a:lnTo>
                  <a:pt x="2844800" y="36449"/>
                </a:lnTo>
                <a:lnTo>
                  <a:pt x="2875534" y="35814"/>
                </a:lnTo>
                <a:lnTo>
                  <a:pt x="2878963" y="36576"/>
                </a:lnTo>
                <a:lnTo>
                  <a:pt x="2893187" y="37338"/>
                </a:lnTo>
                <a:lnTo>
                  <a:pt x="2897505" y="35814"/>
                </a:lnTo>
                <a:lnTo>
                  <a:pt x="2908808" y="38354"/>
                </a:lnTo>
                <a:lnTo>
                  <a:pt x="2933662" y="38735"/>
                </a:lnTo>
                <a:lnTo>
                  <a:pt x="2960751" y="38112"/>
                </a:lnTo>
                <a:lnTo>
                  <a:pt x="2978785" y="37338"/>
                </a:lnTo>
                <a:lnTo>
                  <a:pt x="2967101" y="36957"/>
                </a:lnTo>
                <a:lnTo>
                  <a:pt x="2964764" y="35953"/>
                </a:lnTo>
                <a:lnTo>
                  <a:pt x="2965056" y="35814"/>
                </a:lnTo>
                <a:lnTo>
                  <a:pt x="2967977" y="34556"/>
                </a:lnTo>
                <a:lnTo>
                  <a:pt x="2972943" y="32893"/>
                </a:lnTo>
                <a:lnTo>
                  <a:pt x="2982798" y="35064"/>
                </a:lnTo>
                <a:lnTo>
                  <a:pt x="2992310" y="36068"/>
                </a:lnTo>
                <a:lnTo>
                  <a:pt x="3002762" y="35814"/>
                </a:lnTo>
                <a:lnTo>
                  <a:pt x="3015488" y="34290"/>
                </a:lnTo>
                <a:lnTo>
                  <a:pt x="3018345" y="38735"/>
                </a:lnTo>
                <a:lnTo>
                  <a:pt x="3024594" y="42799"/>
                </a:lnTo>
                <a:lnTo>
                  <a:pt x="3037268" y="45720"/>
                </a:lnTo>
                <a:lnTo>
                  <a:pt x="3059430" y="46748"/>
                </a:lnTo>
                <a:lnTo>
                  <a:pt x="3053715" y="46101"/>
                </a:lnTo>
                <a:lnTo>
                  <a:pt x="3044698" y="45339"/>
                </a:lnTo>
                <a:lnTo>
                  <a:pt x="3048508" y="43815"/>
                </a:lnTo>
                <a:lnTo>
                  <a:pt x="3052318" y="43192"/>
                </a:lnTo>
                <a:lnTo>
                  <a:pt x="3060827" y="44589"/>
                </a:lnTo>
                <a:lnTo>
                  <a:pt x="3063748" y="44589"/>
                </a:lnTo>
                <a:lnTo>
                  <a:pt x="3067558" y="43192"/>
                </a:lnTo>
                <a:lnTo>
                  <a:pt x="3055620" y="42418"/>
                </a:lnTo>
                <a:lnTo>
                  <a:pt x="3059938" y="40259"/>
                </a:lnTo>
                <a:lnTo>
                  <a:pt x="3077959" y="42799"/>
                </a:lnTo>
                <a:lnTo>
                  <a:pt x="3095726" y="42926"/>
                </a:lnTo>
                <a:lnTo>
                  <a:pt x="3115665" y="42303"/>
                </a:lnTo>
                <a:lnTo>
                  <a:pt x="3140202" y="42418"/>
                </a:lnTo>
                <a:lnTo>
                  <a:pt x="3139630" y="42303"/>
                </a:lnTo>
                <a:lnTo>
                  <a:pt x="3135147" y="41287"/>
                </a:lnTo>
                <a:lnTo>
                  <a:pt x="3135579" y="40259"/>
                </a:lnTo>
                <a:lnTo>
                  <a:pt x="3135642" y="40132"/>
                </a:lnTo>
                <a:lnTo>
                  <a:pt x="3139109" y="38862"/>
                </a:lnTo>
                <a:lnTo>
                  <a:pt x="3142996" y="37338"/>
                </a:lnTo>
                <a:lnTo>
                  <a:pt x="3151848" y="39624"/>
                </a:lnTo>
                <a:lnTo>
                  <a:pt x="3177082" y="37338"/>
                </a:lnTo>
                <a:lnTo>
                  <a:pt x="3179889" y="37084"/>
                </a:lnTo>
                <a:lnTo>
                  <a:pt x="3179318" y="40259"/>
                </a:lnTo>
                <a:lnTo>
                  <a:pt x="3238754" y="37846"/>
                </a:lnTo>
                <a:lnTo>
                  <a:pt x="3310293" y="37084"/>
                </a:lnTo>
                <a:lnTo>
                  <a:pt x="3355441" y="36449"/>
                </a:lnTo>
                <a:lnTo>
                  <a:pt x="3382048" y="34290"/>
                </a:lnTo>
                <a:lnTo>
                  <a:pt x="3389884" y="33667"/>
                </a:lnTo>
                <a:lnTo>
                  <a:pt x="3397694" y="32893"/>
                </a:lnTo>
                <a:lnTo>
                  <a:pt x="3408299" y="33528"/>
                </a:lnTo>
                <a:lnTo>
                  <a:pt x="3419843" y="34556"/>
                </a:lnTo>
                <a:lnTo>
                  <a:pt x="3430524" y="35064"/>
                </a:lnTo>
                <a:lnTo>
                  <a:pt x="3429114" y="32893"/>
                </a:lnTo>
                <a:lnTo>
                  <a:pt x="3428619" y="32131"/>
                </a:lnTo>
                <a:lnTo>
                  <a:pt x="3448240" y="34798"/>
                </a:lnTo>
                <a:lnTo>
                  <a:pt x="3474034" y="36957"/>
                </a:lnTo>
                <a:lnTo>
                  <a:pt x="3497453" y="39509"/>
                </a:lnTo>
                <a:lnTo>
                  <a:pt x="3488855" y="37084"/>
                </a:lnTo>
                <a:lnTo>
                  <a:pt x="3488093" y="35179"/>
                </a:lnTo>
                <a:lnTo>
                  <a:pt x="3493782" y="33401"/>
                </a:lnTo>
                <a:lnTo>
                  <a:pt x="3500513" y="32131"/>
                </a:lnTo>
                <a:lnTo>
                  <a:pt x="3504565" y="31381"/>
                </a:lnTo>
                <a:lnTo>
                  <a:pt x="3532759" y="37338"/>
                </a:lnTo>
                <a:lnTo>
                  <a:pt x="3538474" y="32893"/>
                </a:lnTo>
                <a:lnTo>
                  <a:pt x="3547300" y="33667"/>
                </a:lnTo>
                <a:lnTo>
                  <a:pt x="3556546" y="33667"/>
                </a:lnTo>
                <a:lnTo>
                  <a:pt x="3566058" y="33401"/>
                </a:lnTo>
                <a:lnTo>
                  <a:pt x="3575685" y="32893"/>
                </a:lnTo>
                <a:lnTo>
                  <a:pt x="3572891" y="32893"/>
                </a:lnTo>
                <a:lnTo>
                  <a:pt x="3573272" y="31381"/>
                </a:lnTo>
                <a:lnTo>
                  <a:pt x="3584905" y="35179"/>
                </a:lnTo>
                <a:lnTo>
                  <a:pt x="3605060" y="37223"/>
                </a:lnTo>
                <a:lnTo>
                  <a:pt x="3625570" y="38481"/>
                </a:lnTo>
                <a:lnTo>
                  <a:pt x="3638296" y="40259"/>
                </a:lnTo>
                <a:lnTo>
                  <a:pt x="3648976" y="37592"/>
                </a:lnTo>
                <a:lnTo>
                  <a:pt x="3661041" y="37731"/>
                </a:lnTo>
                <a:lnTo>
                  <a:pt x="3672459" y="38112"/>
                </a:lnTo>
                <a:lnTo>
                  <a:pt x="3674402" y="37592"/>
                </a:lnTo>
                <a:lnTo>
                  <a:pt x="3681222" y="35814"/>
                </a:lnTo>
                <a:lnTo>
                  <a:pt x="3685540" y="36576"/>
                </a:lnTo>
                <a:lnTo>
                  <a:pt x="3690874" y="37338"/>
                </a:lnTo>
                <a:lnTo>
                  <a:pt x="3696589" y="37973"/>
                </a:lnTo>
                <a:lnTo>
                  <a:pt x="3690874" y="40906"/>
                </a:lnTo>
                <a:lnTo>
                  <a:pt x="3688461" y="43815"/>
                </a:lnTo>
                <a:lnTo>
                  <a:pt x="3699891" y="42418"/>
                </a:lnTo>
                <a:lnTo>
                  <a:pt x="3702304" y="42418"/>
                </a:lnTo>
                <a:lnTo>
                  <a:pt x="3707511" y="38735"/>
                </a:lnTo>
                <a:lnTo>
                  <a:pt x="3724440" y="39751"/>
                </a:lnTo>
                <a:lnTo>
                  <a:pt x="3732098" y="40132"/>
                </a:lnTo>
                <a:lnTo>
                  <a:pt x="3738626" y="40259"/>
                </a:lnTo>
                <a:lnTo>
                  <a:pt x="3735197" y="40259"/>
                </a:lnTo>
                <a:lnTo>
                  <a:pt x="3730879" y="40906"/>
                </a:lnTo>
                <a:lnTo>
                  <a:pt x="3727069" y="41656"/>
                </a:lnTo>
                <a:lnTo>
                  <a:pt x="3740912" y="40259"/>
                </a:lnTo>
                <a:lnTo>
                  <a:pt x="3745230" y="40259"/>
                </a:lnTo>
                <a:lnTo>
                  <a:pt x="3744341" y="39509"/>
                </a:lnTo>
                <a:lnTo>
                  <a:pt x="3742817" y="39509"/>
                </a:lnTo>
                <a:lnTo>
                  <a:pt x="3749548" y="38735"/>
                </a:lnTo>
                <a:lnTo>
                  <a:pt x="3757168" y="38735"/>
                </a:lnTo>
                <a:lnTo>
                  <a:pt x="3767201" y="39509"/>
                </a:lnTo>
                <a:lnTo>
                  <a:pt x="3788549" y="38735"/>
                </a:lnTo>
                <a:lnTo>
                  <a:pt x="3799230" y="38354"/>
                </a:lnTo>
                <a:lnTo>
                  <a:pt x="3868445" y="41910"/>
                </a:lnTo>
                <a:lnTo>
                  <a:pt x="3891965" y="40259"/>
                </a:lnTo>
                <a:lnTo>
                  <a:pt x="3886581" y="40259"/>
                </a:lnTo>
                <a:lnTo>
                  <a:pt x="3883787" y="38735"/>
                </a:lnTo>
                <a:lnTo>
                  <a:pt x="3911777" y="38354"/>
                </a:lnTo>
                <a:lnTo>
                  <a:pt x="3962374" y="36068"/>
                </a:lnTo>
                <a:lnTo>
                  <a:pt x="3982593" y="36576"/>
                </a:lnTo>
                <a:lnTo>
                  <a:pt x="3980688" y="40259"/>
                </a:lnTo>
                <a:lnTo>
                  <a:pt x="4018445" y="41910"/>
                </a:lnTo>
                <a:lnTo>
                  <a:pt x="4035425" y="42303"/>
                </a:lnTo>
                <a:lnTo>
                  <a:pt x="4051935" y="42418"/>
                </a:lnTo>
                <a:lnTo>
                  <a:pt x="4053332" y="46101"/>
                </a:lnTo>
                <a:lnTo>
                  <a:pt x="4091394" y="46012"/>
                </a:lnTo>
                <a:lnTo>
                  <a:pt x="4118445" y="46482"/>
                </a:lnTo>
                <a:lnTo>
                  <a:pt x="4151693" y="45859"/>
                </a:lnTo>
                <a:lnTo>
                  <a:pt x="4174617" y="42418"/>
                </a:lnTo>
                <a:lnTo>
                  <a:pt x="4185056" y="43573"/>
                </a:lnTo>
                <a:lnTo>
                  <a:pt x="4202011" y="43192"/>
                </a:lnTo>
                <a:lnTo>
                  <a:pt x="4221010" y="42545"/>
                </a:lnTo>
                <a:lnTo>
                  <a:pt x="4237609" y="42418"/>
                </a:lnTo>
                <a:lnTo>
                  <a:pt x="4241927" y="39509"/>
                </a:lnTo>
                <a:lnTo>
                  <a:pt x="4258488" y="39243"/>
                </a:lnTo>
                <a:lnTo>
                  <a:pt x="4272229" y="39243"/>
                </a:lnTo>
                <a:lnTo>
                  <a:pt x="4284091" y="39624"/>
                </a:lnTo>
                <a:lnTo>
                  <a:pt x="4295013" y="40259"/>
                </a:lnTo>
                <a:lnTo>
                  <a:pt x="4309326" y="39243"/>
                </a:lnTo>
                <a:lnTo>
                  <a:pt x="4330814" y="37731"/>
                </a:lnTo>
                <a:lnTo>
                  <a:pt x="4365345" y="37973"/>
                </a:lnTo>
                <a:lnTo>
                  <a:pt x="4398721" y="39128"/>
                </a:lnTo>
                <a:lnTo>
                  <a:pt x="4431030" y="39509"/>
                </a:lnTo>
                <a:lnTo>
                  <a:pt x="4431538" y="38735"/>
                </a:lnTo>
                <a:lnTo>
                  <a:pt x="4474591" y="40906"/>
                </a:lnTo>
                <a:lnTo>
                  <a:pt x="4471238" y="39878"/>
                </a:lnTo>
                <a:lnTo>
                  <a:pt x="4476127" y="40513"/>
                </a:lnTo>
                <a:lnTo>
                  <a:pt x="4485602" y="41414"/>
                </a:lnTo>
                <a:lnTo>
                  <a:pt x="4496054" y="41656"/>
                </a:lnTo>
                <a:lnTo>
                  <a:pt x="4507522" y="42418"/>
                </a:lnTo>
                <a:lnTo>
                  <a:pt x="4520984" y="42303"/>
                </a:lnTo>
                <a:lnTo>
                  <a:pt x="4535005" y="41529"/>
                </a:lnTo>
                <a:lnTo>
                  <a:pt x="4548124" y="40259"/>
                </a:lnTo>
                <a:lnTo>
                  <a:pt x="4575302" y="40259"/>
                </a:lnTo>
                <a:lnTo>
                  <a:pt x="4572406" y="39878"/>
                </a:lnTo>
                <a:lnTo>
                  <a:pt x="4564710" y="38862"/>
                </a:lnTo>
                <a:lnTo>
                  <a:pt x="4562780" y="38620"/>
                </a:lnTo>
                <a:lnTo>
                  <a:pt x="4565205" y="36842"/>
                </a:lnTo>
                <a:lnTo>
                  <a:pt x="4569688" y="35814"/>
                </a:lnTo>
                <a:lnTo>
                  <a:pt x="4573613" y="34937"/>
                </a:lnTo>
                <a:lnTo>
                  <a:pt x="4575327" y="34290"/>
                </a:lnTo>
                <a:lnTo>
                  <a:pt x="4579112" y="32893"/>
                </a:lnTo>
                <a:lnTo>
                  <a:pt x="4596765" y="35064"/>
                </a:lnTo>
                <a:lnTo>
                  <a:pt x="4598225" y="34163"/>
                </a:lnTo>
                <a:lnTo>
                  <a:pt x="4595380" y="33401"/>
                </a:lnTo>
                <a:lnTo>
                  <a:pt x="4593958" y="32893"/>
                </a:lnTo>
                <a:lnTo>
                  <a:pt x="4593602" y="32778"/>
                </a:lnTo>
                <a:lnTo>
                  <a:pt x="4598289" y="32131"/>
                </a:lnTo>
                <a:lnTo>
                  <a:pt x="4610709" y="33020"/>
                </a:lnTo>
                <a:lnTo>
                  <a:pt x="4627257" y="33909"/>
                </a:lnTo>
                <a:lnTo>
                  <a:pt x="4643628" y="35179"/>
                </a:lnTo>
                <a:lnTo>
                  <a:pt x="4655566" y="37338"/>
                </a:lnTo>
                <a:lnTo>
                  <a:pt x="4654169" y="37973"/>
                </a:lnTo>
                <a:lnTo>
                  <a:pt x="4649851" y="38735"/>
                </a:lnTo>
                <a:lnTo>
                  <a:pt x="4644517" y="39509"/>
                </a:lnTo>
                <a:lnTo>
                  <a:pt x="4646041" y="39509"/>
                </a:lnTo>
                <a:lnTo>
                  <a:pt x="4647946" y="40259"/>
                </a:lnTo>
                <a:lnTo>
                  <a:pt x="4649343" y="40906"/>
                </a:lnTo>
                <a:lnTo>
                  <a:pt x="4660468" y="40767"/>
                </a:lnTo>
                <a:lnTo>
                  <a:pt x="4664011" y="41287"/>
                </a:lnTo>
                <a:lnTo>
                  <a:pt x="4663440" y="42037"/>
                </a:lnTo>
                <a:lnTo>
                  <a:pt x="4662297" y="43192"/>
                </a:lnTo>
                <a:lnTo>
                  <a:pt x="4676140" y="40767"/>
                </a:lnTo>
                <a:lnTo>
                  <a:pt x="4679061" y="40259"/>
                </a:lnTo>
                <a:lnTo>
                  <a:pt x="4706226" y="37973"/>
                </a:lnTo>
                <a:lnTo>
                  <a:pt x="4719574" y="35064"/>
                </a:lnTo>
                <a:lnTo>
                  <a:pt x="4717313" y="37973"/>
                </a:lnTo>
                <a:lnTo>
                  <a:pt x="4757191" y="38735"/>
                </a:lnTo>
                <a:lnTo>
                  <a:pt x="4760595" y="41656"/>
                </a:lnTo>
                <a:lnTo>
                  <a:pt x="4770386" y="38989"/>
                </a:lnTo>
                <a:lnTo>
                  <a:pt x="4778680" y="38354"/>
                </a:lnTo>
                <a:lnTo>
                  <a:pt x="4784522" y="36703"/>
                </a:lnTo>
                <a:lnTo>
                  <a:pt x="4784979" y="365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337627" y="6150470"/>
            <a:ext cx="15240" cy="2540"/>
          </a:xfrm>
          <a:custGeom>
            <a:avLst/>
            <a:gdLst/>
            <a:ahLst/>
            <a:cxnLst/>
            <a:rect l="l" t="t" r="r" b="b"/>
            <a:pathLst>
              <a:path w="15240" h="2539">
                <a:moveTo>
                  <a:pt x="12239" y="0"/>
                </a:moveTo>
                <a:lnTo>
                  <a:pt x="8810" y="698"/>
                </a:lnTo>
                <a:lnTo>
                  <a:pt x="6016" y="0"/>
                </a:lnTo>
                <a:lnTo>
                  <a:pt x="0" y="624"/>
                </a:lnTo>
                <a:lnTo>
                  <a:pt x="460" y="1316"/>
                </a:lnTo>
                <a:lnTo>
                  <a:pt x="5730" y="1877"/>
                </a:lnTo>
                <a:lnTo>
                  <a:pt x="14144" y="2108"/>
                </a:lnTo>
                <a:lnTo>
                  <a:pt x="15160" y="698"/>
                </a:lnTo>
                <a:lnTo>
                  <a:pt x="122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186545" y="6158700"/>
            <a:ext cx="46355" cy="3810"/>
          </a:xfrm>
          <a:custGeom>
            <a:avLst/>
            <a:gdLst/>
            <a:ahLst/>
            <a:cxnLst/>
            <a:rect l="l" t="t" r="r" b="b"/>
            <a:pathLst>
              <a:path w="46354" h="3810">
                <a:moveTo>
                  <a:pt x="28829" y="660"/>
                </a:moveTo>
                <a:lnTo>
                  <a:pt x="18478" y="152"/>
                </a:lnTo>
                <a:lnTo>
                  <a:pt x="9601" y="0"/>
                </a:lnTo>
                <a:lnTo>
                  <a:pt x="3124" y="558"/>
                </a:lnTo>
                <a:lnTo>
                  <a:pt x="0" y="2171"/>
                </a:lnTo>
                <a:lnTo>
                  <a:pt x="10922" y="3098"/>
                </a:lnTo>
                <a:lnTo>
                  <a:pt x="20142" y="3403"/>
                </a:lnTo>
                <a:lnTo>
                  <a:pt x="25768" y="2705"/>
                </a:lnTo>
                <a:lnTo>
                  <a:pt x="25908" y="660"/>
                </a:lnTo>
                <a:lnTo>
                  <a:pt x="28829" y="660"/>
                </a:lnTo>
                <a:close/>
              </a:path>
              <a:path w="46354" h="3810">
                <a:moveTo>
                  <a:pt x="46228" y="2311"/>
                </a:moveTo>
                <a:lnTo>
                  <a:pt x="44831" y="1257"/>
                </a:lnTo>
                <a:lnTo>
                  <a:pt x="39751" y="1257"/>
                </a:lnTo>
                <a:lnTo>
                  <a:pt x="46228" y="23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027896" y="6168758"/>
            <a:ext cx="21590" cy="4445"/>
          </a:xfrm>
          <a:custGeom>
            <a:avLst/>
            <a:gdLst/>
            <a:ahLst/>
            <a:cxnLst/>
            <a:rect l="l" t="t" r="r" b="b"/>
            <a:pathLst>
              <a:path w="21590" h="4445">
                <a:moveTo>
                  <a:pt x="21234" y="2806"/>
                </a:moveTo>
                <a:lnTo>
                  <a:pt x="17839" y="3959"/>
                </a:lnTo>
                <a:lnTo>
                  <a:pt x="17564" y="3959"/>
                </a:lnTo>
                <a:lnTo>
                  <a:pt x="17424" y="4216"/>
                </a:lnTo>
                <a:lnTo>
                  <a:pt x="18118" y="3959"/>
                </a:lnTo>
                <a:lnTo>
                  <a:pt x="17839" y="3959"/>
                </a:lnTo>
                <a:lnTo>
                  <a:pt x="17581" y="3928"/>
                </a:lnTo>
                <a:lnTo>
                  <a:pt x="18203" y="3928"/>
                </a:lnTo>
                <a:lnTo>
                  <a:pt x="21234" y="2806"/>
                </a:lnTo>
                <a:close/>
              </a:path>
              <a:path w="21590" h="4445">
                <a:moveTo>
                  <a:pt x="19710" y="0"/>
                </a:moveTo>
                <a:lnTo>
                  <a:pt x="13106" y="698"/>
                </a:lnTo>
                <a:lnTo>
                  <a:pt x="0" y="731"/>
                </a:lnTo>
                <a:lnTo>
                  <a:pt x="6169" y="2543"/>
                </a:lnTo>
                <a:lnTo>
                  <a:pt x="17581" y="3928"/>
                </a:lnTo>
                <a:lnTo>
                  <a:pt x="197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185020" y="6150470"/>
            <a:ext cx="13970" cy="4445"/>
          </a:xfrm>
          <a:custGeom>
            <a:avLst/>
            <a:gdLst/>
            <a:ahLst/>
            <a:cxnLst/>
            <a:rect l="l" t="t" r="r" b="b"/>
            <a:pathLst>
              <a:path w="13970" h="4445">
                <a:moveTo>
                  <a:pt x="13461" y="0"/>
                </a:moveTo>
                <a:lnTo>
                  <a:pt x="0" y="838"/>
                </a:lnTo>
                <a:lnTo>
                  <a:pt x="8000" y="4216"/>
                </a:lnTo>
                <a:lnTo>
                  <a:pt x="134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086088" y="6153632"/>
            <a:ext cx="47625" cy="1905"/>
          </a:xfrm>
          <a:custGeom>
            <a:avLst/>
            <a:gdLst/>
            <a:ahLst/>
            <a:cxnLst/>
            <a:rect l="l" t="t" r="r" b="b"/>
            <a:pathLst>
              <a:path w="47625" h="1904">
                <a:moveTo>
                  <a:pt x="28956" y="698"/>
                </a:moveTo>
                <a:lnTo>
                  <a:pt x="22606" y="698"/>
                </a:lnTo>
                <a:lnTo>
                  <a:pt x="23114" y="0"/>
                </a:lnTo>
                <a:lnTo>
                  <a:pt x="0" y="698"/>
                </a:lnTo>
                <a:lnTo>
                  <a:pt x="2336" y="1397"/>
                </a:lnTo>
                <a:lnTo>
                  <a:pt x="9042" y="1498"/>
                </a:lnTo>
                <a:lnTo>
                  <a:pt x="18465" y="1206"/>
                </a:lnTo>
                <a:lnTo>
                  <a:pt x="28956" y="698"/>
                </a:lnTo>
                <a:close/>
              </a:path>
              <a:path w="47625" h="1904">
                <a:moveTo>
                  <a:pt x="47244" y="1054"/>
                </a:moveTo>
                <a:lnTo>
                  <a:pt x="43434" y="0"/>
                </a:lnTo>
                <a:lnTo>
                  <a:pt x="28956" y="0"/>
                </a:lnTo>
                <a:lnTo>
                  <a:pt x="34671" y="1054"/>
                </a:lnTo>
                <a:lnTo>
                  <a:pt x="47244" y="10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816847" y="6152578"/>
            <a:ext cx="31115" cy="3175"/>
          </a:xfrm>
          <a:custGeom>
            <a:avLst/>
            <a:gdLst/>
            <a:ahLst/>
            <a:cxnLst/>
            <a:rect l="l" t="t" r="r" b="b"/>
            <a:pathLst>
              <a:path w="31115" h="3175">
                <a:moveTo>
                  <a:pt x="15748" y="0"/>
                </a:moveTo>
                <a:lnTo>
                  <a:pt x="6603" y="0"/>
                </a:lnTo>
                <a:lnTo>
                  <a:pt x="0" y="787"/>
                </a:lnTo>
                <a:lnTo>
                  <a:pt x="2412" y="2374"/>
                </a:lnTo>
                <a:lnTo>
                  <a:pt x="27177" y="3162"/>
                </a:lnTo>
                <a:lnTo>
                  <a:pt x="30987" y="1574"/>
                </a:lnTo>
                <a:lnTo>
                  <a:pt x="21462" y="1574"/>
                </a:lnTo>
                <a:lnTo>
                  <a:pt x="157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906636" y="6143078"/>
            <a:ext cx="12065" cy="5715"/>
          </a:xfrm>
          <a:custGeom>
            <a:avLst/>
            <a:gdLst/>
            <a:ahLst/>
            <a:cxnLst/>
            <a:rect l="l" t="t" r="r" b="b"/>
            <a:pathLst>
              <a:path w="12065" h="5714">
                <a:moveTo>
                  <a:pt x="0" y="0"/>
                </a:moveTo>
                <a:lnTo>
                  <a:pt x="1016" y="5270"/>
                </a:lnTo>
                <a:lnTo>
                  <a:pt x="4826" y="3771"/>
                </a:lnTo>
                <a:lnTo>
                  <a:pt x="5334" y="3009"/>
                </a:lnTo>
                <a:lnTo>
                  <a:pt x="11938" y="226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829041" y="6140970"/>
            <a:ext cx="26670" cy="2540"/>
          </a:xfrm>
          <a:custGeom>
            <a:avLst/>
            <a:gdLst/>
            <a:ahLst/>
            <a:cxnLst/>
            <a:rect l="l" t="t" r="r" b="b"/>
            <a:pathLst>
              <a:path w="26670" h="2539">
                <a:moveTo>
                  <a:pt x="12952" y="0"/>
                </a:moveTo>
                <a:lnTo>
                  <a:pt x="0" y="256"/>
                </a:lnTo>
                <a:lnTo>
                  <a:pt x="2395" y="858"/>
                </a:lnTo>
                <a:lnTo>
                  <a:pt x="11148" y="1559"/>
                </a:lnTo>
                <a:lnTo>
                  <a:pt x="17270" y="2108"/>
                </a:lnTo>
                <a:lnTo>
                  <a:pt x="26632" y="1707"/>
                </a:lnTo>
                <a:lnTo>
                  <a:pt x="24636" y="1254"/>
                </a:lnTo>
                <a:lnTo>
                  <a:pt x="17877" y="700"/>
                </a:lnTo>
                <a:lnTo>
                  <a:pt x="1295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474836" y="6150470"/>
            <a:ext cx="5715" cy="7620"/>
          </a:xfrm>
          <a:custGeom>
            <a:avLst/>
            <a:gdLst/>
            <a:ahLst/>
            <a:cxnLst/>
            <a:rect l="l" t="t" r="r" b="b"/>
            <a:pathLst>
              <a:path w="5715" h="7620">
                <a:moveTo>
                  <a:pt x="5588" y="0"/>
                </a:moveTo>
                <a:lnTo>
                  <a:pt x="0" y="0"/>
                </a:lnTo>
                <a:lnTo>
                  <a:pt x="5207" y="7378"/>
                </a:lnTo>
                <a:lnTo>
                  <a:pt x="55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144268" y="6132944"/>
            <a:ext cx="36830" cy="8255"/>
          </a:xfrm>
          <a:custGeom>
            <a:avLst/>
            <a:gdLst/>
            <a:ahLst/>
            <a:cxnLst/>
            <a:rect l="l" t="t" r="r" b="b"/>
            <a:pathLst>
              <a:path w="36829" h="8254">
                <a:moveTo>
                  <a:pt x="30848" y="8026"/>
                </a:moveTo>
                <a:lnTo>
                  <a:pt x="22085" y="5918"/>
                </a:lnTo>
                <a:lnTo>
                  <a:pt x="23482" y="6972"/>
                </a:lnTo>
                <a:lnTo>
                  <a:pt x="25768" y="6972"/>
                </a:lnTo>
                <a:lnTo>
                  <a:pt x="30848" y="8026"/>
                </a:lnTo>
                <a:close/>
              </a:path>
              <a:path w="36829" h="8254">
                <a:moveTo>
                  <a:pt x="36309" y="2959"/>
                </a:moveTo>
                <a:lnTo>
                  <a:pt x="24104" y="3238"/>
                </a:lnTo>
                <a:lnTo>
                  <a:pt x="20777" y="1765"/>
                </a:lnTo>
                <a:lnTo>
                  <a:pt x="16840" y="165"/>
                </a:lnTo>
                <a:lnTo>
                  <a:pt x="2781" y="0"/>
                </a:lnTo>
                <a:lnTo>
                  <a:pt x="0" y="2908"/>
                </a:lnTo>
                <a:lnTo>
                  <a:pt x="2794" y="4356"/>
                </a:lnTo>
                <a:lnTo>
                  <a:pt x="10363" y="5105"/>
                </a:lnTo>
                <a:lnTo>
                  <a:pt x="21958" y="5918"/>
                </a:lnTo>
                <a:lnTo>
                  <a:pt x="22161" y="5041"/>
                </a:lnTo>
                <a:lnTo>
                  <a:pt x="36093" y="3835"/>
                </a:lnTo>
                <a:lnTo>
                  <a:pt x="36309" y="29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17822" y="6176848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70" h="6350">
                <a:moveTo>
                  <a:pt x="15113" y="0"/>
                </a:moveTo>
                <a:lnTo>
                  <a:pt x="12319" y="698"/>
                </a:lnTo>
                <a:lnTo>
                  <a:pt x="0" y="698"/>
                </a:lnTo>
                <a:lnTo>
                  <a:pt x="10922" y="4216"/>
                </a:lnTo>
                <a:lnTo>
                  <a:pt x="15113" y="0"/>
                </a:lnTo>
                <a:close/>
              </a:path>
              <a:path w="52070" h="6350">
                <a:moveTo>
                  <a:pt x="51689" y="4737"/>
                </a:moveTo>
                <a:lnTo>
                  <a:pt x="44831" y="3162"/>
                </a:lnTo>
                <a:lnTo>
                  <a:pt x="32639" y="6324"/>
                </a:lnTo>
                <a:lnTo>
                  <a:pt x="51689" y="47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986269" y="6131471"/>
            <a:ext cx="17145" cy="3175"/>
          </a:xfrm>
          <a:custGeom>
            <a:avLst/>
            <a:gdLst/>
            <a:ahLst/>
            <a:cxnLst/>
            <a:rect l="l" t="t" r="r" b="b"/>
            <a:pathLst>
              <a:path w="17145" h="3175">
                <a:moveTo>
                  <a:pt x="15239" y="0"/>
                </a:moveTo>
                <a:lnTo>
                  <a:pt x="0" y="3162"/>
                </a:lnTo>
                <a:lnTo>
                  <a:pt x="8889" y="2374"/>
                </a:lnTo>
                <a:lnTo>
                  <a:pt x="13843" y="2374"/>
                </a:lnTo>
                <a:lnTo>
                  <a:pt x="16763" y="1587"/>
                </a:lnTo>
                <a:lnTo>
                  <a:pt x="152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42176" y="6136754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8000" y="0"/>
                </a:moveTo>
                <a:lnTo>
                  <a:pt x="3682" y="0"/>
                </a:lnTo>
                <a:lnTo>
                  <a:pt x="0" y="4216"/>
                </a:lnTo>
                <a:lnTo>
                  <a:pt x="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532244" y="6131945"/>
            <a:ext cx="27940" cy="2540"/>
          </a:xfrm>
          <a:custGeom>
            <a:avLst/>
            <a:gdLst/>
            <a:ahLst/>
            <a:cxnLst/>
            <a:rect l="l" t="t" r="r" b="b"/>
            <a:pathLst>
              <a:path w="27940" h="2539">
                <a:moveTo>
                  <a:pt x="6774" y="0"/>
                </a:moveTo>
                <a:lnTo>
                  <a:pt x="0" y="185"/>
                </a:lnTo>
                <a:lnTo>
                  <a:pt x="631" y="2043"/>
                </a:lnTo>
                <a:lnTo>
                  <a:pt x="5810" y="1671"/>
                </a:lnTo>
                <a:lnTo>
                  <a:pt x="15037" y="557"/>
                </a:lnTo>
                <a:lnTo>
                  <a:pt x="27812" y="185"/>
                </a:lnTo>
                <a:lnTo>
                  <a:pt x="21038" y="371"/>
                </a:lnTo>
                <a:lnTo>
                  <a:pt x="67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478020" y="2091943"/>
            <a:ext cx="7620" cy="27305"/>
          </a:xfrm>
          <a:custGeom>
            <a:avLst/>
            <a:gdLst/>
            <a:ahLst/>
            <a:cxnLst/>
            <a:rect l="l" t="t" r="r" b="b"/>
            <a:pathLst>
              <a:path w="7620" h="27305">
                <a:moveTo>
                  <a:pt x="2794" y="21209"/>
                </a:moveTo>
                <a:lnTo>
                  <a:pt x="2540" y="19685"/>
                </a:lnTo>
                <a:lnTo>
                  <a:pt x="2159" y="27178"/>
                </a:lnTo>
                <a:lnTo>
                  <a:pt x="2794" y="23114"/>
                </a:lnTo>
                <a:lnTo>
                  <a:pt x="2794" y="21209"/>
                </a:lnTo>
                <a:close/>
              </a:path>
              <a:path w="7620" h="27305">
                <a:moveTo>
                  <a:pt x="3556" y="4318"/>
                </a:moveTo>
                <a:lnTo>
                  <a:pt x="2921" y="11049"/>
                </a:lnTo>
                <a:lnTo>
                  <a:pt x="1778" y="14097"/>
                </a:lnTo>
                <a:lnTo>
                  <a:pt x="2921" y="12573"/>
                </a:lnTo>
                <a:lnTo>
                  <a:pt x="0" y="17526"/>
                </a:lnTo>
                <a:lnTo>
                  <a:pt x="1778" y="17907"/>
                </a:lnTo>
                <a:lnTo>
                  <a:pt x="2413" y="19685"/>
                </a:lnTo>
                <a:lnTo>
                  <a:pt x="3556" y="4318"/>
                </a:lnTo>
                <a:close/>
              </a:path>
              <a:path w="7620" h="27305">
                <a:moveTo>
                  <a:pt x="7112" y="10287"/>
                </a:moveTo>
                <a:lnTo>
                  <a:pt x="6604" y="15113"/>
                </a:lnTo>
                <a:lnTo>
                  <a:pt x="6096" y="2540"/>
                </a:lnTo>
                <a:lnTo>
                  <a:pt x="5715" y="0"/>
                </a:lnTo>
                <a:lnTo>
                  <a:pt x="4318" y="13589"/>
                </a:lnTo>
                <a:lnTo>
                  <a:pt x="5270" y="18529"/>
                </a:lnTo>
                <a:lnTo>
                  <a:pt x="6045" y="20370"/>
                </a:lnTo>
                <a:lnTo>
                  <a:pt x="6654" y="18008"/>
                </a:lnTo>
                <a:lnTo>
                  <a:pt x="7112" y="102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480179" y="2176525"/>
            <a:ext cx="4445" cy="25400"/>
          </a:xfrm>
          <a:custGeom>
            <a:avLst/>
            <a:gdLst/>
            <a:ahLst/>
            <a:cxnLst/>
            <a:rect l="l" t="t" r="r" b="b"/>
            <a:pathLst>
              <a:path w="4445" h="25400">
                <a:moveTo>
                  <a:pt x="1397" y="10033"/>
                </a:moveTo>
                <a:lnTo>
                  <a:pt x="508" y="9271"/>
                </a:lnTo>
                <a:lnTo>
                  <a:pt x="0" y="11938"/>
                </a:lnTo>
                <a:lnTo>
                  <a:pt x="0" y="25400"/>
                </a:lnTo>
                <a:lnTo>
                  <a:pt x="1397" y="10033"/>
                </a:lnTo>
                <a:close/>
              </a:path>
              <a:path w="4445" h="25400">
                <a:moveTo>
                  <a:pt x="3276" y="14833"/>
                </a:moveTo>
                <a:lnTo>
                  <a:pt x="2794" y="5207"/>
                </a:lnTo>
                <a:lnTo>
                  <a:pt x="2286" y="0"/>
                </a:lnTo>
                <a:lnTo>
                  <a:pt x="1397" y="10033"/>
                </a:lnTo>
                <a:lnTo>
                  <a:pt x="2286" y="11176"/>
                </a:lnTo>
                <a:lnTo>
                  <a:pt x="3276" y="14833"/>
                </a:lnTo>
                <a:close/>
              </a:path>
              <a:path w="4445" h="25400">
                <a:moveTo>
                  <a:pt x="3416" y="15354"/>
                </a:moveTo>
                <a:lnTo>
                  <a:pt x="3276" y="14833"/>
                </a:lnTo>
                <a:lnTo>
                  <a:pt x="3302" y="15240"/>
                </a:lnTo>
                <a:close/>
              </a:path>
              <a:path w="4445" h="25400">
                <a:moveTo>
                  <a:pt x="4191" y="16002"/>
                </a:moveTo>
                <a:lnTo>
                  <a:pt x="3416" y="15354"/>
                </a:lnTo>
                <a:lnTo>
                  <a:pt x="3810" y="16764"/>
                </a:lnTo>
                <a:lnTo>
                  <a:pt x="4191" y="160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475988" y="2096261"/>
            <a:ext cx="2540" cy="30480"/>
          </a:xfrm>
          <a:custGeom>
            <a:avLst/>
            <a:gdLst/>
            <a:ahLst/>
            <a:cxnLst/>
            <a:rect l="l" t="t" r="r" b="b"/>
            <a:pathLst>
              <a:path w="2539" h="30480">
                <a:moveTo>
                  <a:pt x="2032" y="0"/>
                </a:moveTo>
                <a:lnTo>
                  <a:pt x="0" y="25146"/>
                </a:lnTo>
                <a:lnTo>
                  <a:pt x="0" y="30225"/>
                </a:lnTo>
                <a:lnTo>
                  <a:pt x="20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480179" y="2228468"/>
            <a:ext cx="6985" cy="105410"/>
          </a:xfrm>
          <a:custGeom>
            <a:avLst/>
            <a:gdLst/>
            <a:ahLst/>
            <a:cxnLst/>
            <a:rect l="l" t="t" r="r" b="b"/>
            <a:pathLst>
              <a:path w="6985" h="105410">
                <a:moveTo>
                  <a:pt x="2794" y="11811"/>
                </a:moveTo>
                <a:lnTo>
                  <a:pt x="2286" y="3302"/>
                </a:lnTo>
                <a:lnTo>
                  <a:pt x="508" y="1143"/>
                </a:lnTo>
                <a:lnTo>
                  <a:pt x="0" y="0"/>
                </a:lnTo>
                <a:lnTo>
                  <a:pt x="0" y="5588"/>
                </a:lnTo>
                <a:lnTo>
                  <a:pt x="0" y="5842"/>
                </a:lnTo>
                <a:lnTo>
                  <a:pt x="0" y="5969"/>
                </a:lnTo>
                <a:lnTo>
                  <a:pt x="762" y="19177"/>
                </a:lnTo>
                <a:lnTo>
                  <a:pt x="12" y="5880"/>
                </a:lnTo>
                <a:lnTo>
                  <a:pt x="2794" y="11811"/>
                </a:lnTo>
                <a:close/>
              </a:path>
              <a:path w="6985" h="105410">
                <a:moveTo>
                  <a:pt x="4953" y="91440"/>
                </a:moveTo>
                <a:lnTo>
                  <a:pt x="4191" y="96393"/>
                </a:lnTo>
                <a:lnTo>
                  <a:pt x="3556" y="100965"/>
                </a:lnTo>
                <a:lnTo>
                  <a:pt x="2794" y="105029"/>
                </a:lnTo>
                <a:lnTo>
                  <a:pt x="4191" y="100584"/>
                </a:lnTo>
                <a:lnTo>
                  <a:pt x="4953" y="96012"/>
                </a:lnTo>
                <a:lnTo>
                  <a:pt x="4953" y="91440"/>
                </a:lnTo>
                <a:close/>
              </a:path>
              <a:path w="6985" h="105410">
                <a:moveTo>
                  <a:pt x="6350" y="14224"/>
                </a:moveTo>
                <a:lnTo>
                  <a:pt x="4064" y="22733"/>
                </a:lnTo>
                <a:lnTo>
                  <a:pt x="3556" y="29718"/>
                </a:lnTo>
                <a:lnTo>
                  <a:pt x="6350" y="14224"/>
                </a:lnTo>
                <a:close/>
              </a:path>
              <a:path w="6985" h="105410">
                <a:moveTo>
                  <a:pt x="6985" y="64008"/>
                </a:moveTo>
                <a:lnTo>
                  <a:pt x="6578" y="65582"/>
                </a:lnTo>
                <a:lnTo>
                  <a:pt x="5969" y="63080"/>
                </a:lnTo>
                <a:lnTo>
                  <a:pt x="5156" y="60490"/>
                </a:lnTo>
                <a:lnTo>
                  <a:pt x="4191" y="61849"/>
                </a:lnTo>
                <a:lnTo>
                  <a:pt x="4813" y="70180"/>
                </a:lnTo>
                <a:lnTo>
                  <a:pt x="5156" y="77749"/>
                </a:lnTo>
                <a:lnTo>
                  <a:pt x="5130" y="84772"/>
                </a:lnTo>
                <a:lnTo>
                  <a:pt x="4699" y="91440"/>
                </a:lnTo>
                <a:lnTo>
                  <a:pt x="5638" y="85229"/>
                </a:lnTo>
                <a:lnTo>
                  <a:pt x="6362" y="78587"/>
                </a:lnTo>
                <a:lnTo>
                  <a:pt x="6819" y="71513"/>
                </a:lnTo>
                <a:lnTo>
                  <a:pt x="6985" y="640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473194" y="2161793"/>
            <a:ext cx="6350" cy="65405"/>
          </a:xfrm>
          <a:custGeom>
            <a:avLst/>
            <a:gdLst/>
            <a:ahLst/>
            <a:cxnLst/>
            <a:rect l="l" t="t" r="r" b="b"/>
            <a:pathLst>
              <a:path w="6350" h="65405">
                <a:moveTo>
                  <a:pt x="4826" y="57404"/>
                </a:moveTo>
                <a:lnTo>
                  <a:pt x="3429" y="65405"/>
                </a:lnTo>
                <a:lnTo>
                  <a:pt x="4826" y="63627"/>
                </a:lnTo>
                <a:lnTo>
                  <a:pt x="4826" y="57404"/>
                </a:lnTo>
                <a:close/>
              </a:path>
              <a:path w="6350" h="65405">
                <a:moveTo>
                  <a:pt x="4826" y="0"/>
                </a:moveTo>
                <a:lnTo>
                  <a:pt x="3390" y="6413"/>
                </a:lnTo>
                <a:lnTo>
                  <a:pt x="2222" y="7594"/>
                </a:lnTo>
                <a:lnTo>
                  <a:pt x="1143" y="7404"/>
                </a:lnTo>
                <a:lnTo>
                  <a:pt x="0" y="9652"/>
                </a:lnTo>
                <a:lnTo>
                  <a:pt x="1422" y="17056"/>
                </a:lnTo>
                <a:lnTo>
                  <a:pt x="2603" y="14973"/>
                </a:lnTo>
                <a:lnTo>
                  <a:pt x="4826" y="0"/>
                </a:lnTo>
                <a:close/>
              </a:path>
              <a:path w="6350" h="65405">
                <a:moveTo>
                  <a:pt x="6223" y="40132"/>
                </a:moveTo>
                <a:lnTo>
                  <a:pt x="5715" y="44577"/>
                </a:lnTo>
                <a:lnTo>
                  <a:pt x="4699" y="41529"/>
                </a:lnTo>
                <a:lnTo>
                  <a:pt x="4191" y="41275"/>
                </a:lnTo>
                <a:lnTo>
                  <a:pt x="4699" y="57404"/>
                </a:lnTo>
                <a:lnTo>
                  <a:pt x="6223" y="401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466844" y="2271140"/>
            <a:ext cx="16510" cy="187325"/>
          </a:xfrm>
          <a:custGeom>
            <a:avLst/>
            <a:gdLst/>
            <a:ahLst/>
            <a:cxnLst/>
            <a:rect l="l" t="t" r="r" b="b"/>
            <a:pathLst>
              <a:path w="16510" h="187325">
                <a:moveTo>
                  <a:pt x="13335" y="142367"/>
                </a:moveTo>
                <a:lnTo>
                  <a:pt x="10236" y="133121"/>
                </a:lnTo>
                <a:lnTo>
                  <a:pt x="6642" y="127304"/>
                </a:lnTo>
                <a:lnTo>
                  <a:pt x="3416" y="127000"/>
                </a:lnTo>
                <a:lnTo>
                  <a:pt x="1397" y="134239"/>
                </a:lnTo>
                <a:lnTo>
                  <a:pt x="2514" y="146405"/>
                </a:lnTo>
                <a:lnTo>
                  <a:pt x="2362" y="157657"/>
                </a:lnTo>
                <a:lnTo>
                  <a:pt x="1371" y="166128"/>
                </a:lnTo>
                <a:lnTo>
                  <a:pt x="0" y="169926"/>
                </a:lnTo>
                <a:lnTo>
                  <a:pt x="508" y="175133"/>
                </a:lnTo>
                <a:lnTo>
                  <a:pt x="1397" y="168402"/>
                </a:lnTo>
                <a:lnTo>
                  <a:pt x="1905" y="168783"/>
                </a:lnTo>
                <a:lnTo>
                  <a:pt x="1016" y="187325"/>
                </a:lnTo>
                <a:lnTo>
                  <a:pt x="3187" y="184632"/>
                </a:lnTo>
                <a:lnTo>
                  <a:pt x="6261" y="165341"/>
                </a:lnTo>
                <a:lnTo>
                  <a:pt x="7874" y="164719"/>
                </a:lnTo>
                <a:lnTo>
                  <a:pt x="7073" y="159004"/>
                </a:lnTo>
                <a:lnTo>
                  <a:pt x="6388" y="154965"/>
                </a:lnTo>
                <a:lnTo>
                  <a:pt x="6057" y="148844"/>
                </a:lnTo>
                <a:lnTo>
                  <a:pt x="6350" y="136906"/>
                </a:lnTo>
                <a:lnTo>
                  <a:pt x="7480" y="133756"/>
                </a:lnTo>
                <a:lnTo>
                  <a:pt x="8572" y="140741"/>
                </a:lnTo>
                <a:lnTo>
                  <a:pt x="9563" y="151358"/>
                </a:lnTo>
                <a:lnTo>
                  <a:pt x="10414" y="159131"/>
                </a:lnTo>
                <a:lnTo>
                  <a:pt x="11811" y="142748"/>
                </a:lnTo>
                <a:lnTo>
                  <a:pt x="12319" y="142748"/>
                </a:lnTo>
                <a:lnTo>
                  <a:pt x="13335" y="142367"/>
                </a:lnTo>
                <a:close/>
              </a:path>
              <a:path w="16510" h="187325">
                <a:moveTo>
                  <a:pt x="13970" y="0"/>
                </a:moveTo>
                <a:lnTo>
                  <a:pt x="13335" y="0"/>
                </a:lnTo>
                <a:lnTo>
                  <a:pt x="13335" y="1905"/>
                </a:lnTo>
                <a:lnTo>
                  <a:pt x="13970" y="0"/>
                </a:lnTo>
                <a:close/>
              </a:path>
              <a:path w="16510" h="187325">
                <a:moveTo>
                  <a:pt x="14198" y="74129"/>
                </a:moveTo>
                <a:lnTo>
                  <a:pt x="13817" y="76314"/>
                </a:lnTo>
                <a:lnTo>
                  <a:pt x="13716" y="84328"/>
                </a:lnTo>
                <a:lnTo>
                  <a:pt x="13208" y="75438"/>
                </a:lnTo>
                <a:lnTo>
                  <a:pt x="13208" y="105029"/>
                </a:lnTo>
                <a:lnTo>
                  <a:pt x="13868" y="84328"/>
                </a:lnTo>
                <a:lnTo>
                  <a:pt x="14198" y="74129"/>
                </a:lnTo>
                <a:close/>
              </a:path>
              <a:path w="16510" h="187325">
                <a:moveTo>
                  <a:pt x="14732" y="74295"/>
                </a:moveTo>
                <a:lnTo>
                  <a:pt x="14478" y="71755"/>
                </a:lnTo>
                <a:lnTo>
                  <a:pt x="13716" y="64008"/>
                </a:lnTo>
                <a:lnTo>
                  <a:pt x="13716" y="63627"/>
                </a:lnTo>
                <a:lnTo>
                  <a:pt x="13322" y="67868"/>
                </a:lnTo>
                <a:lnTo>
                  <a:pt x="13208" y="75057"/>
                </a:lnTo>
                <a:lnTo>
                  <a:pt x="12979" y="73621"/>
                </a:lnTo>
                <a:lnTo>
                  <a:pt x="12090" y="67868"/>
                </a:lnTo>
                <a:lnTo>
                  <a:pt x="11125" y="71755"/>
                </a:lnTo>
                <a:lnTo>
                  <a:pt x="10629" y="73621"/>
                </a:lnTo>
                <a:lnTo>
                  <a:pt x="10668" y="61341"/>
                </a:lnTo>
                <a:lnTo>
                  <a:pt x="9779" y="67627"/>
                </a:lnTo>
                <a:lnTo>
                  <a:pt x="8826" y="71247"/>
                </a:lnTo>
                <a:lnTo>
                  <a:pt x="8051" y="76314"/>
                </a:lnTo>
                <a:lnTo>
                  <a:pt x="7747" y="86868"/>
                </a:lnTo>
                <a:lnTo>
                  <a:pt x="9321" y="89890"/>
                </a:lnTo>
                <a:lnTo>
                  <a:pt x="10617" y="86728"/>
                </a:lnTo>
                <a:lnTo>
                  <a:pt x="11836" y="80784"/>
                </a:lnTo>
                <a:lnTo>
                  <a:pt x="13208" y="75438"/>
                </a:lnTo>
                <a:lnTo>
                  <a:pt x="13462" y="75057"/>
                </a:lnTo>
                <a:lnTo>
                  <a:pt x="13716" y="74676"/>
                </a:lnTo>
                <a:lnTo>
                  <a:pt x="13716" y="74295"/>
                </a:lnTo>
                <a:lnTo>
                  <a:pt x="14211" y="74053"/>
                </a:lnTo>
                <a:lnTo>
                  <a:pt x="14224" y="71755"/>
                </a:lnTo>
                <a:lnTo>
                  <a:pt x="14224" y="73660"/>
                </a:lnTo>
                <a:lnTo>
                  <a:pt x="14732" y="74295"/>
                </a:lnTo>
                <a:close/>
              </a:path>
              <a:path w="16510" h="187325">
                <a:moveTo>
                  <a:pt x="14732" y="24765"/>
                </a:moveTo>
                <a:lnTo>
                  <a:pt x="13716" y="28829"/>
                </a:lnTo>
                <a:lnTo>
                  <a:pt x="12573" y="29845"/>
                </a:lnTo>
                <a:lnTo>
                  <a:pt x="12573" y="23622"/>
                </a:lnTo>
                <a:lnTo>
                  <a:pt x="13335" y="18161"/>
                </a:lnTo>
                <a:lnTo>
                  <a:pt x="13335" y="12954"/>
                </a:lnTo>
                <a:lnTo>
                  <a:pt x="12573" y="17018"/>
                </a:lnTo>
                <a:lnTo>
                  <a:pt x="11938" y="21082"/>
                </a:lnTo>
                <a:lnTo>
                  <a:pt x="11938" y="28067"/>
                </a:lnTo>
                <a:lnTo>
                  <a:pt x="11938" y="30226"/>
                </a:lnTo>
                <a:lnTo>
                  <a:pt x="12573" y="30226"/>
                </a:lnTo>
                <a:lnTo>
                  <a:pt x="12674" y="36868"/>
                </a:lnTo>
                <a:lnTo>
                  <a:pt x="12954" y="43942"/>
                </a:lnTo>
                <a:lnTo>
                  <a:pt x="13716" y="58039"/>
                </a:lnTo>
                <a:lnTo>
                  <a:pt x="13716" y="41783"/>
                </a:lnTo>
                <a:lnTo>
                  <a:pt x="14732" y="34671"/>
                </a:lnTo>
                <a:lnTo>
                  <a:pt x="14732" y="24765"/>
                </a:lnTo>
                <a:close/>
              </a:path>
              <a:path w="16510" h="187325">
                <a:moveTo>
                  <a:pt x="14732" y="3937"/>
                </a:moveTo>
                <a:lnTo>
                  <a:pt x="14224" y="3302"/>
                </a:lnTo>
                <a:lnTo>
                  <a:pt x="14224" y="2540"/>
                </a:lnTo>
                <a:lnTo>
                  <a:pt x="13843" y="1905"/>
                </a:lnTo>
                <a:lnTo>
                  <a:pt x="13843" y="5080"/>
                </a:lnTo>
                <a:lnTo>
                  <a:pt x="13335" y="9017"/>
                </a:lnTo>
                <a:lnTo>
                  <a:pt x="13335" y="12954"/>
                </a:lnTo>
                <a:lnTo>
                  <a:pt x="13843" y="10160"/>
                </a:lnTo>
                <a:lnTo>
                  <a:pt x="14224" y="7620"/>
                </a:lnTo>
                <a:lnTo>
                  <a:pt x="14732" y="3937"/>
                </a:lnTo>
                <a:close/>
              </a:path>
              <a:path w="16510" h="187325">
                <a:moveTo>
                  <a:pt x="16129" y="128016"/>
                </a:moveTo>
                <a:lnTo>
                  <a:pt x="14224" y="117983"/>
                </a:lnTo>
                <a:lnTo>
                  <a:pt x="13766" y="111760"/>
                </a:lnTo>
                <a:lnTo>
                  <a:pt x="13335" y="105029"/>
                </a:lnTo>
                <a:lnTo>
                  <a:pt x="13360" y="111760"/>
                </a:lnTo>
                <a:lnTo>
                  <a:pt x="13843" y="142113"/>
                </a:lnTo>
                <a:lnTo>
                  <a:pt x="14224" y="141351"/>
                </a:lnTo>
                <a:lnTo>
                  <a:pt x="15240" y="139192"/>
                </a:lnTo>
                <a:lnTo>
                  <a:pt x="16129" y="128016"/>
                </a:lnTo>
                <a:close/>
              </a:path>
              <a:path w="16510" h="187325">
                <a:moveTo>
                  <a:pt x="16129" y="85344"/>
                </a:moveTo>
                <a:lnTo>
                  <a:pt x="15240" y="77851"/>
                </a:lnTo>
                <a:lnTo>
                  <a:pt x="14732" y="74168"/>
                </a:lnTo>
                <a:lnTo>
                  <a:pt x="14732" y="74295"/>
                </a:lnTo>
                <a:lnTo>
                  <a:pt x="14732" y="78613"/>
                </a:lnTo>
                <a:lnTo>
                  <a:pt x="15240" y="82804"/>
                </a:lnTo>
                <a:lnTo>
                  <a:pt x="15621" y="86487"/>
                </a:lnTo>
                <a:lnTo>
                  <a:pt x="16129" y="853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468876" y="2181326"/>
            <a:ext cx="6350" cy="36195"/>
          </a:xfrm>
          <a:custGeom>
            <a:avLst/>
            <a:gdLst/>
            <a:ahLst/>
            <a:cxnLst/>
            <a:rect l="l" t="t" r="r" b="b"/>
            <a:pathLst>
              <a:path w="6350" h="36194">
                <a:moveTo>
                  <a:pt x="762" y="8026"/>
                </a:moveTo>
                <a:lnTo>
                  <a:pt x="0" y="8026"/>
                </a:lnTo>
                <a:lnTo>
                  <a:pt x="0" y="10058"/>
                </a:lnTo>
                <a:lnTo>
                  <a:pt x="762" y="8026"/>
                </a:lnTo>
                <a:close/>
              </a:path>
              <a:path w="6350" h="36194">
                <a:moveTo>
                  <a:pt x="6350" y="35585"/>
                </a:moveTo>
                <a:lnTo>
                  <a:pt x="5676" y="34137"/>
                </a:lnTo>
                <a:lnTo>
                  <a:pt x="4648" y="27749"/>
                </a:lnTo>
                <a:lnTo>
                  <a:pt x="3543" y="18554"/>
                </a:lnTo>
                <a:lnTo>
                  <a:pt x="2667" y="8661"/>
                </a:lnTo>
                <a:lnTo>
                  <a:pt x="3048" y="6375"/>
                </a:lnTo>
                <a:lnTo>
                  <a:pt x="2374" y="0"/>
                </a:lnTo>
                <a:lnTo>
                  <a:pt x="1752" y="139"/>
                </a:lnTo>
                <a:lnTo>
                  <a:pt x="1206" y="3797"/>
                </a:lnTo>
                <a:lnTo>
                  <a:pt x="762" y="7899"/>
                </a:lnTo>
                <a:lnTo>
                  <a:pt x="1270" y="8280"/>
                </a:lnTo>
                <a:lnTo>
                  <a:pt x="1651" y="1930"/>
                </a:lnTo>
                <a:lnTo>
                  <a:pt x="2159" y="8280"/>
                </a:lnTo>
                <a:lnTo>
                  <a:pt x="2667" y="15773"/>
                </a:lnTo>
                <a:lnTo>
                  <a:pt x="1651" y="17678"/>
                </a:lnTo>
                <a:lnTo>
                  <a:pt x="1270" y="19837"/>
                </a:lnTo>
                <a:lnTo>
                  <a:pt x="3048" y="28473"/>
                </a:lnTo>
                <a:lnTo>
                  <a:pt x="4445" y="31902"/>
                </a:lnTo>
                <a:lnTo>
                  <a:pt x="6350" y="355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471670" y="2273554"/>
            <a:ext cx="3175" cy="27305"/>
          </a:xfrm>
          <a:custGeom>
            <a:avLst/>
            <a:gdLst/>
            <a:ahLst/>
            <a:cxnLst/>
            <a:rect l="l" t="t" r="r" b="b"/>
            <a:pathLst>
              <a:path w="3175" h="27305">
                <a:moveTo>
                  <a:pt x="1015" y="0"/>
                </a:moveTo>
                <a:lnTo>
                  <a:pt x="1015" y="14732"/>
                </a:lnTo>
                <a:lnTo>
                  <a:pt x="0" y="13970"/>
                </a:lnTo>
                <a:lnTo>
                  <a:pt x="1904" y="27305"/>
                </a:lnTo>
                <a:lnTo>
                  <a:pt x="2920" y="1524"/>
                </a:lnTo>
                <a:lnTo>
                  <a:pt x="1904" y="3301"/>
                </a:lnTo>
                <a:lnTo>
                  <a:pt x="10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480179" y="2415158"/>
            <a:ext cx="3810" cy="45085"/>
          </a:xfrm>
          <a:custGeom>
            <a:avLst/>
            <a:gdLst/>
            <a:ahLst/>
            <a:cxnLst/>
            <a:rect l="l" t="t" r="r" b="b"/>
            <a:pathLst>
              <a:path w="3810" h="45085">
                <a:moveTo>
                  <a:pt x="2794" y="36449"/>
                </a:moveTo>
                <a:lnTo>
                  <a:pt x="1397" y="37465"/>
                </a:lnTo>
                <a:lnTo>
                  <a:pt x="1778" y="45085"/>
                </a:lnTo>
                <a:lnTo>
                  <a:pt x="2794" y="36449"/>
                </a:lnTo>
                <a:close/>
              </a:path>
              <a:path w="3810" h="45085">
                <a:moveTo>
                  <a:pt x="3556" y="0"/>
                </a:moveTo>
                <a:lnTo>
                  <a:pt x="1016" y="3302"/>
                </a:lnTo>
                <a:lnTo>
                  <a:pt x="0" y="14859"/>
                </a:lnTo>
                <a:lnTo>
                  <a:pt x="35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461128" y="4378578"/>
            <a:ext cx="1270" cy="8255"/>
          </a:xfrm>
          <a:custGeom>
            <a:avLst/>
            <a:gdLst/>
            <a:ahLst/>
            <a:cxnLst/>
            <a:rect l="l" t="t" r="r" b="b"/>
            <a:pathLst>
              <a:path w="1270" h="8254">
                <a:moveTo>
                  <a:pt x="762" y="0"/>
                </a:moveTo>
                <a:lnTo>
                  <a:pt x="0" y="8001"/>
                </a:lnTo>
                <a:lnTo>
                  <a:pt x="762" y="4191"/>
                </a:lnTo>
                <a:lnTo>
                  <a:pt x="7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461890" y="4321175"/>
            <a:ext cx="635" cy="3810"/>
          </a:xfrm>
          <a:custGeom>
            <a:avLst/>
            <a:gdLst/>
            <a:ahLst/>
            <a:cxnLst/>
            <a:rect l="l" t="t" r="r" b="b"/>
            <a:pathLst>
              <a:path w="635" h="3810">
                <a:moveTo>
                  <a:pt x="635" y="0"/>
                </a:moveTo>
                <a:lnTo>
                  <a:pt x="0" y="1397"/>
                </a:lnTo>
                <a:lnTo>
                  <a:pt x="0" y="3682"/>
                </a:lnTo>
                <a:lnTo>
                  <a:pt x="381" y="2539"/>
                </a:lnTo>
                <a:lnTo>
                  <a:pt x="63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482972" y="3290823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0" y="0"/>
                </a:moveTo>
                <a:lnTo>
                  <a:pt x="507" y="5206"/>
                </a:lnTo>
                <a:lnTo>
                  <a:pt x="1015" y="11175"/>
                </a:lnTo>
                <a:lnTo>
                  <a:pt x="507" y="19303"/>
                </a:lnTo>
                <a:lnTo>
                  <a:pt x="2412" y="22605"/>
                </a:lnTo>
                <a:lnTo>
                  <a:pt x="3053" y="21341"/>
                </a:lnTo>
                <a:lnTo>
                  <a:pt x="2587" y="16208"/>
                </a:lnTo>
                <a:lnTo>
                  <a:pt x="1430" y="862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462653" y="3853941"/>
            <a:ext cx="10795" cy="34290"/>
          </a:xfrm>
          <a:custGeom>
            <a:avLst/>
            <a:gdLst/>
            <a:ahLst/>
            <a:cxnLst/>
            <a:rect l="l" t="t" r="r" b="b"/>
            <a:pathLst>
              <a:path w="10795" h="34289">
                <a:moveTo>
                  <a:pt x="1397" y="33909"/>
                </a:moveTo>
                <a:lnTo>
                  <a:pt x="0" y="19050"/>
                </a:lnTo>
                <a:lnTo>
                  <a:pt x="381" y="25781"/>
                </a:lnTo>
                <a:lnTo>
                  <a:pt x="889" y="30607"/>
                </a:lnTo>
                <a:lnTo>
                  <a:pt x="1397" y="33909"/>
                </a:lnTo>
                <a:close/>
              </a:path>
              <a:path w="10795" h="34289">
                <a:moveTo>
                  <a:pt x="10541" y="0"/>
                </a:moveTo>
                <a:lnTo>
                  <a:pt x="8382" y="7620"/>
                </a:lnTo>
                <a:lnTo>
                  <a:pt x="8890" y="11049"/>
                </a:lnTo>
                <a:lnTo>
                  <a:pt x="105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458334" y="4678934"/>
            <a:ext cx="2540" cy="14604"/>
          </a:xfrm>
          <a:custGeom>
            <a:avLst/>
            <a:gdLst/>
            <a:ahLst/>
            <a:cxnLst/>
            <a:rect l="l" t="t" r="r" b="b"/>
            <a:pathLst>
              <a:path w="2539" h="14604">
                <a:moveTo>
                  <a:pt x="0" y="0"/>
                </a:moveTo>
                <a:lnTo>
                  <a:pt x="0" y="14224"/>
                </a:lnTo>
                <a:lnTo>
                  <a:pt x="2159" y="5207"/>
                </a:lnTo>
                <a:lnTo>
                  <a:pt x="888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479416" y="2802001"/>
            <a:ext cx="3175" cy="24130"/>
          </a:xfrm>
          <a:custGeom>
            <a:avLst/>
            <a:gdLst/>
            <a:ahLst/>
            <a:cxnLst/>
            <a:rect l="l" t="t" r="r" b="b"/>
            <a:pathLst>
              <a:path w="3175" h="24130">
                <a:moveTo>
                  <a:pt x="1524" y="0"/>
                </a:moveTo>
                <a:lnTo>
                  <a:pt x="0" y="2921"/>
                </a:lnTo>
                <a:lnTo>
                  <a:pt x="1905" y="12191"/>
                </a:lnTo>
                <a:lnTo>
                  <a:pt x="2921" y="24129"/>
                </a:lnTo>
                <a:lnTo>
                  <a:pt x="2921" y="17399"/>
                </a:lnTo>
                <a:lnTo>
                  <a:pt x="2412" y="9651"/>
                </a:lnTo>
                <a:lnTo>
                  <a:pt x="15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483734" y="4355719"/>
            <a:ext cx="1905" cy="7620"/>
          </a:xfrm>
          <a:custGeom>
            <a:avLst/>
            <a:gdLst/>
            <a:ahLst/>
            <a:cxnLst/>
            <a:rect l="l" t="t" r="r" b="b"/>
            <a:pathLst>
              <a:path w="1904" h="7620">
                <a:moveTo>
                  <a:pt x="635" y="0"/>
                </a:moveTo>
                <a:lnTo>
                  <a:pt x="0" y="2793"/>
                </a:lnTo>
                <a:lnTo>
                  <a:pt x="0" y="7365"/>
                </a:lnTo>
                <a:lnTo>
                  <a:pt x="635" y="5714"/>
                </a:lnTo>
                <a:lnTo>
                  <a:pt x="1397" y="1015"/>
                </a:lnTo>
                <a:lnTo>
                  <a:pt x="63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481576" y="2826130"/>
            <a:ext cx="1905" cy="27940"/>
          </a:xfrm>
          <a:custGeom>
            <a:avLst/>
            <a:gdLst/>
            <a:ahLst/>
            <a:cxnLst/>
            <a:rect l="l" t="t" r="r" b="b"/>
            <a:pathLst>
              <a:path w="1904" h="27939">
                <a:moveTo>
                  <a:pt x="508" y="0"/>
                </a:moveTo>
                <a:lnTo>
                  <a:pt x="1015" y="8509"/>
                </a:lnTo>
                <a:lnTo>
                  <a:pt x="0" y="22987"/>
                </a:lnTo>
                <a:lnTo>
                  <a:pt x="508" y="27813"/>
                </a:lnTo>
                <a:lnTo>
                  <a:pt x="1365" y="20752"/>
                </a:lnTo>
                <a:lnTo>
                  <a:pt x="1555" y="13620"/>
                </a:lnTo>
                <a:lnTo>
                  <a:pt x="1222" y="6631"/>
                </a:lnTo>
                <a:lnTo>
                  <a:pt x="5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464684" y="5790781"/>
            <a:ext cx="1270" cy="3175"/>
          </a:xfrm>
          <a:custGeom>
            <a:avLst/>
            <a:gdLst/>
            <a:ahLst/>
            <a:cxnLst/>
            <a:rect l="l" t="t" r="r" b="b"/>
            <a:pathLst>
              <a:path w="1270" h="3175">
                <a:moveTo>
                  <a:pt x="0" y="0"/>
                </a:moveTo>
                <a:lnTo>
                  <a:pt x="0" y="3086"/>
                </a:lnTo>
                <a:lnTo>
                  <a:pt x="762" y="270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486528" y="6099784"/>
            <a:ext cx="635" cy="13970"/>
          </a:xfrm>
          <a:custGeom>
            <a:avLst/>
            <a:gdLst/>
            <a:ahLst/>
            <a:cxnLst/>
            <a:rect l="l" t="t" r="r" b="b"/>
            <a:pathLst>
              <a:path w="635" h="13970">
                <a:moveTo>
                  <a:pt x="0" y="0"/>
                </a:moveTo>
                <a:lnTo>
                  <a:pt x="0" y="13601"/>
                </a:lnTo>
                <a:lnTo>
                  <a:pt x="635" y="6426"/>
                </a:lnTo>
                <a:lnTo>
                  <a:pt x="635" y="264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472432" y="2555760"/>
            <a:ext cx="10795" cy="34290"/>
          </a:xfrm>
          <a:custGeom>
            <a:avLst/>
            <a:gdLst/>
            <a:ahLst/>
            <a:cxnLst/>
            <a:rect l="l" t="t" r="r" b="b"/>
            <a:pathLst>
              <a:path w="10795" h="34289">
                <a:moveTo>
                  <a:pt x="876" y="0"/>
                </a:moveTo>
                <a:lnTo>
                  <a:pt x="508" y="749"/>
                </a:lnTo>
                <a:lnTo>
                  <a:pt x="0" y="1511"/>
                </a:lnTo>
                <a:lnTo>
                  <a:pt x="508" y="1130"/>
                </a:lnTo>
                <a:lnTo>
                  <a:pt x="876" y="0"/>
                </a:lnTo>
                <a:close/>
              </a:path>
              <a:path w="10795" h="34289">
                <a:moveTo>
                  <a:pt x="10541" y="33134"/>
                </a:moveTo>
                <a:lnTo>
                  <a:pt x="9906" y="26911"/>
                </a:lnTo>
                <a:lnTo>
                  <a:pt x="9906" y="34277"/>
                </a:lnTo>
                <a:lnTo>
                  <a:pt x="10541" y="33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468240" y="292506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0"/>
                </a:moveTo>
                <a:lnTo>
                  <a:pt x="635" y="1777"/>
                </a:lnTo>
                <a:lnTo>
                  <a:pt x="635" y="1397"/>
                </a:lnTo>
                <a:lnTo>
                  <a:pt x="635" y="25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481576" y="2573400"/>
            <a:ext cx="1905" cy="19050"/>
          </a:xfrm>
          <a:custGeom>
            <a:avLst/>
            <a:gdLst/>
            <a:ahLst/>
            <a:cxnLst/>
            <a:rect l="l" t="t" r="r" b="b"/>
            <a:pathLst>
              <a:path w="1904" h="19050">
                <a:moveTo>
                  <a:pt x="762" y="15875"/>
                </a:moveTo>
                <a:lnTo>
                  <a:pt x="0" y="14732"/>
                </a:lnTo>
                <a:lnTo>
                  <a:pt x="762" y="18542"/>
                </a:lnTo>
                <a:lnTo>
                  <a:pt x="762" y="16637"/>
                </a:lnTo>
                <a:lnTo>
                  <a:pt x="762" y="16256"/>
                </a:lnTo>
                <a:lnTo>
                  <a:pt x="762" y="15875"/>
                </a:lnTo>
                <a:close/>
              </a:path>
              <a:path w="1904" h="19050">
                <a:moveTo>
                  <a:pt x="1397" y="635"/>
                </a:moveTo>
                <a:lnTo>
                  <a:pt x="762" y="0"/>
                </a:lnTo>
                <a:lnTo>
                  <a:pt x="762" y="7366"/>
                </a:lnTo>
                <a:lnTo>
                  <a:pt x="1397" y="6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468240" y="5198109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4">
                <a:moveTo>
                  <a:pt x="1397" y="0"/>
                </a:moveTo>
                <a:lnTo>
                  <a:pt x="635" y="5206"/>
                </a:lnTo>
                <a:lnTo>
                  <a:pt x="0" y="8000"/>
                </a:lnTo>
                <a:lnTo>
                  <a:pt x="1397" y="1396"/>
                </a:lnTo>
                <a:lnTo>
                  <a:pt x="1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454906" y="2478773"/>
            <a:ext cx="33655" cy="3708400"/>
          </a:xfrm>
          <a:custGeom>
            <a:avLst/>
            <a:gdLst/>
            <a:ahLst/>
            <a:cxnLst/>
            <a:rect l="l" t="t" r="r" b="b"/>
            <a:pathLst>
              <a:path w="33654" h="3708400">
                <a:moveTo>
                  <a:pt x="5638" y="1778000"/>
                </a:moveTo>
                <a:lnTo>
                  <a:pt x="3429" y="1765300"/>
                </a:lnTo>
                <a:lnTo>
                  <a:pt x="1308" y="1752600"/>
                </a:lnTo>
                <a:lnTo>
                  <a:pt x="0" y="1739900"/>
                </a:lnTo>
                <a:lnTo>
                  <a:pt x="1841" y="1778000"/>
                </a:lnTo>
                <a:lnTo>
                  <a:pt x="2743" y="1778000"/>
                </a:lnTo>
                <a:lnTo>
                  <a:pt x="4826" y="1790700"/>
                </a:lnTo>
                <a:lnTo>
                  <a:pt x="5334" y="1778000"/>
                </a:lnTo>
                <a:lnTo>
                  <a:pt x="5638" y="1778000"/>
                </a:lnTo>
                <a:close/>
              </a:path>
              <a:path w="33654" h="3708400">
                <a:moveTo>
                  <a:pt x="6223" y="2203970"/>
                </a:moveTo>
                <a:lnTo>
                  <a:pt x="5588" y="2203208"/>
                </a:lnTo>
                <a:lnTo>
                  <a:pt x="5588" y="2204732"/>
                </a:lnTo>
                <a:lnTo>
                  <a:pt x="6223" y="2203970"/>
                </a:lnTo>
                <a:close/>
              </a:path>
              <a:path w="33654" h="3708400">
                <a:moveTo>
                  <a:pt x="6223" y="554621"/>
                </a:moveTo>
                <a:lnTo>
                  <a:pt x="5842" y="552843"/>
                </a:lnTo>
                <a:lnTo>
                  <a:pt x="5334" y="550176"/>
                </a:lnTo>
                <a:lnTo>
                  <a:pt x="4826" y="545096"/>
                </a:lnTo>
                <a:lnTo>
                  <a:pt x="5334" y="552843"/>
                </a:lnTo>
                <a:lnTo>
                  <a:pt x="5842" y="555002"/>
                </a:lnTo>
                <a:lnTo>
                  <a:pt x="6223" y="554621"/>
                </a:lnTo>
                <a:close/>
              </a:path>
              <a:path w="33654" h="3708400">
                <a:moveTo>
                  <a:pt x="6426" y="2311400"/>
                </a:moveTo>
                <a:lnTo>
                  <a:pt x="5842" y="2311400"/>
                </a:lnTo>
                <a:lnTo>
                  <a:pt x="4826" y="2336800"/>
                </a:lnTo>
                <a:lnTo>
                  <a:pt x="6426" y="2311400"/>
                </a:lnTo>
                <a:close/>
              </a:path>
              <a:path w="33654" h="3708400">
                <a:moveTo>
                  <a:pt x="7239" y="1765300"/>
                </a:moveTo>
                <a:lnTo>
                  <a:pt x="5638" y="1778000"/>
                </a:lnTo>
                <a:lnTo>
                  <a:pt x="6731" y="1778000"/>
                </a:lnTo>
                <a:lnTo>
                  <a:pt x="7239" y="1765300"/>
                </a:lnTo>
                <a:close/>
              </a:path>
              <a:path w="33654" h="3708400">
                <a:moveTo>
                  <a:pt x="7747" y="1219200"/>
                </a:moveTo>
                <a:lnTo>
                  <a:pt x="7416" y="1203147"/>
                </a:lnTo>
                <a:lnTo>
                  <a:pt x="6934" y="1206500"/>
                </a:lnTo>
                <a:lnTo>
                  <a:pt x="7747" y="1219200"/>
                </a:lnTo>
                <a:close/>
              </a:path>
              <a:path w="33654" h="3708400">
                <a:moveTo>
                  <a:pt x="8750" y="1193800"/>
                </a:moveTo>
                <a:lnTo>
                  <a:pt x="7239" y="1193800"/>
                </a:lnTo>
                <a:lnTo>
                  <a:pt x="7416" y="1203147"/>
                </a:lnTo>
                <a:lnTo>
                  <a:pt x="8750" y="1193800"/>
                </a:lnTo>
                <a:close/>
              </a:path>
              <a:path w="33654" h="3708400">
                <a:moveTo>
                  <a:pt x="9652" y="2324100"/>
                </a:moveTo>
                <a:lnTo>
                  <a:pt x="8763" y="2324100"/>
                </a:lnTo>
                <a:lnTo>
                  <a:pt x="8255" y="2336800"/>
                </a:lnTo>
                <a:lnTo>
                  <a:pt x="9271" y="2336800"/>
                </a:lnTo>
                <a:lnTo>
                  <a:pt x="9652" y="2324100"/>
                </a:lnTo>
                <a:close/>
              </a:path>
              <a:path w="33654" h="3708400">
                <a:moveTo>
                  <a:pt x="10160" y="1816950"/>
                </a:moveTo>
                <a:lnTo>
                  <a:pt x="9271" y="1828800"/>
                </a:lnTo>
                <a:lnTo>
                  <a:pt x="10160" y="1828800"/>
                </a:lnTo>
                <a:lnTo>
                  <a:pt x="10160" y="1816950"/>
                </a:lnTo>
                <a:close/>
              </a:path>
              <a:path w="33654" h="3708400">
                <a:moveTo>
                  <a:pt x="10261" y="1168400"/>
                </a:moveTo>
                <a:lnTo>
                  <a:pt x="10210" y="1169670"/>
                </a:lnTo>
                <a:lnTo>
                  <a:pt x="10261" y="1168400"/>
                </a:lnTo>
                <a:close/>
              </a:path>
              <a:path w="33654" h="3708400">
                <a:moveTo>
                  <a:pt x="10325" y="1172616"/>
                </a:moveTo>
                <a:lnTo>
                  <a:pt x="10210" y="1169670"/>
                </a:lnTo>
                <a:lnTo>
                  <a:pt x="9652" y="1181100"/>
                </a:lnTo>
                <a:lnTo>
                  <a:pt x="10325" y="1172616"/>
                </a:lnTo>
                <a:close/>
              </a:path>
              <a:path w="33654" h="3708400">
                <a:moveTo>
                  <a:pt x="11963" y="317500"/>
                </a:moveTo>
                <a:lnTo>
                  <a:pt x="10668" y="304800"/>
                </a:lnTo>
                <a:lnTo>
                  <a:pt x="9740" y="317500"/>
                </a:lnTo>
                <a:lnTo>
                  <a:pt x="8928" y="330200"/>
                </a:lnTo>
                <a:lnTo>
                  <a:pt x="8001" y="342900"/>
                </a:lnTo>
                <a:lnTo>
                  <a:pt x="6731" y="342900"/>
                </a:lnTo>
                <a:lnTo>
                  <a:pt x="8369" y="355600"/>
                </a:lnTo>
                <a:lnTo>
                  <a:pt x="8877" y="342900"/>
                </a:lnTo>
                <a:lnTo>
                  <a:pt x="9296" y="330200"/>
                </a:lnTo>
                <a:lnTo>
                  <a:pt x="10668" y="342900"/>
                </a:lnTo>
                <a:lnTo>
                  <a:pt x="10668" y="348589"/>
                </a:lnTo>
                <a:lnTo>
                  <a:pt x="11074" y="342900"/>
                </a:lnTo>
                <a:lnTo>
                  <a:pt x="11887" y="330200"/>
                </a:lnTo>
                <a:lnTo>
                  <a:pt x="11963" y="317500"/>
                </a:lnTo>
                <a:close/>
              </a:path>
              <a:path w="33654" h="3708400">
                <a:moveTo>
                  <a:pt x="12573" y="1009281"/>
                </a:moveTo>
                <a:lnTo>
                  <a:pt x="6604" y="1001344"/>
                </a:lnTo>
                <a:lnTo>
                  <a:pt x="8737" y="990600"/>
                </a:lnTo>
                <a:lnTo>
                  <a:pt x="11684" y="990600"/>
                </a:lnTo>
                <a:lnTo>
                  <a:pt x="6731" y="977900"/>
                </a:lnTo>
                <a:lnTo>
                  <a:pt x="5575" y="977900"/>
                </a:lnTo>
                <a:lnTo>
                  <a:pt x="5549" y="990600"/>
                </a:lnTo>
                <a:lnTo>
                  <a:pt x="5765" y="999921"/>
                </a:lnTo>
                <a:lnTo>
                  <a:pt x="5588" y="1000137"/>
                </a:lnTo>
                <a:lnTo>
                  <a:pt x="5778" y="1000302"/>
                </a:lnTo>
                <a:lnTo>
                  <a:pt x="5854" y="1003300"/>
                </a:lnTo>
                <a:lnTo>
                  <a:pt x="6223" y="1003300"/>
                </a:lnTo>
                <a:lnTo>
                  <a:pt x="6413" y="1006589"/>
                </a:lnTo>
                <a:lnTo>
                  <a:pt x="6426" y="1012469"/>
                </a:lnTo>
                <a:lnTo>
                  <a:pt x="5791" y="1018908"/>
                </a:lnTo>
                <a:lnTo>
                  <a:pt x="4191" y="1026553"/>
                </a:lnTo>
                <a:lnTo>
                  <a:pt x="12573" y="1009281"/>
                </a:lnTo>
                <a:close/>
              </a:path>
              <a:path w="33654" h="3708400">
                <a:moveTo>
                  <a:pt x="26797" y="685800"/>
                </a:moveTo>
                <a:lnTo>
                  <a:pt x="26289" y="685800"/>
                </a:lnTo>
                <a:lnTo>
                  <a:pt x="26797" y="694105"/>
                </a:lnTo>
                <a:lnTo>
                  <a:pt x="26797" y="685800"/>
                </a:lnTo>
                <a:close/>
              </a:path>
              <a:path w="33654" h="3708400">
                <a:moveTo>
                  <a:pt x="27914" y="40195"/>
                </a:moveTo>
                <a:lnTo>
                  <a:pt x="27178" y="37731"/>
                </a:lnTo>
                <a:lnTo>
                  <a:pt x="26670" y="37350"/>
                </a:lnTo>
                <a:lnTo>
                  <a:pt x="27178" y="41414"/>
                </a:lnTo>
                <a:lnTo>
                  <a:pt x="27559" y="43954"/>
                </a:lnTo>
                <a:lnTo>
                  <a:pt x="27559" y="51320"/>
                </a:lnTo>
                <a:lnTo>
                  <a:pt x="27914" y="40195"/>
                </a:lnTo>
                <a:close/>
              </a:path>
              <a:path w="33654" h="3708400">
                <a:moveTo>
                  <a:pt x="28067" y="35826"/>
                </a:moveTo>
                <a:lnTo>
                  <a:pt x="27914" y="40195"/>
                </a:lnTo>
                <a:lnTo>
                  <a:pt x="28067" y="40652"/>
                </a:lnTo>
                <a:lnTo>
                  <a:pt x="28067" y="35826"/>
                </a:lnTo>
                <a:close/>
              </a:path>
              <a:path w="33654" h="3708400">
                <a:moveTo>
                  <a:pt x="28702" y="88900"/>
                </a:moveTo>
                <a:lnTo>
                  <a:pt x="26758" y="76200"/>
                </a:lnTo>
                <a:lnTo>
                  <a:pt x="26035" y="63500"/>
                </a:lnTo>
                <a:lnTo>
                  <a:pt x="25298" y="50800"/>
                </a:lnTo>
                <a:lnTo>
                  <a:pt x="25514" y="38100"/>
                </a:lnTo>
                <a:lnTo>
                  <a:pt x="25793" y="12700"/>
                </a:lnTo>
                <a:lnTo>
                  <a:pt x="25971" y="12700"/>
                </a:lnTo>
                <a:lnTo>
                  <a:pt x="25692" y="0"/>
                </a:lnTo>
                <a:lnTo>
                  <a:pt x="24384" y="0"/>
                </a:lnTo>
                <a:lnTo>
                  <a:pt x="24409" y="12700"/>
                </a:lnTo>
                <a:lnTo>
                  <a:pt x="23520" y="25400"/>
                </a:lnTo>
                <a:lnTo>
                  <a:pt x="22199" y="38100"/>
                </a:lnTo>
                <a:lnTo>
                  <a:pt x="20955" y="50800"/>
                </a:lnTo>
                <a:lnTo>
                  <a:pt x="18415" y="38100"/>
                </a:lnTo>
                <a:lnTo>
                  <a:pt x="17018" y="50800"/>
                </a:lnTo>
                <a:lnTo>
                  <a:pt x="17614" y="63500"/>
                </a:lnTo>
                <a:lnTo>
                  <a:pt x="18732" y="76200"/>
                </a:lnTo>
                <a:lnTo>
                  <a:pt x="19431" y="76200"/>
                </a:lnTo>
                <a:lnTo>
                  <a:pt x="18923" y="63500"/>
                </a:lnTo>
                <a:lnTo>
                  <a:pt x="20955" y="63500"/>
                </a:lnTo>
                <a:lnTo>
                  <a:pt x="21361" y="76200"/>
                </a:lnTo>
                <a:lnTo>
                  <a:pt x="20777" y="101600"/>
                </a:lnTo>
                <a:lnTo>
                  <a:pt x="19646" y="114300"/>
                </a:lnTo>
                <a:lnTo>
                  <a:pt x="18415" y="127000"/>
                </a:lnTo>
                <a:lnTo>
                  <a:pt x="17703" y="114300"/>
                </a:lnTo>
                <a:lnTo>
                  <a:pt x="16891" y="127000"/>
                </a:lnTo>
                <a:lnTo>
                  <a:pt x="14605" y="127000"/>
                </a:lnTo>
                <a:lnTo>
                  <a:pt x="14605" y="114300"/>
                </a:lnTo>
                <a:lnTo>
                  <a:pt x="13589" y="114300"/>
                </a:lnTo>
                <a:lnTo>
                  <a:pt x="12573" y="127000"/>
                </a:lnTo>
                <a:lnTo>
                  <a:pt x="11684" y="127000"/>
                </a:lnTo>
                <a:lnTo>
                  <a:pt x="12814" y="165100"/>
                </a:lnTo>
                <a:lnTo>
                  <a:pt x="13144" y="203200"/>
                </a:lnTo>
                <a:lnTo>
                  <a:pt x="13462" y="228600"/>
                </a:lnTo>
                <a:lnTo>
                  <a:pt x="14605" y="254000"/>
                </a:lnTo>
                <a:lnTo>
                  <a:pt x="14516" y="241300"/>
                </a:lnTo>
                <a:lnTo>
                  <a:pt x="14897" y="228600"/>
                </a:lnTo>
                <a:lnTo>
                  <a:pt x="15494" y="228600"/>
                </a:lnTo>
                <a:lnTo>
                  <a:pt x="17018" y="241300"/>
                </a:lnTo>
                <a:lnTo>
                  <a:pt x="16573" y="228600"/>
                </a:lnTo>
                <a:lnTo>
                  <a:pt x="15684" y="215900"/>
                </a:lnTo>
                <a:lnTo>
                  <a:pt x="14973" y="203200"/>
                </a:lnTo>
                <a:lnTo>
                  <a:pt x="15113" y="190500"/>
                </a:lnTo>
                <a:lnTo>
                  <a:pt x="20256" y="190500"/>
                </a:lnTo>
                <a:lnTo>
                  <a:pt x="22352" y="203200"/>
                </a:lnTo>
                <a:lnTo>
                  <a:pt x="22834" y="215900"/>
                </a:lnTo>
                <a:lnTo>
                  <a:pt x="21094" y="241300"/>
                </a:lnTo>
                <a:lnTo>
                  <a:pt x="18897" y="254000"/>
                </a:lnTo>
                <a:lnTo>
                  <a:pt x="18034" y="279400"/>
                </a:lnTo>
                <a:lnTo>
                  <a:pt x="20421" y="279400"/>
                </a:lnTo>
                <a:lnTo>
                  <a:pt x="20447" y="292100"/>
                </a:lnTo>
                <a:lnTo>
                  <a:pt x="18529" y="317500"/>
                </a:lnTo>
                <a:lnTo>
                  <a:pt x="16014" y="342900"/>
                </a:lnTo>
                <a:lnTo>
                  <a:pt x="14719" y="348589"/>
                </a:lnTo>
                <a:lnTo>
                  <a:pt x="25374" y="348589"/>
                </a:lnTo>
                <a:lnTo>
                  <a:pt x="25120" y="342900"/>
                </a:lnTo>
                <a:lnTo>
                  <a:pt x="25247" y="317500"/>
                </a:lnTo>
                <a:lnTo>
                  <a:pt x="26022" y="292100"/>
                </a:lnTo>
                <a:lnTo>
                  <a:pt x="26289" y="266700"/>
                </a:lnTo>
                <a:lnTo>
                  <a:pt x="25781" y="266700"/>
                </a:lnTo>
                <a:lnTo>
                  <a:pt x="27305" y="241300"/>
                </a:lnTo>
                <a:lnTo>
                  <a:pt x="26568" y="241300"/>
                </a:lnTo>
                <a:lnTo>
                  <a:pt x="27546" y="228600"/>
                </a:lnTo>
                <a:lnTo>
                  <a:pt x="27686" y="215900"/>
                </a:lnTo>
                <a:lnTo>
                  <a:pt x="28168" y="215900"/>
                </a:lnTo>
                <a:lnTo>
                  <a:pt x="28143" y="203200"/>
                </a:lnTo>
                <a:lnTo>
                  <a:pt x="27660" y="190500"/>
                </a:lnTo>
                <a:lnTo>
                  <a:pt x="26797" y="177800"/>
                </a:lnTo>
                <a:lnTo>
                  <a:pt x="26797" y="165100"/>
                </a:lnTo>
                <a:lnTo>
                  <a:pt x="25781" y="165100"/>
                </a:lnTo>
                <a:lnTo>
                  <a:pt x="25781" y="203200"/>
                </a:lnTo>
                <a:lnTo>
                  <a:pt x="25273" y="203200"/>
                </a:lnTo>
                <a:lnTo>
                  <a:pt x="25273" y="190500"/>
                </a:lnTo>
                <a:lnTo>
                  <a:pt x="25781" y="203200"/>
                </a:lnTo>
                <a:lnTo>
                  <a:pt x="25781" y="165100"/>
                </a:lnTo>
                <a:lnTo>
                  <a:pt x="25273" y="165100"/>
                </a:lnTo>
                <a:lnTo>
                  <a:pt x="24765" y="177800"/>
                </a:lnTo>
                <a:lnTo>
                  <a:pt x="24765" y="190500"/>
                </a:lnTo>
                <a:lnTo>
                  <a:pt x="24384" y="177800"/>
                </a:lnTo>
                <a:lnTo>
                  <a:pt x="24765" y="165100"/>
                </a:lnTo>
                <a:lnTo>
                  <a:pt x="23253" y="165100"/>
                </a:lnTo>
                <a:lnTo>
                  <a:pt x="21844" y="152400"/>
                </a:lnTo>
                <a:lnTo>
                  <a:pt x="23368" y="139700"/>
                </a:lnTo>
                <a:lnTo>
                  <a:pt x="21463" y="139700"/>
                </a:lnTo>
                <a:lnTo>
                  <a:pt x="22542" y="114300"/>
                </a:lnTo>
                <a:lnTo>
                  <a:pt x="23355" y="101600"/>
                </a:lnTo>
                <a:lnTo>
                  <a:pt x="27305" y="101600"/>
                </a:lnTo>
                <a:lnTo>
                  <a:pt x="26797" y="88900"/>
                </a:lnTo>
                <a:lnTo>
                  <a:pt x="28702" y="88900"/>
                </a:lnTo>
                <a:close/>
              </a:path>
              <a:path w="33654" h="3708400">
                <a:moveTo>
                  <a:pt x="30518" y="2803982"/>
                </a:moveTo>
                <a:lnTo>
                  <a:pt x="30226" y="2794000"/>
                </a:lnTo>
                <a:lnTo>
                  <a:pt x="29718" y="2800350"/>
                </a:lnTo>
                <a:lnTo>
                  <a:pt x="30226" y="2806700"/>
                </a:lnTo>
                <a:lnTo>
                  <a:pt x="30518" y="2803982"/>
                </a:lnTo>
                <a:close/>
              </a:path>
              <a:path w="33654" h="3708400">
                <a:moveTo>
                  <a:pt x="31229" y="2730500"/>
                </a:moveTo>
                <a:lnTo>
                  <a:pt x="30607" y="2717800"/>
                </a:lnTo>
                <a:lnTo>
                  <a:pt x="30581" y="2730500"/>
                </a:lnTo>
                <a:lnTo>
                  <a:pt x="31229" y="2730500"/>
                </a:lnTo>
                <a:close/>
              </a:path>
              <a:path w="33654" h="3708400">
                <a:moveTo>
                  <a:pt x="33147" y="3619500"/>
                </a:moveTo>
                <a:lnTo>
                  <a:pt x="30568" y="3568700"/>
                </a:lnTo>
                <a:lnTo>
                  <a:pt x="29718" y="3517900"/>
                </a:lnTo>
                <a:lnTo>
                  <a:pt x="29883" y="3479800"/>
                </a:lnTo>
                <a:lnTo>
                  <a:pt x="30226" y="3441700"/>
                </a:lnTo>
                <a:lnTo>
                  <a:pt x="30353" y="3378200"/>
                </a:lnTo>
                <a:lnTo>
                  <a:pt x="29210" y="3327400"/>
                </a:lnTo>
                <a:lnTo>
                  <a:pt x="31115" y="3327400"/>
                </a:lnTo>
                <a:lnTo>
                  <a:pt x="30048" y="3314700"/>
                </a:lnTo>
                <a:lnTo>
                  <a:pt x="30581" y="3314700"/>
                </a:lnTo>
                <a:lnTo>
                  <a:pt x="31775" y="3302000"/>
                </a:lnTo>
                <a:lnTo>
                  <a:pt x="32639" y="3302000"/>
                </a:lnTo>
                <a:lnTo>
                  <a:pt x="30670" y="3289300"/>
                </a:lnTo>
                <a:lnTo>
                  <a:pt x="28702" y="3276600"/>
                </a:lnTo>
                <a:lnTo>
                  <a:pt x="30226" y="3263900"/>
                </a:lnTo>
                <a:lnTo>
                  <a:pt x="31115" y="3276600"/>
                </a:lnTo>
                <a:lnTo>
                  <a:pt x="32131" y="3276600"/>
                </a:lnTo>
                <a:lnTo>
                  <a:pt x="32029" y="3263900"/>
                </a:lnTo>
                <a:lnTo>
                  <a:pt x="31838" y="3238500"/>
                </a:lnTo>
                <a:lnTo>
                  <a:pt x="30899" y="3200400"/>
                </a:lnTo>
                <a:lnTo>
                  <a:pt x="30314" y="3162300"/>
                </a:lnTo>
                <a:lnTo>
                  <a:pt x="31115" y="3136900"/>
                </a:lnTo>
                <a:lnTo>
                  <a:pt x="27863" y="3136900"/>
                </a:lnTo>
                <a:lnTo>
                  <a:pt x="27305" y="3124200"/>
                </a:lnTo>
                <a:lnTo>
                  <a:pt x="29464" y="3124200"/>
                </a:lnTo>
                <a:lnTo>
                  <a:pt x="30238" y="3111500"/>
                </a:lnTo>
                <a:lnTo>
                  <a:pt x="30746" y="3086100"/>
                </a:lnTo>
                <a:lnTo>
                  <a:pt x="32131" y="3086100"/>
                </a:lnTo>
                <a:lnTo>
                  <a:pt x="29997" y="3073400"/>
                </a:lnTo>
                <a:lnTo>
                  <a:pt x="29159" y="3060700"/>
                </a:lnTo>
                <a:lnTo>
                  <a:pt x="27965" y="3035300"/>
                </a:lnTo>
                <a:lnTo>
                  <a:pt x="24765" y="3035300"/>
                </a:lnTo>
                <a:lnTo>
                  <a:pt x="25006" y="3022600"/>
                </a:lnTo>
                <a:lnTo>
                  <a:pt x="28194" y="3022600"/>
                </a:lnTo>
                <a:lnTo>
                  <a:pt x="27927" y="3009900"/>
                </a:lnTo>
                <a:lnTo>
                  <a:pt x="27990" y="2997200"/>
                </a:lnTo>
                <a:lnTo>
                  <a:pt x="28549" y="2984500"/>
                </a:lnTo>
                <a:lnTo>
                  <a:pt x="29718" y="2971800"/>
                </a:lnTo>
                <a:lnTo>
                  <a:pt x="29210" y="2946400"/>
                </a:lnTo>
                <a:lnTo>
                  <a:pt x="29222" y="2933700"/>
                </a:lnTo>
                <a:lnTo>
                  <a:pt x="29235" y="2908300"/>
                </a:lnTo>
                <a:lnTo>
                  <a:pt x="28841" y="2882900"/>
                </a:lnTo>
                <a:lnTo>
                  <a:pt x="28638" y="2870200"/>
                </a:lnTo>
                <a:lnTo>
                  <a:pt x="26289" y="2844800"/>
                </a:lnTo>
                <a:lnTo>
                  <a:pt x="28270" y="2844800"/>
                </a:lnTo>
                <a:lnTo>
                  <a:pt x="28511" y="2832100"/>
                </a:lnTo>
                <a:lnTo>
                  <a:pt x="32131" y="2832100"/>
                </a:lnTo>
                <a:lnTo>
                  <a:pt x="31623" y="2806700"/>
                </a:lnTo>
                <a:lnTo>
                  <a:pt x="32131" y="2806700"/>
                </a:lnTo>
                <a:lnTo>
                  <a:pt x="31623" y="2794000"/>
                </a:lnTo>
                <a:lnTo>
                  <a:pt x="30518" y="2803982"/>
                </a:lnTo>
                <a:lnTo>
                  <a:pt x="30607" y="2806700"/>
                </a:lnTo>
                <a:lnTo>
                  <a:pt x="30226" y="2806700"/>
                </a:lnTo>
                <a:lnTo>
                  <a:pt x="29210" y="2806700"/>
                </a:lnTo>
                <a:lnTo>
                  <a:pt x="29718" y="2800350"/>
                </a:lnTo>
                <a:lnTo>
                  <a:pt x="29210" y="2794000"/>
                </a:lnTo>
                <a:lnTo>
                  <a:pt x="29451" y="2781300"/>
                </a:lnTo>
                <a:lnTo>
                  <a:pt x="30099" y="2768600"/>
                </a:lnTo>
                <a:lnTo>
                  <a:pt x="32131" y="2755900"/>
                </a:lnTo>
                <a:lnTo>
                  <a:pt x="32131" y="2743200"/>
                </a:lnTo>
                <a:lnTo>
                  <a:pt x="31724" y="2743200"/>
                </a:lnTo>
                <a:lnTo>
                  <a:pt x="30734" y="2755900"/>
                </a:lnTo>
                <a:lnTo>
                  <a:pt x="29451" y="2755900"/>
                </a:lnTo>
                <a:lnTo>
                  <a:pt x="28194" y="2743200"/>
                </a:lnTo>
                <a:lnTo>
                  <a:pt x="29273" y="2743200"/>
                </a:lnTo>
                <a:lnTo>
                  <a:pt x="30543" y="2730500"/>
                </a:lnTo>
                <a:lnTo>
                  <a:pt x="28194" y="2730500"/>
                </a:lnTo>
                <a:lnTo>
                  <a:pt x="27686" y="2705100"/>
                </a:lnTo>
                <a:lnTo>
                  <a:pt x="31623" y="2705100"/>
                </a:lnTo>
                <a:lnTo>
                  <a:pt x="31064" y="2667000"/>
                </a:lnTo>
                <a:lnTo>
                  <a:pt x="30873" y="2654300"/>
                </a:lnTo>
                <a:lnTo>
                  <a:pt x="30594" y="2641600"/>
                </a:lnTo>
                <a:lnTo>
                  <a:pt x="29781" y="2603500"/>
                </a:lnTo>
                <a:lnTo>
                  <a:pt x="29324" y="2578100"/>
                </a:lnTo>
                <a:lnTo>
                  <a:pt x="28867" y="2552700"/>
                </a:lnTo>
                <a:lnTo>
                  <a:pt x="28829" y="2540000"/>
                </a:lnTo>
                <a:lnTo>
                  <a:pt x="28702" y="2489200"/>
                </a:lnTo>
                <a:lnTo>
                  <a:pt x="27089" y="2489200"/>
                </a:lnTo>
                <a:lnTo>
                  <a:pt x="26555" y="2463800"/>
                </a:lnTo>
                <a:lnTo>
                  <a:pt x="25742" y="2451100"/>
                </a:lnTo>
                <a:lnTo>
                  <a:pt x="23876" y="2451100"/>
                </a:lnTo>
                <a:lnTo>
                  <a:pt x="23126" y="2463800"/>
                </a:lnTo>
                <a:lnTo>
                  <a:pt x="22034" y="2451100"/>
                </a:lnTo>
                <a:lnTo>
                  <a:pt x="21120" y="2438400"/>
                </a:lnTo>
                <a:lnTo>
                  <a:pt x="22225" y="2438400"/>
                </a:lnTo>
                <a:lnTo>
                  <a:pt x="23761" y="2425700"/>
                </a:lnTo>
                <a:lnTo>
                  <a:pt x="25222" y="2425700"/>
                </a:lnTo>
                <a:lnTo>
                  <a:pt x="26289" y="2438400"/>
                </a:lnTo>
                <a:lnTo>
                  <a:pt x="27241" y="2425700"/>
                </a:lnTo>
                <a:lnTo>
                  <a:pt x="28194" y="2413000"/>
                </a:lnTo>
                <a:lnTo>
                  <a:pt x="31635" y="2387600"/>
                </a:lnTo>
                <a:lnTo>
                  <a:pt x="31254" y="2362200"/>
                </a:lnTo>
                <a:lnTo>
                  <a:pt x="29845" y="2324100"/>
                </a:lnTo>
                <a:lnTo>
                  <a:pt x="30226" y="2286000"/>
                </a:lnTo>
                <a:lnTo>
                  <a:pt x="29718" y="2298700"/>
                </a:lnTo>
                <a:lnTo>
                  <a:pt x="29210" y="2298700"/>
                </a:lnTo>
                <a:lnTo>
                  <a:pt x="29591" y="2273300"/>
                </a:lnTo>
                <a:lnTo>
                  <a:pt x="29781" y="2260600"/>
                </a:lnTo>
                <a:lnTo>
                  <a:pt x="28829" y="2235200"/>
                </a:lnTo>
                <a:lnTo>
                  <a:pt x="27673" y="2209800"/>
                </a:lnTo>
                <a:lnTo>
                  <a:pt x="27686" y="2197100"/>
                </a:lnTo>
                <a:lnTo>
                  <a:pt x="25273" y="2197100"/>
                </a:lnTo>
                <a:lnTo>
                  <a:pt x="27520" y="2171700"/>
                </a:lnTo>
                <a:lnTo>
                  <a:pt x="28524" y="2159000"/>
                </a:lnTo>
                <a:lnTo>
                  <a:pt x="28498" y="2146300"/>
                </a:lnTo>
                <a:lnTo>
                  <a:pt x="27686" y="2120900"/>
                </a:lnTo>
                <a:lnTo>
                  <a:pt x="25781" y="2120900"/>
                </a:lnTo>
                <a:lnTo>
                  <a:pt x="27190" y="2108200"/>
                </a:lnTo>
                <a:lnTo>
                  <a:pt x="28397" y="2095500"/>
                </a:lnTo>
                <a:lnTo>
                  <a:pt x="29146" y="2082800"/>
                </a:lnTo>
                <a:lnTo>
                  <a:pt x="29210" y="2070100"/>
                </a:lnTo>
                <a:lnTo>
                  <a:pt x="28194" y="2070100"/>
                </a:lnTo>
                <a:lnTo>
                  <a:pt x="28702" y="2032000"/>
                </a:lnTo>
                <a:lnTo>
                  <a:pt x="25920" y="2019300"/>
                </a:lnTo>
                <a:lnTo>
                  <a:pt x="27609" y="1968500"/>
                </a:lnTo>
                <a:lnTo>
                  <a:pt x="26187" y="1955800"/>
                </a:lnTo>
                <a:lnTo>
                  <a:pt x="24765" y="1943100"/>
                </a:lnTo>
                <a:lnTo>
                  <a:pt x="26035" y="1930400"/>
                </a:lnTo>
                <a:lnTo>
                  <a:pt x="26962" y="1917700"/>
                </a:lnTo>
                <a:lnTo>
                  <a:pt x="27774" y="1905000"/>
                </a:lnTo>
                <a:lnTo>
                  <a:pt x="28702" y="1892300"/>
                </a:lnTo>
                <a:lnTo>
                  <a:pt x="27305" y="1892300"/>
                </a:lnTo>
                <a:lnTo>
                  <a:pt x="28956" y="1866900"/>
                </a:lnTo>
                <a:lnTo>
                  <a:pt x="28409" y="1854200"/>
                </a:lnTo>
                <a:lnTo>
                  <a:pt x="27051" y="1841500"/>
                </a:lnTo>
                <a:lnTo>
                  <a:pt x="26289" y="1816100"/>
                </a:lnTo>
                <a:lnTo>
                  <a:pt x="30226" y="1816100"/>
                </a:lnTo>
                <a:lnTo>
                  <a:pt x="29210" y="1803400"/>
                </a:lnTo>
                <a:lnTo>
                  <a:pt x="29743" y="1790700"/>
                </a:lnTo>
                <a:lnTo>
                  <a:pt x="30264" y="1778000"/>
                </a:lnTo>
                <a:lnTo>
                  <a:pt x="31775" y="1765300"/>
                </a:lnTo>
                <a:lnTo>
                  <a:pt x="32131" y="1752600"/>
                </a:lnTo>
                <a:lnTo>
                  <a:pt x="31419" y="1739900"/>
                </a:lnTo>
                <a:lnTo>
                  <a:pt x="27305" y="1739900"/>
                </a:lnTo>
                <a:lnTo>
                  <a:pt x="28625" y="1727200"/>
                </a:lnTo>
                <a:lnTo>
                  <a:pt x="31711" y="1727200"/>
                </a:lnTo>
                <a:lnTo>
                  <a:pt x="31115" y="1701800"/>
                </a:lnTo>
                <a:lnTo>
                  <a:pt x="30607" y="1714500"/>
                </a:lnTo>
                <a:lnTo>
                  <a:pt x="30226" y="1714500"/>
                </a:lnTo>
                <a:lnTo>
                  <a:pt x="28295" y="1701800"/>
                </a:lnTo>
                <a:lnTo>
                  <a:pt x="25184" y="1689100"/>
                </a:lnTo>
                <a:lnTo>
                  <a:pt x="22631" y="1676400"/>
                </a:lnTo>
                <a:lnTo>
                  <a:pt x="22352" y="1663700"/>
                </a:lnTo>
                <a:lnTo>
                  <a:pt x="23876" y="1676400"/>
                </a:lnTo>
                <a:lnTo>
                  <a:pt x="23761" y="1651000"/>
                </a:lnTo>
                <a:lnTo>
                  <a:pt x="22009" y="1638300"/>
                </a:lnTo>
                <a:lnTo>
                  <a:pt x="20815" y="1625600"/>
                </a:lnTo>
                <a:lnTo>
                  <a:pt x="22352" y="1612900"/>
                </a:lnTo>
                <a:lnTo>
                  <a:pt x="24765" y="1612900"/>
                </a:lnTo>
                <a:lnTo>
                  <a:pt x="23482" y="1600200"/>
                </a:lnTo>
                <a:lnTo>
                  <a:pt x="23660" y="1587500"/>
                </a:lnTo>
                <a:lnTo>
                  <a:pt x="23914" y="1574800"/>
                </a:lnTo>
                <a:lnTo>
                  <a:pt x="22860" y="1562100"/>
                </a:lnTo>
                <a:lnTo>
                  <a:pt x="22352" y="1562100"/>
                </a:lnTo>
                <a:lnTo>
                  <a:pt x="22250" y="1549400"/>
                </a:lnTo>
                <a:lnTo>
                  <a:pt x="21818" y="1536700"/>
                </a:lnTo>
                <a:lnTo>
                  <a:pt x="22047" y="1524000"/>
                </a:lnTo>
                <a:lnTo>
                  <a:pt x="24384" y="1524000"/>
                </a:lnTo>
                <a:lnTo>
                  <a:pt x="24320" y="1498600"/>
                </a:lnTo>
                <a:lnTo>
                  <a:pt x="24168" y="1498600"/>
                </a:lnTo>
                <a:lnTo>
                  <a:pt x="23876" y="1485900"/>
                </a:lnTo>
                <a:lnTo>
                  <a:pt x="24384" y="1473200"/>
                </a:lnTo>
                <a:lnTo>
                  <a:pt x="24765" y="1460500"/>
                </a:lnTo>
                <a:lnTo>
                  <a:pt x="23876" y="1460500"/>
                </a:lnTo>
                <a:lnTo>
                  <a:pt x="25527" y="1447800"/>
                </a:lnTo>
                <a:lnTo>
                  <a:pt x="25793" y="1435100"/>
                </a:lnTo>
                <a:lnTo>
                  <a:pt x="25552" y="1422400"/>
                </a:lnTo>
                <a:lnTo>
                  <a:pt x="25311" y="1409700"/>
                </a:lnTo>
                <a:lnTo>
                  <a:pt x="24765" y="1397000"/>
                </a:lnTo>
                <a:lnTo>
                  <a:pt x="24511" y="1409700"/>
                </a:lnTo>
                <a:lnTo>
                  <a:pt x="21844" y="1409700"/>
                </a:lnTo>
                <a:lnTo>
                  <a:pt x="23329" y="1397000"/>
                </a:lnTo>
                <a:lnTo>
                  <a:pt x="24015" y="1384300"/>
                </a:lnTo>
                <a:lnTo>
                  <a:pt x="23850" y="1384300"/>
                </a:lnTo>
                <a:lnTo>
                  <a:pt x="22860" y="1371600"/>
                </a:lnTo>
                <a:lnTo>
                  <a:pt x="25806" y="1371600"/>
                </a:lnTo>
                <a:lnTo>
                  <a:pt x="28460" y="1358900"/>
                </a:lnTo>
                <a:lnTo>
                  <a:pt x="30378" y="1358900"/>
                </a:lnTo>
                <a:lnTo>
                  <a:pt x="31115" y="1333500"/>
                </a:lnTo>
                <a:lnTo>
                  <a:pt x="30607" y="1346200"/>
                </a:lnTo>
                <a:lnTo>
                  <a:pt x="28702" y="1346200"/>
                </a:lnTo>
                <a:lnTo>
                  <a:pt x="29718" y="1333500"/>
                </a:lnTo>
                <a:lnTo>
                  <a:pt x="28702" y="1333500"/>
                </a:lnTo>
                <a:lnTo>
                  <a:pt x="28194" y="1346200"/>
                </a:lnTo>
                <a:lnTo>
                  <a:pt x="26797" y="1333500"/>
                </a:lnTo>
                <a:lnTo>
                  <a:pt x="28486" y="1320800"/>
                </a:lnTo>
                <a:lnTo>
                  <a:pt x="28587" y="1308100"/>
                </a:lnTo>
                <a:lnTo>
                  <a:pt x="28130" y="1295400"/>
                </a:lnTo>
                <a:lnTo>
                  <a:pt x="28155" y="1282700"/>
                </a:lnTo>
                <a:lnTo>
                  <a:pt x="28194" y="1270000"/>
                </a:lnTo>
                <a:lnTo>
                  <a:pt x="27305" y="1282700"/>
                </a:lnTo>
                <a:lnTo>
                  <a:pt x="26289" y="1270000"/>
                </a:lnTo>
                <a:lnTo>
                  <a:pt x="24701" y="1244600"/>
                </a:lnTo>
                <a:lnTo>
                  <a:pt x="26797" y="1244600"/>
                </a:lnTo>
                <a:lnTo>
                  <a:pt x="25209" y="1193800"/>
                </a:lnTo>
                <a:lnTo>
                  <a:pt x="24765" y="1143000"/>
                </a:lnTo>
                <a:lnTo>
                  <a:pt x="24218" y="1104900"/>
                </a:lnTo>
                <a:lnTo>
                  <a:pt x="21920" y="1079500"/>
                </a:lnTo>
                <a:lnTo>
                  <a:pt x="22326" y="1066800"/>
                </a:lnTo>
                <a:lnTo>
                  <a:pt x="23012" y="1054100"/>
                </a:lnTo>
                <a:lnTo>
                  <a:pt x="21463" y="1054100"/>
                </a:lnTo>
                <a:lnTo>
                  <a:pt x="22288" y="1041400"/>
                </a:lnTo>
                <a:lnTo>
                  <a:pt x="23126" y="1028700"/>
                </a:lnTo>
                <a:lnTo>
                  <a:pt x="23825" y="1028700"/>
                </a:lnTo>
                <a:lnTo>
                  <a:pt x="24549" y="1016000"/>
                </a:lnTo>
                <a:lnTo>
                  <a:pt x="25412" y="1003300"/>
                </a:lnTo>
                <a:lnTo>
                  <a:pt x="26289" y="990600"/>
                </a:lnTo>
                <a:lnTo>
                  <a:pt x="24701" y="1003300"/>
                </a:lnTo>
                <a:lnTo>
                  <a:pt x="22250" y="1003300"/>
                </a:lnTo>
                <a:lnTo>
                  <a:pt x="20955" y="990600"/>
                </a:lnTo>
                <a:lnTo>
                  <a:pt x="24765" y="965200"/>
                </a:lnTo>
                <a:lnTo>
                  <a:pt x="21844" y="965200"/>
                </a:lnTo>
                <a:lnTo>
                  <a:pt x="22339" y="952500"/>
                </a:lnTo>
                <a:lnTo>
                  <a:pt x="22199" y="939800"/>
                </a:lnTo>
                <a:lnTo>
                  <a:pt x="20955" y="939800"/>
                </a:lnTo>
                <a:lnTo>
                  <a:pt x="23393" y="927100"/>
                </a:lnTo>
                <a:lnTo>
                  <a:pt x="24726" y="914400"/>
                </a:lnTo>
                <a:lnTo>
                  <a:pt x="25628" y="901700"/>
                </a:lnTo>
                <a:lnTo>
                  <a:pt x="26797" y="889000"/>
                </a:lnTo>
                <a:lnTo>
                  <a:pt x="24993" y="876300"/>
                </a:lnTo>
                <a:lnTo>
                  <a:pt x="25095" y="863600"/>
                </a:lnTo>
                <a:lnTo>
                  <a:pt x="25311" y="863600"/>
                </a:lnTo>
                <a:lnTo>
                  <a:pt x="23876" y="850900"/>
                </a:lnTo>
                <a:lnTo>
                  <a:pt x="24765" y="850900"/>
                </a:lnTo>
                <a:lnTo>
                  <a:pt x="25273" y="838200"/>
                </a:lnTo>
                <a:lnTo>
                  <a:pt x="27305" y="850900"/>
                </a:lnTo>
                <a:lnTo>
                  <a:pt x="29210" y="850900"/>
                </a:lnTo>
                <a:lnTo>
                  <a:pt x="28194" y="838200"/>
                </a:lnTo>
                <a:lnTo>
                  <a:pt x="25781" y="838200"/>
                </a:lnTo>
                <a:lnTo>
                  <a:pt x="26797" y="812800"/>
                </a:lnTo>
                <a:lnTo>
                  <a:pt x="26797" y="800100"/>
                </a:lnTo>
                <a:lnTo>
                  <a:pt x="25781" y="800100"/>
                </a:lnTo>
                <a:lnTo>
                  <a:pt x="26289" y="787400"/>
                </a:lnTo>
                <a:lnTo>
                  <a:pt x="25514" y="762000"/>
                </a:lnTo>
                <a:lnTo>
                  <a:pt x="26809" y="736600"/>
                </a:lnTo>
                <a:lnTo>
                  <a:pt x="27838" y="711200"/>
                </a:lnTo>
                <a:lnTo>
                  <a:pt x="26797" y="694105"/>
                </a:lnTo>
                <a:lnTo>
                  <a:pt x="26797" y="698500"/>
                </a:lnTo>
                <a:lnTo>
                  <a:pt x="25781" y="698500"/>
                </a:lnTo>
                <a:lnTo>
                  <a:pt x="25552" y="673100"/>
                </a:lnTo>
                <a:lnTo>
                  <a:pt x="25120" y="660400"/>
                </a:lnTo>
                <a:lnTo>
                  <a:pt x="24701" y="647700"/>
                </a:lnTo>
                <a:lnTo>
                  <a:pt x="24028" y="635000"/>
                </a:lnTo>
                <a:lnTo>
                  <a:pt x="24384" y="622300"/>
                </a:lnTo>
                <a:lnTo>
                  <a:pt x="26797" y="622300"/>
                </a:lnTo>
                <a:lnTo>
                  <a:pt x="27381" y="609600"/>
                </a:lnTo>
                <a:lnTo>
                  <a:pt x="27825" y="596900"/>
                </a:lnTo>
                <a:lnTo>
                  <a:pt x="28092" y="584200"/>
                </a:lnTo>
                <a:lnTo>
                  <a:pt x="28194" y="571500"/>
                </a:lnTo>
                <a:lnTo>
                  <a:pt x="30607" y="558800"/>
                </a:lnTo>
                <a:lnTo>
                  <a:pt x="30670" y="533400"/>
                </a:lnTo>
                <a:lnTo>
                  <a:pt x="30924" y="508000"/>
                </a:lnTo>
                <a:lnTo>
                  <a:pt x="30530" y="482600"/>
                </a:lnTo>
                <a:lnTo>
                  <a:pt x="28194" y="469900"/>
                </a:lnTo>
                <a:lnTo>
                  <a:pt x="28968" y="457200"/>
                </a:lnTo>
                <a:lnTo>
                  <a:pt x="28765" y="444500"/>
                </a:lnTo>
                <a:lnTo>
                  <a:pt x="28257" y="431800"/>
                </a:lnTo>
                <a:lnTo>
                  <a:pt x="28194" y="419100"/>
                </a:lnTo>
                <a:lnTo>
                  <a:pt x="26289" y="419100"/>
                </a:lnTo>
                <a:lnTo>
                  <a:pt x="26073" y="406400"/>
                </a:lnTo>
                <a:lnTo>
                  <a:pt x="26162" y="393700"/>
                </a:lnTo>
                <a:lnTo>
                  <a:pt x="26428" y="381000"/>
                </a:lnTo>
                <a:lnTo>
                  <a:pt x="26797" y="381000"/>
                </a:lnTo>
                <a:lnTo>
                  <a:pt x="25679" y="355600"/>
                </a:lnTo>
                <a:lnTo>
                  <a:pt x="13131" y="355600"/>
                </a:lnTo>
                <a:lnTo>
                  <a:pt x="10668" y="355600"/>
                </a:lnTo>
                <a:lnTo>
                  <a:pt x="10160" y="355600"/>
                </a:lnTo>
                <a:lnTo>
                  <a:pt x="11176" y="368300"/>
                </a:lnTo>
                <a:lnTo>
                  <a:pt x="12192" y="368300"/>
                </a:lnTo>
                <a:lnTo>
                  <a:pt x="12407" y="393700"/>
                </a:lnTo>
                <a:lnTo>
                  <a:pt x="12954" y="406400"/>
                </a:lnTo>
                <a:lnTo>
                  <a:pt x="13576" y="431800"/>
                </a:lnTo>
                <a:lnTo>
                  <a:pt x="14097" y="457200"/>
                </a:lnTo>
                <a:lnTo>
                  <a:pt x="16510" y="457200"/>
                </a:lnTo>
                <a:lnTo>
                  <a:pt x="15125" y="469900"/>
                </a:lnTo>
                <a:lnTo>
                  <a:pt x="12903" y="482600"/>
                </a:lnTo>
                <a:lnTo>
                  <a:pt x="10414" y="495300"/>
                </a:lnTo>
                <a:lnTo>
                  <a:pt x="8255" y="495300"/>
                </a:lnTo>
                <a:lnTo>
                  <a:pt x="8458" y="508000"/>
                </a:lnTo>
                <a:lnTo>
                  <a:pt x="8902" y="508000"/>
                </a:lnTo>
                <a:lnTo>
                  <a:pt x="9271" y="520700"/>
                </a:lnTo>
                <a:lnTo>
                  <a:pt x="9271" y="533400"/>
                </a:lnTo>
                <a:lnTo>
                  <a:pt x="7823" y="520700"/>
                </a:lnTo>
                <a:lnTo>
                  <a:pt x="7658" y="533400"/>
                </a:lnTo>
                <a:lnTo>
                  <a:pt x="6223" y="533400"/>
                </a:lnTo>
                <a:lnTo>
                  <a:pt x="6311" y="546100"/>
                </a:lnTo>
                <a:lnTo>
                  <a:pt x="8763" y="546100"/>
                </a:lnTo>
                <a:lnTo>
                  <a:pt x="8255" y="558800"/>
                </a:lnTo>
                <a:lnTo>
                  <a:pt x="10960" y="558800"/>
                </a:lnTo>
                <a:lnTo>
                  <a:pt x="13589" y="546100"/>
                </a:lnTo>
                <a:lnTo>
                  <a:pt x="16002" y="558800"/>
                </a:lnTo>
                <a:lnTo>
                  <a:pt x="17703" y="558800"/>
                </a:lnTo>
                <a:lnTo>
                  <a:pt x="19494" y="584200"/>
                </a:lnTo>
                <a:lnTo>
                  <a:pt x="20891" y="596900"/>
                </a:lnTo>
                <a:lnTo>
                  <a:pt x="21463" y="596900"/>
                </a:lnTo>
                <a:lnTo>
                  <a:pt x="17805" y="609600"/>
                </a:lnTo>
                <a:lnTo>
                  <a:pt x="12471" y="609600"/>
                </a:lnTo>
                <a:lnTo>
                  <a:pt x="6985" y="596900"/>
                </a:lnTo>
                <a:lnTo>
                  <a:pt x="889" y="596900"/>
                </a:lnTo>
                <a:lnTo>
                  <a:pt x="5334" y="609600"/>
                </a:lnTo>
                <a:lnTo>
                  <a:pt x="5334" y="622300"/>
                </a:lnTo>
                <a:lnTo>
                  <a:pt x="6413" y="635000"/>
                </a:lnTo>
                <a:lnTo>
                  <a:pt x="5575" y="647700"/>
                </a:lnTo>
                <a:lnTo>
                  <a:pt x="4368" y="660400"/>
                </a:lnTo>
                <a:lnTo>
                  <a:pt x="4318" y="673100"/>
                </a:lnTo>
                <a:lnTo>
                  <a:pt x="6223" y="660400"/>
                </a:lnTo>
                <a:lnTo>
                  <a:pt x="6350" y="660400"/>
                </a:lnTo>
                <a:lnTo>
                  <a:pt x="6096" y="673100"/>
                </a:lnTo>
                <a:lnTo>
                  <a:pt x="5537" y="685800"/>
                </a:lnTo>
                <a:lnTo>
                  <a:pt x="5842" y="685800"/>
                </a:lnTo>
                <a:lnTo>
                  <a:pt x="10668" y="673100"/>
                </a:lnTo>
                <a:lnTo>
                  <a:pt x="11684" y="685800"/>
                </a:lnTo>
                <a:lnTo>
                  <a:pt x="11150" y="711200"/>
                </a:lnTo>
                <a:lnTo>
                  <a:pt x="8915" y="723900"/>
                </a:lnTo>
                <a:lnTo>
                  <a:pt x="5969" y="736600"/>
                </a:lnTo>
                <a:lnTo>
                  <a:pt x="3302" y="749300"/>
                </a:lnTo>
                <a:lnTo>
                  <a:pt x="6223" y="698500"/>
                </a:lnTo>
                <a:lnTo>
                  <a:pt x="4762" y="698500"/>
                </a:lnTo>
                <a:lnTo>
                  <a:pt x="3683" y="711200"/>
                </a:lnTo>
                <a:lnTo>
                  <a:pt x="2400" y="723900"/>
                </a:lnTo>
                <a:lnTo>
                  <a:pt x="381" y="723900"/>
                </a:lnTo>
                <a:lnTo>
                  <a:pt x="1397" y="774700"/>
                </a:lnTo>
                <a:lnTo>
                  <a:pt x="1574" y="762000"/>
                </a:lnTo>
                <a:lnTo>
                  <a:pt x="2070" y="762000"/>
                </a:lnTo>
                <a:lnTo>
                  <a:pt x="2832" y="749300"/>
                </a:lnTo>
                <a:lnTo>
                  <a:pt x="3810" y="762000"/>
                </a:lnTo>
                <a:lnTo>
                  <a:pt x="4254" y="774700"/>
                </a:lnTo>
                <a:lnTo>
                  <a:pt x="5842" y="774700"/>
                </a:lnTo>
                <a:lnTo>
                  <a:pt x="9258" y="762000"/>
                </a:lnTo>
                <a:lnTo>
                  <a:pt x="13754" y="736600"/>
                </a:lnTo>
                <a:lnTo>
                  <a:pt x="18427" y="711200"/>
                </a:lnTo>
                <a:lnTo>
                  <a:pt x="22352" y="698500"/>
                </a:lnTo>
                <a:lnTo>
                  <a:pt x="20447" y="723900"/>
                </a:lnTo>
                <a:lnTo>
                  <a:pt x="22352" y="736600"/>
                </a:lnTo>
                <a:lnTo>
                  <a:pt x="19240" y="749300"/>
                </a:lnTo>
                <a:lnTo>
                  <a:pt x="14516" y="774700"/>
                </a:lnTo>
                <a:lnTo>
                  <a:pt x="9677" y="787400"/>
                </a:lnTo>
                <a:lnTo>
                  <a:pt x="6223" y="800100"/>
                </a:lnTo>
                <a:lnTo>
                  <a:pt x="7734" y="800100"/>
                </a:lnTo>
                <a:lnTo>
                  <a:pt x="10160" y="812800"/>
                </a:lnTo>
                <a:lnTo>
                  <a:pt x="12573" y="812800"/>
                </a:lnTo>
                <a:lnTo>
                  <a:pt x="14097" y="800100"/>
                </a:lnTo>
                <a:lnTo>
                  <a:pt x="13030" y="825500"/>
                </a:lnTo>
                <a:lnTo>
                  <a:pt x="10261" y="838200"/>
                </a:lnTo>
                <a:lnTo>
                  <a:pt x="7569" y="850900"/>
                </a:lnTo>
                <a:lnTo>
                  <a:pt x="6731" y="876300"/>
                </a:lnTo>
                <a:lnTo>
                  <a:pt x="5842" y="863600"/>
                </a:lnTo>
                <a:lnTo>
                  <a:pt x="5664" y="863600"/>
                </a:lnTo>
                <a:lnTo>
                  <a:pt x="5715" y="889000"/>
                </a:lnTo>
                <a:lnTo>
                  <a:pt x="5334" y="889000"/>
                </a:lnTo>
                <a:lnTo>
                  <a:pt x="6731" y="901700"/>
                </a:lnTo>
                <a:lnTo>
                  <a:pt x="11684" y="901700"/>
                </a:lnTo>
                <a:lnTo>
                  <a:pt x="6223" y="927100"/>
                </a:lnTo>
                <a:lnTo>
                  <a:pt x="12192" y="927100"/>
                </a:lnTo>
                <a:lnTo>
                  <a:pt x="11480" y="939800"/>
                </a:lnTo>
                <a:lnTo>
                  <a:pt x="6223" y="939800"/>
                </a:lnTo>
                <a:lnTo>
                  <a:pt x="7962" y="952500"/>
                </a:lnTo>
                <a:lnTo>
                  <a:pt x="8750" y="965200"/>
                </a:lnTo>
                <a:lnTo>
                  <a:pt x="9639" y="965200"/>
                </a:lnTo>
                <a:lnTo>
                  <a:pt x="11684" y="977900"/>
                </a:lnTo>
                <a:lnTo>
                  <a:pt x="11684" y="990600"/>
                </a:lnTo>
                <a:lnTo>
                  <a:pt x="20447" y="990600"/>
                </a:lnTo>
                <a:lnTo>
                  <a:pt x="6223" y="1054100"/>
                </a:lnTo>
                <a:lnTo>
                  <a:pt x="7239" y="1054100"/>
                </a:lnTo>
                <a:lnTo>
                  <a:pt x="11684" y="1041400"/>
                </a:lnTo>
                <a:lnTo>
                  <a:pt x="12192" y="1041400"/>
                </a:lnTo>
                <a:lnTo>
                  <a:pt x="9842" y="1054100"/>
                </a:lnTo>
                <a:lnTo>
                  <a:pt x="8547" y="1092200"/>
                </a:lnTo>
                <a:lnTo>
                  <a:pt x="8089" y="1117600"/>
                </a:lnTo>
                <a:lnTo>
                  <a:pt x="8255" y="1143000"/>
                </a:lnTo>
                <a:lnTo>
                  <a:pt x="9271" y="1143000"/>
                </a:lnTo>
                <a:lnTo>
                  <a:pt x="10045" y="1155700"/>
                </a:lnTo>
                <a:lnTo>
                  <a:pt x="10261" y="1168400"/>
                </a:lnTo>
                <a:lnTo>
                  <a:pt x="10668" y="1168400"/>
                </a:lnTo>
                <a:lnTo>
                  <a:pt x="10325" y="1172616"/>
                </a:lnTo>
                <a:lnTo>
                  <a:pt x="10668" y="1181100"/>
                </a:lnTo>
                <a:lnTo>
                  <a:pt x="8750" y="1193800"/>
                </a:lnTo>
                <a:lnTo>
                  <a:pt x="10668" y="1193800"/>
                </a:lnTo>
                <a:lnTo>
                  <a:pt x="10071" y="1206500"/>
                </a:lnTo>
                <a:lnTo>
                  <a:pt x="9728" y="1219200"/>
                </a:lnTo>
                <a:lnTo>
                  <a:pt x="8648" y="1231900"/>
                </a:lnTo>
                <a:lnTo>
                  <a:pt x="5842" y="1244600"/>
                </a:lnTo>
                <a:lnTo>
                  <a:pt x="7239" y="1244600"/>
                </a:lnTo>
                <a:lnTo>
                  <a:pt x="6223" y="1257300"/>
                </a:lnTo>
                <a:lnTo>
                  <a:pt x="8763" y="1257300"/>
                </a:lnTo>
                <a:lnTo>
                  <a:pt x="6223" y="1295400"/>
                </a:lnTo>
                <a:lnTo>
                  <a:pt x="8255" y="1295400"/>
                </a:lnTo>
                <a:lnTo>
                  <a:pt x="8255" y="1308100"/>
                </a:lnTo>
                <a:lnTo>
                  <a:pt x="8597" y="1282700"/>
                </a:lnTo>
                <a:lnTo>
                  <a:pt x="9664" y="1270000"/>
                </a:lnTo>
                <a:lnTo>
                  <a:pt x="10261" y="1257300"/>
                </a:lnTo>
                <a:lnTo>
                  <a:pt x="9271" y="1244600"/>
                </a:lnTo>
                <a:lnTo>
                  <a:pt x="12192" y="1244600"/>
                </a:lnTo>
                <a:lnTo>
                  <a:pt x="13589" y="1257300"/>
                </a:lnTo>
                <a:lnTo>
                  <a:pt x="16510" y="1244600"/>
                </a:lnTo>
                <a:lnTo>
                  <a:pt x="14795" y="1270000"/>
                </a:lnTo>
                <a:lnTo>
                  <a:pt x="12573" y="1291170"/>
                </a:lnTo>
                <a:lnTo>
                  <a:pt x="12573" y="1358900"/>
                </a:lnTo>
                <a:lnTo>
                  <a:pt x="12573" y="1371600"/>
                </a:lnTo>
                <a:lnTo>
                  <a:pt x="11684" y="1358900"/>
                </a:lnTo>
                <a:lnTo>
                  <a:pt x="11176" y="1358900"/>
                </a:lnTo>
                <a:lnTo>
                  <a:pt x="12192" y="1346200"/>
                </a:lnTo>
                <a:lnTo>
                  <a:pt x="12573" y="1358900"/>
                </a:lnTo>
                <a:lnTo>
                  <a:pt x="12573" y="1291170"/>
                </a:lnTo>
                <a:lnTo>
                  <a:pt x="12128" y="1295400"/>
                </a:lnTo>
                <a:lnTo>
                  <a:pt x="9080" y="1320800"/>
                </a:lnTo>
                <a:lnTo>
                  <a:pt x="6223" y="1333500"/>
                </a:lnTo>
                <a:lnTo>
                  <a:pt x="8763" y="1371600"/>
                </a:lnTo>
                <a:lnTo>
                  <a:pt x="7239" y="1384300"/>
                </a:lnTo>
                <a:lnTo>
                  <a:pt x="10160" y="1384300"/>
                </a:lnTo>
                <a:lnTo>
                  <a:pt x="9423" y="1394650"/>
                </a:lnTo>
                <a:lnTo>
                  <a:pt x="9144" y="1394472"/>
                </a:lnTo>
                <a:lnTo>
                  <a:pt x="8382" y="1393075"/>
                </a:lnTo>
                <a:lnTo>
                  <a:pt x="9144" y="1397393"/>
                </a:lnTo>
                <a:lnTo>
                  <a:pt x="9779" y="1397012"/>
                </a:lnTo>
                <a:lnTo>
                  <a:pt x="14097" y="1397000"/>
                </a:lnTo>
                <a:lnTo>
                  <a:pt x="16002" y="1384300"/>
                </a:lnTo>
                <a:lnTo>
                  <a:pt x="14097" y="1384300"/>
                </a:lnTo>
                <a:lnTo>
                  <a:pt x="15494" y="1371600"/>
                </a:lnTo>
                <a:lnTo>
                  <a:pt x="18923" y="1371600"/>
                </a:lnTo>
                <a:lnTo>
                  <a:pt x="18034" y="1384300"/>
                </a:lnTo>
                <a:lnTo>
                  <a:pt x="19431" y="1371600"/>
                </a:lnTo>
                <a:lnTo>
                  <a:pt x="20955" y="1371600"/>
                </a:lnTo>
                <a:lnTo>
                  <a:pt x="19431" y="1409700"/>
                </a:lnTo>
                <a:lnTo>
                  <a:pt x="18923" y="1397000"/>
                </a:lnTo>
                <a:lnTo>
                  <a:pt x="16510" y="1397000"/>
                </a:lnTo>
                <a:lnTo>
                  <a:pt x="14909" y="1409700"/>
                </a:lnTo>
                <a:lnTo>
                  <a:pt x="13081" y="1422400"/>
                </a:lnTo>
                <a:lnTo>
                  <a:pt x="11150" y="1422400"/>
                </a:lnTo>
                <a:lnTo>
                  <a:pt x="9271" y="1409700"/>
                </a:lnTo>
                <a:lnTo>
                  <a:pt x="11176" y="1435100"/>
                </a:lnTo>
                <a:lnTo>
                  <a:pt x="9309" y="1447800"/>
                </a:lnTo>
                <a:lnTo>
                  <a:pt x="8356" y="1460500"/>
                </a:lnTo>
                <a:lnTo>
                  <a:pt x="7581" y="1473200"/>
                </a:lnTo>
                <a:lnTo>
                  <a:pt x="6223" y="1485900"/>
                </a:lnTo>
                <a:lnTo>
                  <a:pt x="9271" y="1485900"/>
                </a:lnTo>
                <a:lnTo>
                  <a:pt x="8305" y="1511300"/>
                </a:lnTo>
                <a:lnTo>
                  <a:pt x="9766" y="1524000"/>
                </a:lnTo>
                <a:lnTo>
                  <a:pt x="11341" y="1536700"/>
                </a:lnTo>
                <a:lnTo>
                  <a:pt x="10668" y="1549400"/>
                </a:lnTo>
                <a:lnTo>
                  <a:pt x="9766" y="1562100"/>
                </a:lnTo>
                <a:lnTo>
                  <a:pt x="7620" y="1562100"/>
                </a:lnTo>
                <a:lnTo>
                  <a:pt x="6731" y="1574800"/>
                </a:lnTo>
                <a:lnTo>
                  <a:pt x="7747" y="1574800"/>
                </a:lnTo>
                <a:lnTo>
                  <a:pt x="5334" y="1587500"/>
                </a:lnTo>
                <a:lnTo>
                  <a:pt x="8255" y="1587500"/>
                </a:lnTo>
                <a:lnTo>
                  <a:pt x="6946" y="1612900"/>
                </a:lnTo>
                <a:lnTo>
                  <a:pt x="6134" y="1625600"/>
                </a:lnTo>
                <a:lnTo>
                  <a:pt x="5867" y="1638300"/>
                </a:lnTo>
                <a:lnTo>
                  <a:pt x="6223" y="1651000"/>
                </a:lnTo>
                <a:lnTo>
                  <a:pt x="5308" y="1663700"/>
                </a:lnTo>
                <a:lnTo>
                  <a:pt x="1905" y="1663700"/>
                </a:lnTo>
                <a:lnTo>
                  <a:pt x="6731" y="1676400"/>
                </a:lnTo>
                <a:lnTo>
                  <a:pt x="6731" y="1689100"/>
                </a:lnTo>
                <a:lnTo>
                  <a:pt x="5664" y="1701800"/>
                </a:lnTo>
                <a:lnTo>
                  <a:pt x="3683" y="1701800"/>
                </a:lnTo>
                <a:lnTo>
                  <a:pt x="2921" y="1714500"/>
                </a:lnTo>
                <a:lnTo>
                  <a:pt x="6223" y="1714500"/>
                </a:lnTo>
                <a:lnTo>
                  <a:pt x="6184" y="1727200"/>
                </a:lnTo>
                <a:lnTo>
                  <a:pt x="6692" y="1739900"/>
                </a:lnTo>
                <a:lnTo>
                  <a:pt x="7747" y="1739900"/>
                </a:lnTo>
                <a:lnTo>
                  <a:pt x="7162" y="1752600"/>
                </a:lnTo>
                <a:lnTo>
                  <a:pt x="6921" y="1752600"/>
                </a:lnTo>
                <a:lnTo>
                  <a:pt x="6959" y="1765300"/>
                </a:lnTo>
                <a:lnTo>
                  <a:pt x="7239" y="1765300"/>
                </a:lnTo>
                <a:lnTo>
                  <a:pt x="8255" y="1778000"/>
                </a:lnTo>
                <a:lnTo>
                  <a:pt x="9652" y="1778000"/>
                </a:lnTo>
                <a:lnTo>
                  <a:pt x="6731" y="1790700"/>
                </a:lnTo>
                <a:lnTo>
                  <a:pt x="5334" y="1778000"/>
                </a:lnTo>
                <a:lnTo>
                  <a:pt x="6565" y="1803400"/>
                </a:lnTo>
                <a:lnTo>
                  <a:pt x="5588" y="1816100"/>
                </a:lnTo>
                <a:lnTo>
                  <a:pt x="5080" y="1816100"/>
                </a:lnTo>
                <a:lnTo>
                  <a:pt x="7747" y="1828800"/>
                </a:lnTo>
                <a:lnTo>
                  <a:pt x="8013" y="1816100"/>
                </a:lnTo>
                <a:lnTo>
                  <a:pt x="8737" y="1816100"/>
                </a:lnTo>
                <a:lnTo>
                  <a:pt x="9829" y="1803400"/>
                </a:lnTo>
                <a:lnTo>
                  <a:pt x="11176" y="1803400"/>
                </a:lnTo>
                <a:lnTo>
                  <a:pt x="10223" y="1816100"/>
                </a:lnTo>
                <a:lnTo>
                  <a:pt x="10223" y="1816950"/>
                </a:lnTo>
                <a:lnTo>
                  <a:pt x="11176" y="1828800"/>
                </a:lnTo>
                <a:lnTo>
                  <a:pt x="10160" y="1828800"/>
                </a:lnTo>
                <a:lnTo>
                  <a:pt x="8763" y="1841500"/>
                </a:lnTo>
                <a:lnTo>
                  <a:pt x="7747" y="1854200"/>
                </a:lnTo>
                <a:lnTo>
                  <a:pt x="7239" y="1879600"/>
                </a:lnTo>
                <a:lnTo>
                  <a:pt x="8763" y="1879600"/>
                </a:lnTo>
                <a:lnTo>
                  <a:pt x="6731" y="1905000"/>
                </a:lnTo>
                <a:lnTo>
                  <a:pt x="8763" y="1905000"/>
                </a:lnTo>
                <a:lnTo>
                  <a:pt x="9271" y="1917700"/>
                </a:lnTo>
                <a:lnTo>
                  <a:pt x="8610" y="1930400"/>
                </a:lnTo>
                <a:lnTo>
                  <a:pt x="6540" y="1943100"/>
                </a:lnTo>
                <a:lnTo>
                  <a:pt x="4838" y="1955800"/>
                </a:lnTo>
                <a:lnTo>
                  <a:pt x="5334" y="1968500"/>
                </a:lnTo>
                <a:lnTo>
                  <a:pt x="5334" y="1955800"/>
                </a:lnTo>
                <a:lnTo>
                  <a:pt x="5842" y="1955800"/>
                </a:lnTo>
                <a:lnTo>
                  <a:pt x="7239" y="1968500"/>
                </a:lnTo>
                <a:lnTo>
                  <a:pt x="4152" y="1981200"/>
                </a:lnTo>
                <a:lnTo>
                  <a:pt x="2997" y="2032000"/>
                </a:lnTo>
                <a:lnTo>
                  <a:pt x="0" y="2044700"/>
                </a:lnTo>
                <a:lnTo>
                  <a:pt x="2400" y="2044700"/>
                </a:lnTo>
                <a:lnTo>
                  <a:pt x="3238" y="2032000"/>
                </a:lnTo>
                <a:lnTo>
                  <a:pt x="4826" y="2019300"/>
                </a:lnTo>
                <a:lnTo>
                  <a:pt x="6731" y="2044700"/>
                </a:lnTo>
                <a:lnTo>
                  <a:pt x="7239" y="2032000"/>
                </a:lnTo>
                <a:lnTo>
                  <a:pt x="6223" y="2032000"/>
                </a:lnTo>
                <a:lnTo>
                  <a:pt x="7239" y="2019300"/>
                </a:lnTo>
                <a:lnTo>
                  <a:pt x="8280" y="2032000"/>
                </a:lnTo>
                <a:lnTo>
                  <a:pt x="7645" y="2057400"/>
                </a:lnTo>
                <a:lnTo>
                  <a:pt x="6197" y="2070100"/>
                </a:lnTo>
                <a:lnTo>
                  <a:pt x="4826" y="2082800"/>
                </a:lnTo>
                <a:lnTo>
                  <a:pt x="8661" y="2082800"/>
                </a:lnTo>
                <a:lnTo>
                  <a:pt x="8763" y="2095500"/>
                </a:lnTo>
                <a:lnTo>
                  <a:pt x="7543" y="2108200"/>
                </a:lnTo>
                <a:lnTo>
                  <a:pt x="3302" y="2108200"/>
                </a:lnTo>
                <a:lnTo>
                  <a:pt x="6731" y="2133600"/>
                </a:lnTo>
                <a:lnTo>
                  <a:pt x="5422" y="2146300"/>
                </a:lnTo>
                <a:lnTo>
                  <a:pt x="5499" y="2171700"/>
                </a:lnTo>
                <a:lnTo>
                  <a:pt x="6311" y="2184400"/>
                </a:lnTo>
                <a:lnTo>
                  <a:pt x="7239" y="2197100"/>
                </a:lnTo>
                <a:lnTo>
                  <a:pt x="6731" y="2209800"/>
                </a:lnTo>
                <a:lnTo>
                  <a:pt x="6223" y="2209800"/>
                </a:lnTo>
                <a:lnTo>
                  <a:pt x="6362" y="2235200"/>
                </a:lnTo>
                <a:lnTo>
                  <a:pt x="5245" y="2247900"/>
                </a:lnTo>
                <a:lnTo>
                  <a:pt x="4025" y="2273300"/>
                </a:lnTo>
                <a:lnTo>
                  <a:pt x="3810" y="2286000"/>
                </a:lnTo>
                <a:lnTo>
                  <a:pt x="4826" y="2273300"/>
                </a:lnTo>
                <a:lnTo>
                  <a:pt x="6223" y="2298700"/>
                </a:lnTo>
                <a:lnTo>
                  <a:pt x="7239" y="2298700"/>
                </a:lnTo>
                <a:lnTo>
                  <a:pt x="6426" y="2311400"/>
                </a:lnTo>
                <a:lnTo>
                  <a:pt x="9652" y="2311400"/>
                </a:lnTo>
                <a:lnTo>
                  <a:pt x="9652" y="2324100"/>
                </a:lnTo>
                <a:lnTo>
                  <a:pt x="10668" y="2336800"/>
                </a:lnTo>
                <a:lnTo>
                  <a:pt x="7239" y="2374900"/>
                </a:lnTo>
                <a:lnTo>
                  <a:pt x="7239" y="2362200"/>
                </a:lnTo>
                <a:lnTo>
                  <a:pt x="6731" y="2362200"/>
                </a:lnTo>
                <a:lnTo>
                  <a:pt x="6451" y="2374900"/>
                </a:lnTo>
                <a:lnTo>
                  <a:pt x="6565" y="2387600"/>
                </a:lnTo>
                <a:lnTo>
                  <a:pt x="7239" y="2400300"/>
                </a:lnTo>
                <a:lnTo>
                  <a:pt x="9652" y="2400300"/>
                </a:lnTo>
                <a:lnTo>
                  <a:pt x="7239" y="2387600"/>
                </a:lnTo>
                <a:lnTo>
                  <a:pt x="9271" y="2374900"/>
                </a:lnTo>
                <a:lnTo>
                  <a:pt x="10668" y="2374900"/>
                </a:lnTo>
                <a:lnTo>
                  <a:pt x="10553" y="2387600"/>
                </a:lnTo>
                <a:lnTo>
                  <a:pt x="12573" y="2387600"/>
                </a:lnTo>
                <a:lnTo>
                  <a:pt x="12153" y="2400300"/>
                </a:lnTo>
                <a:lnTo>
                  <a:pt x="11125" y="2413000"/>
                </a:lnTo>
                <a:lnTo>
                  <a:pt x="8255" y="2413000"/>
                </a:lnTo>
                <a:lnTo>
                  <a:pt x="8864" y="2425700"/>
                </a:lnTo>
                <a:lnTo>
                  <a:pt x="9093" y="2438400"/>
                </a:lnTo>
                <a:lnTo>
                  <a:pt x="8763" y="2438400"/>
                </a:lnTo>
                <a:lnTo>
                  <a:pt x="7747" y="2451100"/>
                </a:lnTo>
                <a:lnTo>
                  <a:pt x="10160" y="2451100"/>
                </a:lnTo>
                <a:lnTo>
                  <a:pt x="9652" y="2476500"/>
                </a:lnTo>
                <a:lnTo>
                  <a:pt x="12573" y="2451100"/>
                </a:lnTo>
                <a:lnTo>
                  <a:pt x="12776" y="2476500"/>
                </a:lnTo>
                <a:lnTo>
                  <a:pt x="11341" y="2476500"/>
                </a:lnTo>
                <a:lnTo>
                  <a:pt x="9804" y="2489200"/>
                </a:lnTo>
                <a:lnTo>
                  <a:pt x="9652" y="2501900"/>
                </a:lnTo>
                <a:lnTo>
                  <a:pt x="12192" y="2501900"/>
                </a:lnTo>
                <a:lnTo>
                  <a:pt x="11023" y="2514600"/>
                </a:lnTo>
                <a:lnTo>
                  <a:pt x="9690" y="2514600"/>
                </a:lnTo>
                <a:lnTo>
                  <a:pt x="9093" y="2527300"/>
                </a:lnTo>
                <a:lnTo>
                  <a:pt x="10160" y="2540000"/>
                </a:lnTo>
                <a:lnTo>
                  <a:pt x="9017" y="2540000"/>
                </a:lnTo>
                <a:lnTo>
                  <a:pt x="7848" y="2527300"/>
                </a:lnTo>
                <a:lnTo>
                  <a:pt x="6845" y="2527300"/>
                </a:lnTo>
                <a:lnTo>
                  <a:pt x="6223" y="2540000"/>
                </a:lnTo>
                <a:lnTo>
                  <a:pt x="7264" y="2552700"/>
                </a:lnTo>
                <a:lnTo>
                  <a:pt x="8128" y="2552700"/>
                </a:lnTo>
                <a:lnTo>
                  <a:pt x="8788" y="2565400"/>
                </a:lnTo>
                <a:lnTo>
                  <a:pt x="9271" y="2578100"/>
                </a:lnTo>
                <a:lnTo>
                  <a:pt x="7366" y="2578100"/>
                </a:lnTo>
                <a:lnTo>
                  <a:pt x="6553" y="2565400"/>
                </a:lnTo>
                <a:lnTo>
                  <a:pt x="6223" y="2552700"/>
                </a:lnTo>
                <a:lnTo>
                  <a:pt x="7112" y="2590800"/>
                </a:lnTo>
                <a:lnTo>
                  <a:pt x="9702" y="2603500"/>
                </a:lnTo>
                <a:lnTo>
                  <a:pt x="11925" y="2616200"/>
                </a:lnTo>
                <a:lnTo>
                  <a:pt x="11684" y="2641600"/>
                </a:lnTo>
                <a:lnTo>
                  <a:pt x="10337" y="2628900"/>
                </a:lnTo>
                <a:lnTo>
                  <a:pt x="7708" y="2628900"/>
                </a:lnTo>
                <a:lnTo>
                  <a:pt x="7239" y="2616200"/>
                </a:lnTo>
                <a:lnTo>
                  <a:pt x="7137" y="2628900"/>
                </a:lnTo>
                <a:lnTo>
                  <a:pt x="8128" y="2641600"/>
                </a:lnTo>
                <a:lnTo>
                  <a:pt x="8915" y="2654300"/>
                </a:lnTo>
                <a:lnTo>
                  <a:pt x="8255" y="2667000"/>
                </a:lnTo>
                <a:lnTo>
                  <a:pt x="11176" y="2654300"/>
                </a:lnTo>
                <a:lnTo>
                  <a:pt x="11176" y="2667000"/>
                </a:lnTo>
                <a:lnTo>
                  <a:pt x="9652" y="2679700"/>
                </a:lnTo>
                <a:lnTo>
                  <a:pt x="12192" y="2667000"/>
                </a:lnTo>
                <a:lnTo>
                  <a:pt x="10744" y="2692400"/>
                </a:lnTo>
                <a:lnTo>
                  <a:pt x="10998" y="2705100"/>
                </a:lnTo>
                <a:lnTo>
                  <a:pt x="10985" y="2717800"/>
                </a:lnTo>
                <a:lnTo>
                  <a:pt x="8763" y="2730500"/>
                </a:lnTo>
                <a:lnTo>
                  <a:pt x="10553" y="2730500"/>
                </a:lnTo>
                <a:lnTo>
                  <a:pt x="9956" y="2743200"/>
                </a:lnTo>
                <a:lnTo>
                  <a:pt x="10160" y="2755900"/>
                </a:lnTo>
                <a:lnTo>
                  <a:pt x="11201" y="2745575"/>
                </a:lnTo>
                <a:lnTo>
                  <a:pt x="10668" y="2743200"/>
                </a:lnTo>
                <a:lnTo>
                  <a:pt x="11442" y="2743200"/>
                </a:lnTo>
                <a:lnTo>
                  <a:pt x="11747" y="2717800"/>
                </a:lnTo>
                <a:lnTo>
                  <a:pt x="12230" y="2705100"/>
                </a:lnTo>
                <a:lnTo>
                  <a:pt x="14389" y="2705100"/>
                </a:lnTo>
                <a:lnTo>
                  <a:pt x="14160" y="2717800"/>
                </a:lnTo>
                <a:lnTo>
                  <a:pt x="14020" y="2717800"/>
                </a:lnTo>
                <a:lnTo>
                  <a:pt x="14605" y="2730500"/>
                </a:lnTo>
                <a:lnTo>
                  <a:pt x="15113" y="2717800"/>
                </a:lnTo>
                <a:lnTo>
                  <a:pt x="16002" y="2705100"/>
                </a:lnTo>
                <a:lnTo>
                  <a:pt x="17018" y="2705100"/>
                </a:lnTo>
                <a:lnTo>
                  <a:pt x="17424" y="2730500"/>
                </a:lnTo>
                <a:lnTo>
                  <a:pt x="16395" y="2743200"/>
                </a:lnTo>
                <a:lnTo>
                  <a:pt x="14820" y="2755900"/>
                </a:lnTo>
                <a:lnTo>
                  <a:pt x="13589" y="2768600"/>
                </a:lnTo>
                <a:lnTo>
                  <a:pt x="14605" y="2743200"/>
                </a:lnTo>
                <a:lnTo>
                  <a:pt x="11442" y="2743200"/>
                </a:lnTo>
                <a:lnTo>
                  <a:pt x="11201" y="2745575"/>
                </a:lnTo>
                <a:lnTo>
                  <a:pt x="13589" y="2755900"/>
                </a:lnTo>
                <a:lnTo>
                  <a:pt x="10668" y="2768600"/>
                </a:lnTo>
                <a:lnTo>
                  <a:pt x="11544" y="2781300"/>
                </a:lnTo>
                <a:lnTo>
                  <a:pt x="11252" y="2781300"/>
                </a:lnTo>
                <a:lnTo>
                  <a:pt x="10782" y="2794000"/>
                </a:lnTo>
                <a:lnTo>
                  <a:pt x="11176" y="2806700"/>
                </a:lnTo>
                <a:lnTo>
                  <a:pt x="11684" y="2806700"/>
                </a:lnTo>
                <a:lnTo>
                  <a:pt x="11684" y="2794000"/>
                </a:lnTo>
                <a:lnTo>
                  <a:pt x="12674" y="2819400"/>
                </a:lnTo>
                <a:lnTo>
                  <a:pt x="17030" y="2844800"/>
                </a:lnTo>
                <a:lnTo>
                  <a:pt x="18034" y="2857500"/>
                </a:lnTo>
                <a:lnTo>
                  <a:pt x="17919" y="2870200"/>
                </a:lnTo>
                <a:lnTo>
                  <a:pt x="17170" y="2882900"/>
                </a:lnTo>
                <a:lnTo>
                  <a:pt x="14300" y="2882900"/>
                </a:lnTo>
                <a:lnTo>
                  <a:pt x="14249" y="2870200"/>
                </a:lnTo>
                <a:lnTo>
                  <a:pt x="13385" y="2857500"/>
                </a:lnTo>
                <a:lnTo>
                  <a:pt x="10668" y="2857500"/>
                </a:lnTo>
                <a:lnTo>
                  <a:pt x="12890" y="2870200"/>
                </a:lnTo>
                <a:lnTo>
                  <a:pt x="12382" y="2895600"/>
                </a:lnTo>
                <a:lnTo>
                  <a:pt x="11480" y="2921000"/>
                </a:lnTo>
                <a:lnTo>
                  <a:pt x="12573" y="2946400"/>
                </a:lnTo>
                <a:lnTo>
                  <a:pt x="14198" y="2933700"/>
                </a:lnTo>
                <a:lnTo>
                  <a:pt x="15430" y="2946400"/>
                </a:lnTo>
                <a:lnTo>
                  <a:pt x="16459" y="2946400"/>
                </a:lnTo>
                <a:lnTo>
                  <a:pt x="17526" y="2933700"/>
                </a:lnTo>
                <a:lnTo>
                  <a:pt x="17119" y="2946400"/>
                </a:lnTo>
                <a:lnTo>
                  <a:pt x="16586" y="2959100"/>
                </a:lnTo>
                <a:lnTo>
                  <a:pt x="15786" y="2959100"/>
                </a:lnTo>
                <a:lnTo>
                  <a:pt x="14605" y="2971800"/>
                </a:lnTo>
                <a:lnTo>
                  <a:pt x="16510" y="2971800"/>
                </a:lnTo>
                <a:lnTo>
                  <a:pt x="16002" y="2974695"/>
                </a:lnTo>
                <a:lnTo>
                  <a:pt x="16002" y="3441700"/>
                </a:lnTo>
                <a:lnTo>
                  <a:pt x="14262" y="3441700"/>
                </a:lnTo>
                <a:lnTo>
                  <a:pt x="13906" y="3429177"/>
                </a:lnTo>
                <a:lnTo>
                  <a:pt x="16002" y="3441700"/>
                </a:lnTo>
                <a:lnTo>
                  <a:pt x="16002" y="2974695"/>
                </a:lnTo>
                <a:lnTo>
                  <a:pt x="14274" y="2984500"/>
                </a:lnTo>
                <a:lnTo>
                  <a:pt x="13004" y="2997200"/>
                </a:lnTo>
                <a:lnTo>
                  <a:pt x="12039" y="2997200"/>
                </a:lnTo>
                <a:lnTo>
                  <a:pt x="10668" y="3022600"/>
                </a:lnTo>
                <a:lnTo>
                  <a:pt x="14605" y="3022600"/>
                </a:lnTo>
                <a:lnTo>
                  <a:pt x="14795" y="3035300"/>
                </a:lnTo>
                <a:lnTo>
                  <a:pt x="14605" y="3048000"/>
                </a:lnTo>
                <a:lnTo>
                  <a:pt x="14033" y="3048000"/>
                </a:lnTo>
                <a:lnTo>
                  <a:pt x="13081" y="3060700"/>
                </a:lnTo>
                <a:lnTo>
                  <a:pt x="13589" y="3060700"/>
                </a:lnTo>
                <a:lnTo>
                  <a:pt x="13500" y="3073400"/>
                </a:lnTo>
                <a:lnTo>
                  <a:pt x="14173" y="3098800"/>
                </a:lnTo>
                <a:lnTo>
                  <a:pt x="14668" y="3111500"/>
                </a:lnTo>
                <a:lnTo>
                  <a:pt x="14097" y="3124200"/>
                </a:lnTo>
                <a:lnTo>
                  <a:pt x="12573" y="3124200"/>
                </a:lnTo>
                <a:lnTo>
                  <a:pt x="11252" y="3162300"/>
                </a:lnTo>
                <a:lnTo>
                  <a:pt x="11188" y="3251200"/>
                </a:lnTo>
                <a:lnTo>
                  <a:pt x="10668" y="3289300"/>
                </a:lnTo>
                <a:lnTo>
                  <a:pt x="9652" y="3263900"/>
                </a:lnTo>
                <a:lnTo>
                  <a:pt x="9588" y="3276600"/>
                </a:lnTo>
                <a:lnTo>
                  <a:pt x="9118" y="3289300"/>
                </a:lnTo>
                <a:lnTo>
                  <a:pt x="8915" y="3302000"/>
                </a:lnTo>
                <a:lnTo>
                  <a:pt x="9652" y="3314700"/>
                </a:lnTo>
                <a:lnTo>
                  <a:pt x="10160" y="3314700"/>
                </a:lnTo>
                <a:lnTo>
                  <a:pt x="10160" y="3302000"/>
                </a:lnTo>
                <a:lnTo>
                  <a:pt x="11176" y="3302000"/>
                </a:lnTo>
                <a:lnTo>
                  <a:pt x="13081" y="3314700"/>
                </a:lnTo>
                <a:lnTo>
                  <a:pt x="13589" y="3327400"/>
                </a:lnTo>
                <a:lnTo>
                  <a:pt x="11684" y="3327400"/>
                </a:lnTo>
                <a:lnTo>
                  <a:pt x="13081" y="3340100"/>
                </a:lnTo>
                <a:lnTo>
                  <a:pt x="10820" y="3340100"/>
                </a:lnTo>
                <a:lnTo>
                  <a:pt x="10668" y="3352800"/>
                </a:lnTo>
                <a:lnTo>
                  <a:pt x="13068" y="3365500"/>
                </a:lnTo>
                <a:lnTo>
                  <a:pt x="13525" y="3390900"/>
                </a:lnTo>
                <a:lnTo>
                  <a:pt x="13843" y="3426599"/>
                </a:lnTo>
                <a:lnTo>
                  <a:pt x="13639" y="3416300"/>
                </a:lnTo>
                <a:lnTo>
                  <a:pt x="12192" y="3429000"/>
                </a:lnTo>
                <a:lnTo>
                  <a:pt x="13081" y="3429000"/>
                </a:lnTo>
                <a:lnTo>
                  <a:pt x="13589" y="3441700"/>
                </a:lnTo>
                <a:lnTo>
                  <a:pt x="11176" y="3441700"/>
                </a:lnTo>
                <a:lnTo>
                  <a:pt x="12280" y="3479800"/>
                </a:lnTo>
                <a:lnTo>
                  <a:pt x="13347" y="3505200"/>
                </a:lnTo>
                <a:lnTo>
                  <a:pt x="14046" y="3530600"/>
                </a:lnTo>
                <a:lnTo>
                  <a:pt x="14097" y="3568700"/>
                </a:lnTo>
                <a:lnTo>
                  <a:pt x="14605" y="3568700"/>
                </a:lnTo>
                <a:lnTo>
                  <a:pt x="15024" y="3581400"/>
                </a:lnTo>
                <a:lnTo>
                  <a:pt x="14300" y="3594100"/>
                </a:lnTo>
                <a:lnTo>
                  <a:pt x="13081" y="3594100"/>
                </a:lnTo>
                <a:lnTo>
                  <a:pt x="14097" y="3606800"/>
                </a:lnTo>
                <a:lnTo>
                  <a:pt x="14605" y="3594100"/>
                </a:lnTo>
                <a:lnTo>
                  <a:pt x="15494" y="3594100"/>
                </a:lnTo>
                <a:lnTo>
                  <a:pt x="13728" y="3619500"/>
                </a:lnTo>
                <a:lnTo>
                  <a:pt x="15214" y="3644900"/>
                </a:lnTo>
                <a:lnTo>
                  <a:pt x="16967" y="3657600"/>
                </a:lnTo>
                <a:lnTo>
                  <a:pt x="16002" y="3683000"/>
                </a:lnTo>
                <a:lnTo>
                  <a:pt x="19596" y="3683000"/>
                </a:lnTo>
                <a:lnTo>
                  <a:pt x="22987" y="3695700"/>
                </a:lnTo>
                <a:lnTo>
                  <a:pt x="26174" y="3708400"/>
                </a:lnTo>
                <a:lnTo>
                  <a:pt x="29210" y="3695700"/>
                </a:lnTo>
                <a:lnTo>
                  <a:pt x="28194" y="3708400"/>
                </a:lnTo>
                <a:lnTo>
                  <a:pt x="29692" y="3708400"/>
                </a:lnTo>
                <a:lnTo>
                  <a:pt x="29908" y="3695700"/>
                </a:lnTo>
                <a:lnTo>
                  <a:pt x="30111" y="3683000"/>
                </a:lnTo>
                <a:lnTo>
                  <a:pt x="31623" y="3670300"/>
                </a:lnTo>
                <a:lnTo>
                  <a:pt x="28194" y="3632200"/>
                </a:lnTo>
                <a:lnTo>
                  <a:pt x="29718" y="3632200"/>
                </a:lnTo>
                <a:lnTo>
                  <a:pt x="31115" y="3619500"/>
                </a:lnTo>
                <a:lnTo>
                  <a:pt x="31623" y="3632200"/>
                </a:lnTo>
                <a:lnTo>
                  <a:pt x="31711" y="3619500"/>
                </a:lnTo>
                <a:lnTo>
                  <a:pt x="33147" y="3619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468240" y="2371217"/>
            <a:ext cx="1905" cy="12065"/>
          </a:xfrm>
          <a:custGeom>
            <a:avLst/>
            <a:gdLst/>
            <a:ahLst/>
            <a:cxnLst/>
            <a:rect l="l" t="t" r="r" b="b"/>
            <a:pathLst>
              <a:path w="1904" h="12064">
                <a:moveTo>
                  <a:pt x="508" y="0"/>
                </a:moveTo>
                <a:lnTo>
                  <a:pt x="0" y="2286"/>
                </a:lnTo>
                <a:lnTo>
                  <a:pt x="508" y="4953"/>
                </a:lnTo>
                <a:lnTo>
                  <a:pt x="0" y="7238"/>
                </a:lnTo>
                <a:lnTo>
                  <a:pt x="432" y="11888"/>
                </a:lnTo>
                <a:lnTo>
                  <a:pt x="888" y="11477"/>
                </a:lnTo>
                <a:lnTo>
                  <a:pt x="1250" y="7328"/>
                </a:lnTo>
                <a:lnTo>
                  <a:pt x="1397" y="762"/>
                </a:lnTo>
                <a:lnTo>
                  <a:pt x="5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473194" y="2464561"/>
            <a:ext cx="3175" cy="36195"/>
          </a:xfrm>
          <a:custGeom>
            <a:avLst/>
            <a:gdLst/>
            <a:ahLst/>
            <a:cxnLst/>
            <a:rect l="l" t="t" r="r" b="b"/>
            <a:pathLst>
              <a:path w="3175" h="36194">
                <a:moveTo>
                  <a:pt x="2032" y="0"/>
                </a:moveTo>
                <a:lnTo>
                  <a:pt x="1397" y="1143"/>
                </a:lnTo>
                <a:lnTo>
                  <a:pt x="1397" y="5080"/>
                </a:lnTo>
                <a:lnTo>
                  <a:pt x="2032" y="0"/>
                </a:lnTo>
                <a:close/>
              </a:path>
              <a:path w="3175" h="36194">
                <a:moveTo>
                  <a:pt x="2730" y="20167"/>
                </a:moveTo>
                <a:lnTo>
                  <a:pt x="2260" y="15811"/>
                </a:lnTo>
                <a:lnTo>
                  <a:pt x="889" y="15748"/>
                </a:lnTo>
                <a:lnTo>
                  <a:pt x="889" y="13462"/>
                </a:lnTo>
                <a:lnTo>
                  <a:pt x="508" y="24638"/>
                </a:lnTo>
                <a:lnTo>
                  <a:pt x="0" y="34798"/>
                </a:lnTo>
                <a:lnTo>
                  <a:pt x="1905" y="35814"/>
                </a:lnTo>
                <a:lnTo>
                  <a:pt x="2527" y="27330"/>
                </a:lnTo>
                <a:lnTo>
                  <a:pt x="2730" y="201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480433" y="2607310"/>
            <a:ext cx="3175" cy="16510"/>
          </a:xfrm>
          <a:custGeom>
            <a:avLst/>
            <a:gdLst/>
            <a:ahLst/>
            <a:cxnLst/>
            <a:rect l="l" t="t" r="r" b="b"/>
            <a:pathLst>
              <a:path w="3175" h="16510">
                <a:moveTo>
                  <a:pt x="0" y="1142"/>
                </a:moveTo>
                <a:lnTo>
                  <a:pt x="380" y="6223"/>
                </a:lnTo>
                <a:lnTo>
                  <a:pt x="422" y="16466"/>
                </a:lnTo>
                <a:lnTo>
                  <a:pt x="1666" y="11684"/>
                </a:lnTo>
                <a:lnTo>
                  <a:pt x="2627" y="2815"/>
                </a:lnTo>
                <a:lnTo>
                  <a:pt x="0" y="1142"/>
                </a:lnTo>
                <a:close/>
              </a:path>
              <a:path w="3175" h="16510">
                <a:moveTo>
                  <a:pt x="1904" y="0"/>
                </a:moveTo>
                <a:lnTo>
                  <a:pt x="2649" y="2615"/>
                </a:lnTo>
                <a:lnTo>
                  <a:pt x="2627" y="2815"/>
                </a:lnTo>
                <a:lnTo>
                  <a:pt x="2793" y="2920"/>
                </a:lnTo>
                <a:lnTo>
                  <a:pt x="19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468240" y="2491104"/>
            <a:ext cx="3175" cy="10795"/>
          </a:xfrm>
          <a:custGeom>
            <a:avLst/>
            <a:gdLst/>
            <a:ahLst/>
            <a:cxnLst/>
            <a:rect l="l" t="t" r="r" b="b"/>
            <a:pathLst>
              <a:path w="3175" h="10794">
                <a:moveTo>
                  <a:pt x="0" y="0"/>
                </a:moveTo>
                <a:lnTo>
                  <a:pt x="508" y="10541"/>
                </a:lnTo>
                <a:lnTo>
                  <a:pt x="2794" y="431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470273" y="2541777"/>
            <a:ext cx="1905" cy="37465"/>
          </a:xfrm>
          <a:custGeom>
            <a:avLst/>
            <a:gdLst/>
            <a:ahLst/>
            <a:cxnLst/>
            <a:rect l="l" t="t" r="r" b="b"/>
            <a:pathLst>
              <a:path w="1904" h="37464">
                <a:moveTo>
                  <a:pt x="762" y="0"/>
                </a:moveTo>
                <a:lnTo>
                  <a:pt x="0" y="3048"/>
                </a:lnTo>
                <a:lnTo>
                  <a:pt x="0" y="14224"/>
                </a:lnTo>
                <a:lnTo>
                  <a:pt x="762" y="9779"/>
                </a:lnTo>
                <a:lnTo>
                  <a:pt x="762" y="0"/>
                </a:lnTo>
                <a:close/>
              </a:path>
              <a:path w="1904" h="37464">
                <a:moveTo>
                  <a:pt x="1524" y="37084"/>
                </a:moveTo>
                <a:lnTo>
                  <a:pt x="508" y="14224"/>
                </a:lnTo>
                <a:lnTo>
                  <a:pt x="508" y="19177"/>
                </a:lnTo>
                <a:lnTo>
                  <a:pt x="0" y="18796"/>
                </a:lnTo>
                <a:lnTo>
                  <a:pt x="508" y="36703"/>
                </a:lnTo>
                <a:lnTo>
                  <a:pt x="1524" y="370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469638" y="2763647"/>
            <a:ext cx="2540" cy="24130"/>
          </a:xfrm>
          <a:custGeom>
            <a:avLst/>
            <a:gdLst/>
            <a:ahLst/>
            <a:cxnLst/>
            <a:rect l="l" t="t" r="r" b="b"/>
            <a:pathLst>
              <a:path w="2539" h="24130">
                <a:moveTo>
                  <a:pt x="1015" y="0"/>
                </a:moveTo>
                <a:lnTo>
                  <a:pt x="1015" y="7492"/>
                </a:lnTo>
                <a:lnTo>
                  <a:pt x="0" y="11937"/>
                </a:lnTo>
                <a:lnTo>
                  <a:pt x="0" y="18923"/>
                </a:lnTo>
                <a:lnTo>
                  <a:pt x="508" y="24129"/>
                </a:lnTo>
                <a:lnTo>
                  <a:pt x="1524" y="22351"/>
                </a:lnTo>
                <a:lnTo>
                  <a:pt x="2159" y="3048"/>
                </a:lnTo>
                <a:lnTo>
                  <a:pt x="10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61891" y="2708655"/>
            <a:ext cx="5080" cy="69850"/>
          </a:xfrm>
          <a:custGeom>
            <a:avLst/>
            <a:gdLst/>
            <a:ahLst/>
            <a:cxnLst/>
            <a:rect l="l" t="t" r="r" b="b"/>
            <a:pathLst>
              <a:path w="5079" h="69850">
                <a:moveTo>
                  <a:pt x="1397" y="56261"/>
                </a:moveTo>
                <a:lnTo>
                  <a:pt x="1117" y="48958"/>
                </a:lnTo>
                <a:lnTo>
                  <a:pt x="838" y="50482"/>
                </a:lnTo>
                <a:lnTo>
                  <a:pt x="482" y="55727"/>
                </a:lnTo>
                <a:lnTo>
                  <a:pt x="0" y="59563"/>
                </a:lnTo>
                <a:lnTo>
                  <a:pt x="152" y="69646"/>
                </a:lnTo>
                <a:lnTo>
                  <a:pt x="546" y="67779"/>
                </a:lnTo>
                <a:lnTo>
                  <a:pt x="1016" y="60985"/>
                </a:lnTo>
                <a:lnTo>
                  <a:pt x="1397" y="56261"/>
                </a:lnTo>
                <a:close/>
              </a:path>
              <a:path w="5079" h="69850">
                <a:moveTo>
                  <a:pt x="4953" y="8509"/>
                </a:moveTo>
                <a:lnTo>
                  <a:pt x="3937" y="5588"/>
                </a:lnTo>
                <a:lnTo>
                  <a:pt x="3429" y="5207"/>
                </a:lnTo>
                <a:lnTo>
                  <a:pt x="2921" y="0"/>
                </a:lnTo>
                <a:lnTo>
                  <a:pt x="1397" y="9271"/>
                </a:lnTo>
                <a:lnTo>
                  <a:pt x="4953" y="85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68240" y="3049270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0" y="0"/>
                </a:moveTo>
                <a:lnTo>
                  <a:pt x="0" y="4317"/>
                </a:lnTo>
                <a:lnTo>
                  <a:pt x="4953" y="25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456557" y="3282314"/>
            <a:ext cx="5715" cy="28575"/>
          </a:xfrm>
          <a:custGeom>
            <a:avLst/>
            <a:gdLst/>
            <a:ahLst/>
            <a:cxnLst/>
            <a:rect l="l" t="t" r="r" b="b"/>
            <a:pathLst>
              <a:path w="5714" h="28575">
                <a:moveTo>
                  <a:pt x="3937" y="11176"/>
                </a:moveTo>
                <a:lnTo>
                  <a:pt x="3327" y="10985"/>
                </a:lnTo>
                <a:lnTo>
                  <a:pt x="2501" y="127"/>
                </a:lnTo>
                <a:lnTo>
                  <a:pt x="1905" y="0"/>
                </a:lnTo>
                <a:lnTo>
                  <a:pt x="2095" y="9448"/>
                </a:lnTo>
                <a:lnTo>
                  <a:pt x="1143" y="12026"/>
                </a:lnTo>
                <a:lnTo>
                  <a:pt x="76" y="15100"/>
                </a:lnTo>
                <a:lnTo>
                  <a:pt x="0" y="26035"/>
                </a:lnTo>
                <a:lnTo>
                  <a:pt x="1917" y="28168"/>
                </a:lnTo>
                <a:lnTo>
                  <a:pt x="2870" y="25996"/>
                </a:lnTo>
                <a:lnTo>
                  <a:pt x="3365" y="20129"/>
                </a:lnTo>
                <a:lnTo>
                  <a:pt x="3937" y="11176"/>
                </a:lnTo>
                <a:close/>
              </a:path>
              <a:path w="5714" h="28575">
                <a:moveTo>
                  <a:pt x="5334" y="4191"/>
                </a:moveTo>
                <a:lnTo>
                  <a:pt x="3937" y="11049"/>
                </a:lnTo>
                <a:lnTo>
                  <a:pt x="4572" y="9906"/>
                </a:lnTo>
                <a:lnTo>
                  <a:pt x="4572" y="8128"/>
                </a:lnTo>
                <a:lnTo>
                  <a:pt x="5334" y="4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485767" y="6166535"/>
            <a:ext cx="4445" cy="40640"/>
          </a:xfrm>
          <a:custGeom>
            <a:avLst/>
            <a:gdLst/>
            <a:ahLst/>
            <a:cxnLst/>
            <a:rect l="l" t="t" r="r" b="b"/>
            <a:pathLst>
              <a:path w="4445" h="40639">
                <a:moveTo>
                  <a:pt x="2794" y="31724"/>
                </a:moveTo>
                <a:lnTo>
                  <a:pt x="0" y="28422"/>
                </a:lnTo>
                <a:lnTo>
                  <a:pt x="508" y="30632"/>
                </a:lnTo>
                <a:lnTo>
                  <a:pt x="508" y="40170"/>
                </a:lnTo>
                <a:lnTo>
                  <a:pt x="2794" y="31724"/>
                </a:lnTo>
                <a:close/>
              </a:path>
              <a:path w="4445" h="40639">
                <a:moveTo>
                  <a:pt x="4318" y="14833"/>
                </a:moveTo>
                <a:lnTo>
                  <a:pt x="3175" y="0"/>
                </a:lnTo>
                <a:lnTo>
                  <a:pt x="2159" y="5321"/>
                </a:lnTo>
                <a:lnTo>
                  <a:pt x="4318" y="148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455540" y="4197477"/>
            <a:ext cx="2540" cy="13335"/>
          </a:xfrm>
          <a:custGeom>
            <a:avLst/>
            <a:gdLst/>
            <a:ahLst/>
            <a:cxnLst/>
            <a:rect l="l" t="t" r="r" b="b"/>
            <a:pathLst>
              <a:path w="2539" h="13335">
                <a:moveTo>
                  <a:pt x="1016" y="0"/>
                </a:moveTo>
                <a:lnTo>
                  <a:pt x="0" y="1143"/>
                </a:lnTo>
                <a:lnTo>
                  <a:pt x="2159" y="12954"/>
                </a:lnTo>
                <a:lnTo>
                  <a:pt x="1650" y="6096"/>
                </a:lnTo>
                <a:lnTo>
                  <a:pt x="1650" y="2286"/>
                </a:lnTo>
                <a:lnTo>
                  <a:pt x="1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459096" y="4394072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0"/>
                </a:moveTo>
                <a:lnTo>
                  <a:pt x="0" y="3301"/>
                </a:lnTo>
                <a:lnTo>
                  <a:pt x="2793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3" name="object 153"/>
          <p:cNvGrpSpPr/>
          <p:nvPr/>
        </p:nvGrpSpPr>
        <p:grpSpPr>
          <a:xfrm>
            <a:off x="987552" y="1328927"/>
            <a:ext cx="10366375" cy="5073650"/>
            <a:chOff x="987552" y="1328927"/>
            <a:chExt cx="10366375" cy="5073650"/>
          </a:xfrm>
        </p:grpSpPr>
        <p:sp>
          <p:nvSpPr>
            <p:cNvPr id="154" name="object 154"/>
            <p:cNvSpPr/>
            <p:nvPr/>
          </p:nvSpPr>
          <p:spPr>
            <a:xfrm>
              <a:off x="4455541" y="4541773"/>
              <a:ext cx="1905" cy="21590"/>
            </a:xfrm>
            <a:custGeom>
              <a:avLst/>
              <a:gdLst/>
              <a:ahLst/>
              <a:cxnLst/>
              <a:rect l="l" t="t" r="r" b="b"/>
              <a:pathLst>
                <a:path w="1904" h="21589">
                  <a:moveTo>
                    <a:pt x="692" y="8528"/>
                  </a:moveTo>
                  <a:lnTo>
                    <a:pt x="0" y="14858"/>
                  </a:lnTo>
                  <a:lnTo>
                    <a:pt x="508" y="21589"/>
                  </a:lnTo>
                  <a:lnTo>
                    <a:pt x="1722" y="21109"/>
                  </a:lnTo>
                  <a:lnTo>
                    <a:pt x="1460" y="17081"/>
                  </a:lnTo>
                  <a:lnTo>
                    <a:pt x="722" y="9909"/>
                  </a:lnTo>
                  <a:lnTo>
                    <a:pt x="692" y="8528"/>
                  </a:lnTo>
                  <a:close/>
                </a:path>
                <a:path w="1904" h="21589">
                  <a:moveTo>
                    <a:pt x="508" y="0"/>
                  </a:moveTo>
                  <a:lnTo>
                    <a:pt x="692" y="8528"/>
                  </a:lnTo>
                  <a:lnTo>
                    <a:pt x="888" y="6731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1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552" y="1328927"/>
              <a:ext cx="10366248" cy="5073396"/>
            </a:xfrm>
            <a:prstGeom prst="rect">
              <a:avLst/>
            </a:prstGeom>
          </p:spPr>
        </p:pic>
      </p:grpSp>
      <p:sp>
        <p:nvSpPr>
          <p:cNvPr id="156" name="object 156"/>
          <p:cNvSpPr txBox="1">
            <a:spLocks noGrp="1"/>
          </p:cNvSpPr>
          <p:nvPr>
            <p:ph type="title"/>
          </p:nvPr>
        </p:nvSpPr>
        <p:spPr>
          <a:xfrm>
            <a:off x="1601216" y="598373"/>
            <a:ext cx="5887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</a:t>
            </a:r>
            <a:r>
              <a:rPr spc="-25" dirty="0"/>
              <a:t> </a:t>
            </a:r>
            <a:r>
              <a:rPr spc="-5" dirty="0"/>
              <a:t>Basic PERT</a:t>
            </a:r>
            <a:r>
              <a:rPr spc="-20" dirty="0"/>
              <a:t> </a:t>
            </a:r>
            <a:r>
              <a:rPr spc="-10" dirty="0"/>
              <a:t>Diagram: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5" cy="6857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022074" y="1525523"/>
            <a:ext cx="69850" cy="12700"/>
          </a:xfrm>
          <a:custGeom>
            <a:avLst/>
            <a:gdLst/>
            <a:ahLst/>
            <a:cxnLst/>
            <a:rect l="l" t="t" r="r" b="b"/>
            <a:pathLst>
              <a:path w="69850" h="12700">
                <a:moveTo>
                  <a:pt x="19050" y="8001"/>
                </a:moveTo>
                <a:lnTo>
                  <a:pt x="15240" y="7366"/>
                </a:lnTo>
                <a:lnTo>
                  <a:pt x="10541" y="7366"/>
                </a:lnTo>
                <a:lnTo>
                  <a:pt x="0" y="8636"/>
                </a:lnTo>
                <a:lnTo>
                  <a:pt x="19050" y="8001"/>
                </a:lnTo>
                <a:close/>
              </a:path>
              <a:path w="69850" h="12700">
                <a:moveTo>
                  <a:pt x="37249" y="7327"/>
                </a:moveTo>
                <a:lnTo>
                  <a:pt x="19050" y="8255"/>
                </a:lnTo>
                <a:lnTo>
                  <a:pt x="24003" y="9271"/>
                </a:lnTo>
                <a:lnTo>
                  <a:pt x="24892" y="12319"/>
                </a:lnTo>
                <a:lnTo>
                  <a:pt x="37249" y="7327"/>
                </a:lnTo>
                <a:close/>
              </a:path>
              <a:path w="69850" h="12700">
                <a:moveTo>
                  <a:pt x="37465" y="7239"/>
                </a:moveTo>
                <a:lnTo>
                  <a:pt x="37249" y="7327"/>
                </a:lnTo>
                <a:lnTo>
                  <a:pt x="37388" y="7327"/>
                </a:lnTo>
                <a:close/>
              </a:path>
              <a:path w="69850" h="12700">
                <a:moveTo>
                  <a:pt x="58801" y="6223"/>
                </a:moveTo>
                <a:lnTo>
                  <a:pt x="37388" y="7327"/>
                </a:lnTo>
                <a:lnTo>
                  <a:pt x="36741" y="8089"/>
                </a:lnTo>
                <a:lnTo>
                  <a:pt x="40170" y="7874"/>
                </a:lnTo>
                <a:lnTo>
                  <a:pt x="47586" y="7099"/>
                </a:lnTo>
                <a:lnTo>
                  <a:pt x="58801" y="6223"/>
                </a:lnTo>
                <a:close/>
              </a:path>
              <a:path w="69850" h="12700">
                <a:moveTo>
                  <a:pt x="69850" y="2540"/>
                </a:moveTo>
                <a:lnTo>
                  <a:pt x="61201" y="1905"/>
                </a:lnTo>
                <a:lnTo>
                  <a:pt x="49542" y="1270"/>
                </a:lnTo>
                <a:lnTo>
                  <a:pt x="41427" y="647"/>
                </a:lnTo>
                <a:lnTo>
                  <a:pt x="43434" y="0"/>
                </a:lnTo>
                <a:lnTo>
                  <a:pt x="23507" y="812"/>
                </a:lnTo>
                <a:lnTo>
                  <a:pt x="17399" y="1905"/>
                </a:lnTo>
                <a:lnTo>
                  <a:pt x="22136" y="3289"/>
                </a:lnTo>
                <a:lnTo>
                  <a:pt x="34798" y="4953"/>
                </a:lnTo>
                <a:lnTo>
                  <a:pt x="69850" y="25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9349" y="1526793"/>
            <a:ext cx="65405" cy="7620"/>
          </a:xfrm>
          <a:custGeom>
            <a:avLst/>
            <a:gdLst/>
            <a:ahLst/>
            <a:cxnLst/>
            <a:rect l="l" t="t" r="r" b="b"/>
            <a:pathLst>
              <a:path w="65404" h="7619">
                <a:moveTo>
                  <a:pt x="39497" y="4953"/>
                </a:moveTo>
                <a:lnTo>
                  <a:pt x="0" y="7366"/>
                </a:lnTo>
                <a:lnTo>
                  <a:pt x="21094" y="7226"/>
                </a:lnTo>
                <a:lnTo>
                  <a:pt x="33464" y="6781"/>
                </a:lnTo>
                <a:lnTo>
                  <a:pt x="38963" y="6032"/>
                </a:lnTo>
                <a:lnTo>
                  <a:pt x="39497" y="4953"/>
                </a:lnTo>
                <a:close/>
              </a:path>
              <a:path w="65404" h="7619">
                <a:moveTo>
                  <a:pt x="65151" y="3302"/>
                </a:moveTo>
                <a:lnTo>
                  <a:pt x="40347" y="1943"/>
                </a:lnTo>
                <a:lnTo>
                  <a:pt x="29464" y="1092"/>
                </a:lnTo>
                <a:lnTo>
                  <a:pt x="24130" y="0"/>
                </a:lnTo>
                <a:lnTo>
                  <a:pt x="22225" y="762"/>
                </a:lnTo>
                <a:lnTo>
                  <a:pt x="36576" y="3302"/>
                </a:lnTo>
                <a:lnTo>
                  <a:pt x="39370" y="4953"/>
                </a:lnTo>
                <a:lnTo>
                  <a:pt x="39497" y="4953"/>
                </a:lnTo>
                <a:lnTo>
                  <a:pt x="65151" y="33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1537842"/>
            <a:ext cx="78105" cy="3810"/>
          </a:xfrm>
          <a:custGeom>
            <a:avLst/>
            <a:gdLst/>
            <a:ahLst/>
            <a:cxnLst/>
            <a:rect l="l" t="t" r="r" b="b"/>
            <a:pathLst>
              <a:path w="78104" h="3809">
                <a:moveTo>
                  <a:pt x="77850" y="0"/>
                </a:moveTo>
                <a:lnTo>
                  <a:pt x="0" y="3683"/>
                </a:lnTo>
                <a:lnTo>
                  <a:pt x="13334" y="3683"/>
                </a:lnTo>
                <a:lnTo>
                  <a:pt x="77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64950" y="1523111"/>
            <a:ext cx="40005" cy="5080"/>
          </a:xfrm>
          <a:custGeom>
            <a:avLst/>
            <a:gdLst/>
            <a:ahLst/>
            <a:cxnLst/>
            <a:rect l="l" t="t" r="r" b="b"/>
            <a:pathLst>
              <a:path w="40004" h="5080">
                <a:moveTo>
                  <a:pt x="39624" y="0"/>
                </a:moveTo>
                <a:lnTo>
                  <a:pt x="0" y="4952"/>
                </a:lnTo>
                <a:lnTo>
                  <a:pt x="17906" y="3937"/>
                </a:lnTo>
                <a:lnTo>
                  <a:pt x="396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71275" y="1521840"/>
            <a:ext cx="114935" cy="7620"/>
          </a:xfrm>
          <a:custGeom>
            <a:avLst/>
            <a:gdLst/>
            <a:ahLst/>
            <a:cxnLst/>
            <a:rect l="l" t="t" r="r" b="b"/>
            <a:pathLst>
              <a:path w="114934" h="7619">
                <a:moveTo>
                  <a:pt x="34925" y="3683"/>
                </a:moveTo>
                <a:lnTo>
                  <a:pt x="26174" y="3924"/>
                </a:lnTo>
                <a:lnTo>
                  <a:pt x="17462" y="4622"/>
                </a:lnTo>
                <a:lnTo>
                  <a:pt x="8737" y="5778"/>
                </a:lnTo>
                <a:lnTo>
                  <a:pt x="0" y="7366"/>
                </a:lnTo>
                <a:lnTo>
                  <a:pt x="34925" y="3683"/>
                </a:lnTo>
                <a:close/>
              </a:path>
              <a:path w="114934" h="7619">
                <a:moveTo>
                  <a:pt x="114490" y="3289"/>
                </a:moveTo>
                <a:lnTo>
                  <a:pt x="107861" y="1905"/>
                </a:lnTo>
                <a:lnTo>
                  <a:pt x="101396" y="812"/>
                </a:lnTo>
                <a:lnTo>
                  <a:pt x="105410" y="0"/>
                </a:lnTo>
                <a:lnTo>
                  <a:pt x="86207" y="304"/>
                </a:lnTo>
                <a:lnTo>
                  <a:pt x="68059" y="1130"/>
                </a:lnTo>
                <a:lnTo>
                  <a:pt x="50965" y="2413"/>
                </a:lnTo>
                <a:lnTo>
                  <a:pt x="34925" y="4064"/>
                </a:lnTo>
                <a:lnTo>
                  <a:pt x="52108" y="3340"/>
                </a:lnTo>
                <a:lnTo>
                  <a:pt x="70142" y="3327"/>
                </a:lnTo>
                <a:lnTo>
                  <a:pt x="89585" y="3911"/>
                </a:lnTo>
                <a:lnTo>
                  <a:pt x="110998" y="4953"/>
                </a:lnTo>
                <a:lnTo>
                  <a:pt x="114490" y="3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10924" y="1529206"/>
            <a:ext cx="30480" cy="5080"/>
          </a:xfrm>
          <a:custGeom>
            <a:avLst/>
            <a:gdLst/>
            <a:ahLst/>
            <a:cxnLst/>
            <a:rect l="l" t="t" r="r" b="b"/>
            <a:pathLst>
              <a:path w="30479" h="5080">
                <a:moveTo>
                  <a:pt x="30226" y="4953"/>
                </a:moveTo>
                <a:lnTo>
                  <a:pt x="27368" y="3898"/>
                </a:lnTo>
                <a:lnTo>
                  <a:pt x="22199" y="2476"/>
                </a:lnTo>
                <a:lnTo>
                  <a:pt x="13487" y="1066"/>
                </a:lnTo>
                <a:lnTo>
                  <a:pt x="0" y="0"/>
                </a:lnTo>
                <a:lnTo>
                  <a:pt x="15011" y="4927"/>
                </a:lnTo>
                <a:lnTo>
                  <a:pt x="15875" y="4953"/>
                </a:lnTo>
                <a:lnTo>
                  <a:pt x="30226" y="49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68773" y="1537842"/>
            <a:ext cx="44450" cy="8890"/>
          </a:xfrm>
          <a:custGeom>
            <a:avLst/>
            <a:gdLst/>
            <a:ahLst/>
            <a:cxnLst/>
            <a:rect l="l" t="t" r="r" b="b"/>
            <a:pathLst>
              <a:path w="44450" h="8890">
                <a:moveTo>
                  <a:pt x="43826" y="0"/>
                </a:moveTo>
                <a:lnTo>
                  <a:pt x="5345" y="3984"/>
                </a:lnTo>
                <a:lnTo>
                  <a:pt x="0" y="6090"/>
                </a:lnTo>
                <a:lnTo>
                  <a:pt x="19061" y="8636"/>
                </a:lnTo>
                <a:lnTo>
                  <a:pt x="24770" y="6590"/>
                </a:lnTo>
                <a:lnTo>
                  <a:pt x="24253" y="4651"/>
                </a:lnTo>
                <a:lnTo>
                  <a:pt x="27330" y="2545"/>
                </a:lnTo>
                <a:lnTo>
                  <a:pt x="438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44325" y="1535429"/>
            <a:ext cx="65405" cy="5080"/>
          </a:xfrm>
          <a:custGeom>
            <a:avLst/>
            <a:gdLst/>
            <a:ahLst/>
            <a:cxnLst/>
            <a:rect l="l" t="t" r="r" b="b"/>
            <a:pathLst>
              <a:path w="65404" h="5080">
                <a:moveTo>
                  <a:pt x="20574" y="2413"/>
                </a:moveTo>
                <a:lnTo>
                  <a:pt x="4699" y="2413"/>
                </a:lnTo>
                <a:lnTo>
                  <a:pt x="0" y="4953"/>
                </a:lnTo>
                <a:lnTo>
                  <a:pt x="20574" y="2413"/>
                </a:lnTo>
                <a:close/>
              </a:path>
              <a:path w="65404" h="5080">
                <a:moveTo>
                  <a:pt x="65024" y="0"/>
                </a:moveTo>
                <a:lnTo>
                  <a:pt x="20574" y="2794"/>
                </a:lnTo>
                <a:lnTo>
                  <a:pt x="62230" y="3683"/>
                </a:lnTo>
                <a:lnTo>
                  <a:pt x="61341" y="2794"/>
                </a:lnTo>
                <a:lnTo>
                  <a:pt x="53721" y="889"/>
                </a:lnTo>
                <a:lnTo>
                  <a:pt x="650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82323" y="1531747"/>
            <a:ext cx="77470" cy="3810"/>
          </a:xfrm>
          <a:custGeom>
            <a:avLst/>
            <a:gdLst/>
            <a:ahLst/>
            <a:cxnLst/>
            <a:rect l="l" t="t" r="r" b="b"/>
            <a:pathLst>
              <a:path w="77470" h="3809">
                <a:moveTo>
                  <a:pt x="60071" y="0"/>
                </a:moveTo>
                <a:lnTo>
                  <a:pt x="46112" y="1027"/>
                </a:lnTo>
                <a:lnTo>
                  <a:pt x="31464" y="1555"/>
                </a:lnTo>
                <a:lnTo>
                  <a:pt x="16101" y="1750"/>
                </a:lnTo>
                <a:lnTo>
                  <a:pt x="0" y="1777"/>
                </a:lnTo>
                <a:lnTo>
                  <a:pt x="36242" y="3111"/>
                </a:lnTo>
                <a:lnTo>
                  <a:pt x="54417" y="3528"/>
                </a:lnTo>
                <a:lnTo>
                  <a:pt x="72390" y="3682"/>
                </a:lnTo>
                <a:lnTo>
                  <a:pt x="75305" y="2303"/>
                </a:lnTo>
                <a:lnTo>
                  <a:pt x="76946" y="1127"/>
                </a:lnTo>
                <a:lnTo>
                  <a:pt x="73229" y="307"/>
                </a:lnTo>
                <a:lnTo>
                  <a:pt x="600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53825" y="1532889"/>
            <a:ext cx="78105" cy="3810"/>
          </a:xfrm>
          <a:custGeom>
            <a:avLst/>
            <a:gdLst/>
            <a:ahLst/>
            <a:cxnLst/>
            <a:rect l="l" t="t" r="r" b="b"/>
            <a:pathLst>
              <a:path w="78104" h="3809">
                <a:moveTo>
                  <a:pt x="44450" y="1270"/>
                </a:moveTo>
                <a:lnTo>
                  <a:pt x="34353" y="1473"/>
                </a:lnTo>
                <a:lnTo>
                  <a:pt x="13068" y="2349"/>
                </a:lnTo>
                <a:lnTo>
                  <a:pt x="0" y="2540"/>
                </a:lnTo>
                <a:lnTo>
                  <a:pt x="0" y="3683"/>
                </a:lnTo>
                <a:lnTo>
                  <a:pt x="5715" y="3683"/>
                </a:lnTo>
                <a:lnTo>
                  <a:pt x="17856" y="3492"/>
                </a:lnTo>
                <a:lnTo>
                  <a:pt x="27889" y="2959"/>
                </a:lnTo>
                <a:lnTo>
                  <a:pt x="36512" y="2184"/>
                </a:lnTo>
                <a:lnTo>
                  <a:pt x="44450" y="1270"/>
                </a:lnTo>
                <a:close/>
              </a:path>
              <a:path w="78104" h="3809">
                <a:moveTo>
                  <a:pt x="77724" y="0"/>
                </a:moveTo>
                <a:lnTo>
                  <a:pt x="73025" y="1270"/>
                </a:lnTo>
                <a:lnTo>
                  <a:pt x="77724" y="1270"/>
                </a:lnTo>
                <a:lnTo>
                  <a:pt x="777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09426" y="1529853"/>
            <a:ext cx="31750" cy="1905"/>
          </a:xfrm>
          <a:custGeom>
            <a:avLst/>
            <a:gdLst/>
            <a:ahLst/>
            <a:cxnLst/>
            <a:rect l="l" t="t" r="r" b="b"/>
            <a:pathLst>
              <a:path w="31750" h="1905">
                <a:moveTo>
                  <a:pt x="4780" y="0"/>
                </a:moveTo>
                <a:lnTo>
                  <a:pt x="31623" y="1893"/>
                </a:lnTo>
                <a:lnTo>
                  <a:pt x="23056" y="1135"/>
                </a:lnTo>
                <a:lnTo>
                  <a:pt x="13287" y="400"/>
                </a:lnTo>
                <a:lnTo>
                  <a:pt x="47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98275" y="1531747"/>
            <a:ext cx="28575" cy="2540"/>
          </a:xfrm>
          <a:custGeom>
            <a:avLst/>
            <a:gdLst/>
            <a:ahLst/>
            <a:cxnLst/>
            <a:rect l="l" t="t" r="r" b="b"/>
            <a:pathLst>
              <a:path w="28575" h="2540">
                <a:moveTo>
                  <a:pt x="22986" y="0"/>
                </a:moveTo>
                <a:lnTo>
                  <a:pt x="13843" y="762"/>
                </a:lnTo>
                <a:lnTo>
                  <a:pt x="7366" y="1650"/>
                </a:lnTo>
                <a:lnTo>
                  <a:pt x="0" y="2412"/>
                </a:lnTo>
                <a:lnTo>
                  <a:pt x="7590" y="2293"/>
                </a:lnTo>
                <a:lnTo>
                  <a:pt x="22056" y="1770"/>
                </a:lnTo>
                <a:lnTo>
                  <a:pt x="28575" y="1650"/>
                </a:lnTo>
                <a:lnTo>
                  <a:pt x="26670" y="762"/>
                </a:lnTo>
                <a:lnTo>
                  <a:pt x="24892" y="762"/>
                </a:lnTo>
                <a:lnTo>
                  <a:pt x="2298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150346" y="1529206"/>
            <a:ext cx="332105" cy="28575"/>
          </a:xfrm>
          <a:custGeom>
            <a:avLst/>
            <a:gdLst/>
            <a:ahLst/>
            <a:cxnLst/>
            <a:rect l="l" t="t" r="r" b="b"/>
            <a:pathLst>
              <a:path w="332104" h="28575">
                <a:moveTo>
                  <a:pt x="154965" y="22263"/>
                </a:moveTo>
                <a:lnTo>
                  <a:pt x="154152" y="16662"/>
                </a:lnTo>
                <a:lnTo>
                  <a:pt x="139230" y="10414"/>
                </a:lnTo>
                <a:lnTo>
                  <a:pt x="115443" y="4953"/>
                </a:lnTo>
                <a:lnTo>
                  <a:pt x="114198" y="6159"/>
                </a:lnTo>
                <a:lnTo>
                  <a:pt x="109308" y="7277"/>
                </a:lnTo>
                <a:lnTo>
                  <a:pt x="96761" y="8534"/>
                </a:lnTo>
                <a:lnTo>
                  <a:pt x="72517" y="10160"/>
                </a:lnTo>
                <a:lnTo>
                  <a:pt x="92405" y="11633"/>
                </a:lnTo>
                <a:lnTo>
                  <a:pt x="119659" y="13322"/>
                </a:lnTo>
                <a:lnTo>
                  <a:pt x="137629" y="15189"/>
                </a:lnTo>
                <a:lnTo>
                  <a:pt x="129667" y="17145"/>
                </a:lnTo>
                <a:lnTo>
                  <a:pt x="98933" y="17678"/>
                </a:lnTo>
                <a:lnTo>
                  <a:pt x="83197" y="17106"/>
                </a:lnTo>
                <a:lnTo>
                  <a:pt x="72809" y="15887"/>
                </a:lnTo>
                <a:lnTo>
                  <a:pt x="58166" y="14478"/>
                </a:lnTo>
                <a:lnTo>
                  <a:pt x="56591" y="17348"/>
                </a:lnTo>
                <a:lnTo>
                  <a:pt x="6921" y="22809"/>
                </a:lnTo>
                <a:lnTo>
                  <a:pt x="0" y="26670"/>
                </a:lnTo>
                <a:lnTo>
                  <a:pt x="47625" y="24892"/>
                </a:lnTo>
                <a:lnTo>
                  <a:pt x="45732" y="25679"/>
                </a:lnTo>
                <a:lnTo>
                  <a:pt x="41605" y="26606"/>
                </a:lnTo>
                <a:lnTo>
                  <a:pt x="39776" y="27546"/>
                </a:lnTo>
                <a:lnTo>
                  <a:pt x="44831" y="28321"/>
                </a:lnTo>
                <a:lnTo>
                  <a:pt x="54546" y="25882"/>
                </a:lnTo>
                <a:lnTo>
                  <a:pt x="76276" y="24155"/>
                </a:lnTo>
                <a:lnTo>
                  <a:pt x="105168" y="23876"/>
                </a:lnTo>
                <a:lnTo>
                  <a:pt x="136398" y="25781"/>
                </a:lnTo>
                <a:lnTo>
                  <a:pt x="154965" y="22263"/>
                </a:lnTo>
                <a:close/>
              </a:path>
              <a:path w="332104" h="28575">
                <a:moveTo>
                  <a:pt x="211455" y="4953"/>
                </a:moveTo>
                <a:lnTo>
                  <a:pt x="197358" y="4330"/>
                </a:lnTo>
                <a:lnTo>
                  <a:pt x="183997" y="3429"/>
                </a:lnTo>
                <a:lnTo>
                  <a:pt x="169570" y="2070"/>
                </a:lnTo>
                <a:lnTo>
                  <a:pt x="152273" y="0"/>
                </a:lnTo>
                <a:lnTo>
                  <a:pt x="134823" y="1231"/>
                </a:lnTo>
                <a:lnTo>
                  <a:pt x="124180" y="2387"/>
                </a:lnTo>
                <a:lnTo>
                  <a:pt x="118567" y="3403"/>
                </a:lnTo>
                <a:lnTo>
                  <a:pt x="116205" y="4191"/>
                </a:lnTo>
                <a:lnTo>
                  <a:pt x="199898" y="4953"/>
                </a:lnTo>
                <a:lnTo>
                  <a:pt x="211455" y="4953"/>
                </a:lnTo>
                <a:close/>
              </a:path>
              <a:path w="332104" h="28575">
                <a:moveTo>
                  <a:pt x="290868" y="3454"/>
                </a:moveTo>
                <a:lnTo>
                  <a:pt x="211455" y="5080"/>
                </a:lnTo>
                <a:lnTo>
                  <a:pt x="287401" y="5080"/>
                </a:lnTo>
                <a:lnTo>
                  <a:pt x="277329" y="4635"/>
                </a:lnTo>
                <a:lnTo>
                  <a:pt x="277914" y="4305"/>
                </a:lnTo>
                <a:lnTo>
                  <a:pt x="284200" y="3962"/>
                </a:lnTo>
                <a:lnTo>
                  <a:pt x="290868" y="3454"/>
                </a:lnTo>
                <a:close/>
              </a:path>
              <a:path w="332104" h="28575">
                <a:moveTo>
                  <a:pt x="291211" y="3429"/>
                </a:moveTo>
                <a:lnTo>
                  <a:pt x="290868" y="3454"/>
                </a:lnTo>
                <a:lnTo>
                  <a:pt x="291185" y="3454"/>
                </a:lnTo>
                <a:close/>
              </a:path>
              <a:path w="332104" h="28575">
                <a:moveTo>
                  <a:pt x="332105" y="4318"/>
                </a:moveTo>
                <a:lnTo>
                  <a:pt x="320992" y="4165"/>
                </a:lnTo>
                <a:lnTo>
                  <a:pt x="310451" y="3771"/>
                </a:lnTo>
                <a:lnTo>
                  <a:pt x="304825" y="3454"/>
                </a:lnTo>
                <a:lnTo>
                  <a:pt x="290322" y="2540"/>
                </a:lnTo>
                <a:lnTo>
                  <a:pt x="292100" y="3429"/>
                </a:lnTo>
                <a:lnTo>
                  <a:pt x="291185" y="3454"/>
                </a:lnTo>
                <a:lnTo>
                  <a:pt x="290322" y="4318"/>
                </a:lnTo>
                <a:lnTo>
                  <a:pt x="289306" y="4318"/>
                </a:lnTo>
                <a:lnTo>
                  <a:pt x="287401" y="5080"/>
                </a:lnTo>
                <a:lnTo>
                  <a:pt x="273697" y="7493"/>
                </a:lnTo>
                <a:lnTo>
                  <a:pt x="258343" y="9664"/>
                </a:lnTo>
                <a:lnTo>
                  <a:pt x="250266" y="11963"/>
                </a:lnTo>
                <a:lnTo>
                  <a:pt x="257937" y="14859"/>
                </a:lnTo>
                <a:lnTo>
                  <a:pt x="285178" y="14287"/>
                </a:lnTo>
                <a:lnTo>
                  <a:pt x="298221" y="12865"/>
                </a:lnTo>
                <a:lnTo>
                  <a:pt x="307505" y="11112"/>
                </a:lnTo>
                <a:lnTo>
                  <a:pt x="322097" y="9664"/>
                </a:lnTo>
                <a:lnTo>
                  <a:pt x="323469" y="9525"/>
                </a:lnTo>
                <a:lnTo>
                  <a:pt x="294360" y="9664"/>
                </a:lnTo>
                <a:lnTo>
                  <a:pt x="292912" y="9118"/>
                </a:lnTo>
                <a:lnTo>
                  <a:pt x="302501" y="8064"/>
                </a:lnTo>
                <a:lnTo>
                  <a:pt x="306539" y="6654"/>
                </a:lnTo>
                <a:lnTo>
                  <a:pt x="288417" y="5080"/>
                </a:lnTo>
                <a:lnTo>
                  <a:pt x="299618" y="4965"/>
                </a:lnTo>
                <a:lnTo>
                  <a:pt x="321398" y="4445"/>
                </a:lnTo>
                <a:lnTo>
                  <a:pt x="332105" y="43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70741" y="1542795"/>
            <a:ext cx="92075" cy="11430"/>
          </a:xfrm>
          <a:custGeom>
            <a:avLst/>
            <a:gdLst/>
            <a:ahLst/>
            <a:cxnLst/>
            <a:rect l="l" t="t" r="r" b="b"/>
            <a:pathLst>
              <a:path w="92075" h="11430">
                <a:moveTo>
                  <a:pt x="70993" y="9779"/>
                </a:moveTo>
                <a:lnTo>
                  <a:pt x="65786" y="11049"/>
                </a:lnTo>
                <a:lnTo>
                  <a:pt x="70993" y="11049"/>
                </a:lnTo>
                <a:lnTo>
                  <a:pt x="70993" y="9779"/>
                </a:lnTo>
                <a:close/>
              </a:path>
              <a:path w="92075" h="11430">
                <a:moveTo>
                  <a:pt x="91516" y="6946"/>
                </a:moveTo>
                <a:lnTo>
                  <a:pt x="75057" y="5715"/>
                </a:lnTo>
                <a:lnTo>
                  <a:pt x="69342" y="6604"/>
                </a:lnTo>
                <a:lnTo>
                  <a:pt x="43853" y="4991"/>
                </a:lnTo>
                <a:lnTo>
                  <a:pt x="20193" y="2971"/>
                </a:lnTo>
                <a:lnTo>
                  <a:pt x="3759" y="1130"/>
                </a:lnTo>
                <a:lnTo>
                  <a:pt x="0" y="0"/>
                </a:lnTo>
                <a:lnTo>
                  <a:pt x="7264" y="2349"/>
                </a:lnTo>
                <a:lnTo>
                  <a:pt x="15519" y="4508"/>
                </a:lnTo>
                <a:lnTo>
                  <a:pt x="26098" y="6680"/>
                </a:lnTo>
                <a:lnTo>
                  <a:pt x="40386" y="9017"/>
                </a:lnTo>
                <a:lnTo>
                  <a:pt x="50304" y="7632"/>
                </a:lnTo>
                <a:lnTo>
                  <a:pt x="58293" y="7200"/>
                </a:lnTo>
                <a:lnTo>
                  <a:pt x="70231" y="7366"/>
                </a:lnTo>
                <a:lnTo>
                  <a:pt x="77152" y="8013"/>
                </a:lnTo>
                <a:lnTo>
                  <a:pt x="76492" y="8623"/>
                </a:lnTo>
                <a:lnTo>
                  <a:pt x="72961" y="9207"/>
                </a:lnTo>
                <a:lnTo>
                  <a:pt x="71247" y="9779"/>
                </a:lnTo>
                <a:lnTo>
                  <a:pt x="81851" y="9055"/>
                </a:lnTo>
                <a:lnTo>
                  <a:pt x="91198" y="8089"/>
                </a:lnTo>
                <a:lnTo>
                  <a:pt x="91516" y="694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55348" y="1544066"/>
            <a:ext cx="66675" cy="5080"/>
          </a:xfrm>
          <a:custGeom>
            <a:avLst/>
            <a:gdLst/>
            <a:ahLst/>
            <a:cxnLst/>
            <a:rect l="l" t="t" r="r" b="b"/>
            <a:pathLst>
              <a:path w="66675" h="5080">
                <a:moveTo>
                  <a:pt x="66167" y="0"/>
                </a:moveTo>
                <a:lnTo>
                  <a:pt x="0" y="1650"/>
                </a:lnTo>
                <a:lnTo>
                  <a:pt x="34035" y="4825"/>
                </a:lnTo>
                <a:lnTo>
                  <a:pt x="32130" y="3175"/>
                </a:lnTo>
                <a:lnTo>
                  <a:pt x="52701" y="2911"/>
                </a:lnTo>
                <a:lnTo>
                  <a:pt x="61531" y="2206"/>
                </a:lnTo>
                <a:lnTo>
                  <a:pt x="64170" y="1192"/>
                </a:lnTo>
                <a:lnTo>
                  <a:pt x="6616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23625" y="1528063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38100" y="0"/>
                </a:moveTo>
                <a:lnTo>
                  <a:pt x="0" y="6096"/>
                </a:lnTo>
                <a:lnTo>
                  <a:pt x="29464" y="4318"/>
                </a:lnTo>
                <a:lnTo>
                  <a:pt x="381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145901" y="1529207"/>
            <a:ext cx="22225" cy="2540"/>
          </a:xfrm>
          <a:custGeom>
            <a:avLst/>
            <a:gdLst/>
            <a:ahLst/>
            <a:cxnLst/>
            <a:rect l="l" t="t" r="r" b="b"/>
            <a:pathLst>
              <a:path w="22225" h="2540">
                <a:moveTo>
                  <a:pt x="22225" y="0"/>
                </a:moveTo>
                <a:lnTo>
                  <a:pt x="0" y="1904"/>
                </a:lnTo>
                <a:lnTo>
                  <a:pt x="19430" y="2539"/>
                </a:lnTo>
                <a:lnTo>
                  <a:pt x="222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97600" y="1566163"/>
            <a:ext cx="20955" cy="1270"/>
          </a:xfrm>
          <a:custGeom>
            <a:avLst/>
            <a:gdLst/>
            <a:ahLst/>
            <a:cxnLst/>
            <a:rect l="l" t="t" r="r" b="b"/>
            <a:pathLst>
              <a:path w="20954" h="1269">
                <a:moveTo>
                  <a:pt x="20574" y="0"/>
                </a:moveTo>
                <a:lnTo>
                  <a:pt x="9778" y="0"/>
                </a:lnTo>
                <a:lnTo>
                  <a:pt x="0" y="1270"/>
                </a:lnTo>
                <a:lnTo>
                  <a:pt x="205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56350" y="1564894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69">
                <a:moveTo>
                  <a:pt x="9525" y="0"/>
                </a:moveTo>
                <a:lnTo>
                  <a:pt x="2794" y="634"/>
                </a:lnTo>
                <a:lnTo>
                  <a:pt x="0" y="1269"/>
                </a:lnTo>
                <a:lnTo>
                  <a:pt x="5714" y="1269"/>
                </a:lnTo>
                <a:lnTo>
                  <a:pt x="95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54134" y="1523920"/>
            <a:ext cx="58419" cy="5715"/>
          </a:xfrm>
          <a:custGeom>
            <a:avLst/>
            <a:gdLst/>
            <a:ahLst/>
            <a:cxnLst/>
            <a:rect l="l" t="t" r="r" b="b"/>
            <a:pathLst>
              <a:path w="58420" h="5715">
                <a:moveTo>
                  <a:pt x="3317" y="0"/>
                </a:moveTo>
                <a:lnTo>
                  <a:pt x="0" y="1222"/>
                </a:lnTo>
                <a:lnTo>
                  <a:pt x="8509" y="4524"/>
                </a:lnTo>
                <a:lnTo>
                  <a:pt x="23213" y="4161"/>
                </a:lnTo>
                <a:lnTo>
                  <a:pt x="36131" y="4286"/>
                </a:lnTo>
                <a:lnTo>
                  <a:pt x="47621" y="4720"/>
                </a:lnTo>
                <a:lnTo>
                  <a:pt x="58039" y="5286"/>
                </a:lnTo>
                <a:lnTo>
                  <a:pt x="36004" y="2794"/>
                </a:lnTo>
                <a:lnTo>
                  <a:pt x="16541" y="777"/>
                </a:lnTo>
                <a:lnTo>
                  <a:pt x="33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78776" y="1546478"/>
            <a:ext cx="87630" cy="18415"/>
          </a:xfrm>
          <a:custGeom>
            <a:avLst/>
            <a:gdLst/>
            <a:ahLst/>
            <a:cxnLst/>
            <a:rect l="l" t="t" r="r" b="b"/>
            <a:pathLst>
              <a:path w="87629" h="18415">
                <a:moveTo>
                  <a:pt x="38100" y="18415"/>
                </a:moveTo>
                <a:lnTo>
                  <a:pt x="0" y="16002"/>
                </a:lnTo>
                <a:lnTo>
                  <a:pt x="7112" y="16598"/>
                </a:lnTo>
                <a:lnTo>
                  <a:pt x="15760" y="17208"/>
                </a:lnTo>
                <a:lnTo>
                  <a:pt x="26047" y="17830"/>
                </a:lnTo>
                <a:lnTo>
                  <a:pt x="38100" y="18415"/>
                </a:lnTo>
                <a:close/>
              </a:path>
              <a:path w="87629" h="18415">
                <a:moveTo>
                  <a:pt x="87249" y="0"/>
                </a:moveTo>
                <a:lnTo>
                  <a:pt x="58674" y="2794"/>
                </a:lnTo>
                <a:lnTo>
                  <a:pt x="67564" y="3683"/>
                </a:lnTo>
                <a:lnTo>
                  <a:pt x="872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10200" y="1568577"/>
            <a:ext cx="24130" cy="3810"/>
          </a:xfrm>
          <a:custGeom>
            <a:avLst/>
            <a:gdLst/>
            <a:ahLst/>
            <a:cxnLst/>
            <a:rect l="l" t="t" r="r" b="b"/>
            <a:pathLst>
              <a:path w="24129" h="3809">
                <a:moveTo>
                  <a:pt x="23113" y="0"/>
                </a:moveTo>
                <a:lnTo>
                  <a:pt x="0" y="3810"/>
                </a:lnTo>
                <a:lnTo>
                  <a:pt x="18577" y="3536"/>
                </a:lnTo>
                <a:lnTo>
                  <a:pt x="24129" y="2762"/>
                </a:lnTo>
                <a:lnTo>
                  <a:pt x="23395" y="1559"/>
                </a:lnTo>
                <a:lnTo>
                  <a:pt x="231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206101" y="1530477"/>
            <a:ext cx="62230" cy="3810"/>
          </a:xfrm>
          <a:custGeom>
            <a:avLst/>
            <a:gdLst/>
            <a:ahLst/>
            <a:cxnLst/>
            <a:rect l="l" t="t" r="r" b="b"/>
            <a:pathLst>
              <a:path w="62229" h="3809">
                <a:moveTo>
                  <a:pt x="0" y="0"/>
                </a:moveTo>
                <a:lnTo>
                  <a:pt x="21397" y="1430"/>
                </a:lnTo>
                <a:lnTo>
                  <a:pt x="39449" y="2778"/>
                </a:lnTo>
                <a:lnTo>
                  <a:pt x="53238" y="3339"/>
                </a:lnTo>
                <a:lnTo>
                  <a:pt x="61849" y="2412"/>
                </a:lnTo>
                <a:lnTo>
                  <a:pt x="44130" y="1339"/>
                </a:lnTo>
                <a:lnTo>
                  <a:pt x="28019" y="587"/>
                </a:lnTo>
                <a:lnTo>
                  <a:pt x="13360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57925" y="1525524"/>
            <a:ext cx="19050" cy="2540"/>
          </a:xfrm>
          <a:custGeom>
            <a:avLst/>
            <a:gdLst/>
            <a:ahLst/>
            <a:cxnLst/>
            <a:rect l="l" t="t" r="r" b="b"/>
            <a:pathLst>
              <a:path w="19050" h="2540">
                <a:moveTo>
                  <a:pt x="16383" y="0"/>
                </a:moveTo>
                <a:lnTo>
                  <a:pt x="4572" y="1270"/>
                </a:lnTo>
                <a:lnTo>
                  <a:pt x="0" y="2539"/>
                </a:lnTo>
                <a:lnTo>
                  <a:pt x="11811" y="2539"/>
                </a:lnTo>
                <a:lnTo>
                  <a:pt x="19050" y="1270"/>
                </a:lnTo>
                <a:lnTo>
                  <a:pt x="163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34600" y="1529064"/>
            <a:ext cx="71755" cy="3175"/>
          </a:xfrm>
          <a:custGeom>
            <a:avLst/>
            <a:gdLst/>
            <a:ahLst/>
            <a:cxnLst/>
            <a:rect l="l" t="t" r="r" b="b"/>
            <a:pathLst>
              <a:path w="71754" h="3175">
                <a:moveTo>
                  <a:pt x="36401" y="0"/>
                </a:moveTo>
                <a:lnTo>
                  <a:pt x="18099" y="291"/>
                </a:lnTo>
                <a:lnTo>
                  <a:pt x="0" y="1666"/>
                </a:lnTo>
                <a:lnTo>
                  <a:pt x="12319" y="2682"/>
                </a:lnTo>
                <a:lnTo>
                  <a:pt x="26136" y="1970"/>
                </a:lnTo>
                <a:lnTo>
                  <a:pt x="40465" y="1460"/>
                </a:lnTo>
                <a:lnTo>
                  <a:pt x="55485" y="1307"/>
                </a:lnTo>
                <a:lnTo>
                  <a:pt x="71374" y="1666"/>
                </a:lnTo>
                <a:lnTo>
                  <a:pt x="54346" y="541"/>
                </a:lnTo>
                <a:lnTo>
                  <a:pt x="364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2926" y="1560067"/>
            <a:ext cx="8255" cy="1270"/>
          </a:xfrm>
          <a:custGeom>
            <a:avLst/>
            <a:gdLst/>
            <a:ahLst/>
            <a:cxnLst/>
            <a:rect l="l" t="t" r="r" b="b"/>
            <a:pathLst>
              <a:path w="8255" h="1269">
                <a:moveTo>
                  <a:pt x="888" y="0"/>
                </a:moveTo>
                <a:lnTo>
                  <a:pt x="0" y="1143"/>
                </a:lnTo>
                <a:lnTo>
                  <a:pt x="7874" y="1143"/>
                </a:lnTo>
                <a:lnTo>
                  <a:pt x="8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62125" y="1522158"/>
            <a:ext cx="34925" cy="1270"/>
          </a:xfrm>
          <a:custGeom>
            <a:avLst/>
            <a:gdLst/>
            <a:ahLst/>
            <a:cxnLst/>
            <a:rect l="l" t="t" r="r" b="b"/>
            <a:pathLst>
              <a:path w="34925" h="1269">
                <a:moveTo>
                  <a:pt x="21843" y="0"/>
                </a:moveTo>
                <a:lnTo>
                  <a:pt x="12279" y="238"/>
                </a:lnTo>
                <a:lnTo>
                  <a:pt x="0" y="952"/>
                </a:lnTo>
                <a:lnTo>
                  <a:pt x="34925" y="952"/>
                </a:lnTo>
                <a:lnTo>
                  <a:pt x="29217" y="238"/>
                </a:lnTo>
                <a:lnTo>
                  <a:pt x="218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812526" y="1529941"/>
            <a:ext cx="8890" cy="635"/>
          </a:xfrm>
          <a:custGeom>
            <a:avLst/>
            <a:gdLst/>
            <a:ahLst/>
            <a:cxnLst/>
            <a:rect l="l" t="t" r="r" b="b"/>
            <a:pathLst>
              <a:path w="8890" h="634">
                <a:moveTo>
                  <a:pt x="3857" y="0"/>
                </a:moveTo>
                <a:lnTo>
                  <a:pt x="0" y="535"/>
                </a:lnTo>
                <a:lnTo>
                  <a:pt x="8429" y="357"/>
                </a:lnTo>
                <a:lnTo>
                  <a:pt x="8191" y="59"/>
                </a:lnTo>
                <a:lnTo>
                  <a:pt x="38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96600" y="154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3936" y="0"/>
                </a:moveTo>
                <a:lnTo>
                  <a:pt x="1016" y="762"/>
                </a:lnTo>
                <a:lnTo>
                  <a:pt x="0" y="1650"/>
                </a:lnTo>
                <a:lnTo>
                  <a:pt x="2031" y="762"/>
                </a:lnTo>
                <a:lnTo>
                  <a:pt x="393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947275" y="1553844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3809" y="0"/>
                </a:moveTo>
                <a:lnTo>
                  <a:pt x="889" y="0"/>
                </a:lnTo>
                <a:lnTo>
                  <a:pt x="0" y="0"/>
                </a:lnTo>
                <a:lnTo>
                  <a:pt x="469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787126" y="1529206"/>
            <a:ext cx="68580" cy="2540"/>
          </a:xfrm>
          <a:custGeom>
            <a:avLst/>
            <a:gdLst/>
            <a:ahLst/>
            <a:cxnLst/>
            <a:rect l="l" t="t" r="r" b="b"/>
            <a:pathLst>
              <a:path w="68579" h="2540">
                <a:moveTo>
                  <a:pt x="30099" y="2540"/>
                </a:moveTo>
                <a:lnTo>
                  <a:pt x="27178" y="1270"/>
                </a:lnTo>
                <a:lnTo>
                  <a:pt x="26162" y="1270"/>
                </a:lnTo>
                <a:lnTo>
                  <a:pt x="25273" y="1270"/>
                </a:lnTo>
                <a:lnTo>
                  <a:pt x="0" y="1270"/>
                </a:lnTo>
                <a:lnTo>
                  <a:pt x="7823" y="1295"/>
                </a:lnTo>
                <a:lnTo>
                  <a:pt x="15379" y="1435"/>
                </a:lnTo>
                <a:lnTo>
                  <a:pt x="22758" y="1816"/>
                </a:lnTo>
                <a:lnTo>
                  <a:pt x="30099" y="2540"/>
                </a:lnTo>
                <a:close/>
              </a:path>
              <a:path w="68579" h="2540">
                <a:moveTo>
                  <a:pt x="68199" y="1270"/>
                </a:moveTo>
                <a:lnTo>
                  <a:pt x="66294" y="0"/>
                </a:lnTo>
                <a:lnTo>
                  <a:pt x="49149" y="1270"/>
                </a:lnTo>
                <a:lnTo>
                  <a:pt x="68199" y="12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99988" y="1552575"/>
            <a:ext cx="13335" cy="1905"/>
          </a:xfrm>
          <a:custGeom>
            <a:avLst/>
            <a:gdLst/>
            <a:ahLst/>
            <a:cxnLst/>
            <a:rect l="l" t="t" r="r" b="b"/>
            <a:pathLst>
              <a:path w="13335" h="1905">
                <a:moveTo>
                  <a:pt x="13160" y="0"/>
                </a:moveTo>
                <a:lnTo>
                  <a:pt x="9604" y="0"/>
                </a:lnTo>
                <a:lnTo>
                  <a:pt x="1105" y="1250"/>
                </a:lnTo>
                <a:lnTo>
                  <a:pt x="0" y="1428"/>
                </a:lnTo>
                <a:lnTo>
                  <a:pt x="4585" y="892"/>
                </a:lnTo>
                <a:lnTo>
                  <a:pt x="131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72641" y="1520570"/>
            <a:ext cx="9552940" cy="58419"/>
          </a:xfrm>
          <a:custGeom>
            <a:avLst/>
            <a:gdLst/>
            <a:ahLst/>
            <a:cxnLst/>
            <a:rect l="l" t="t" r="r" b="b"/>
            <a:pathLst>
              <a:path w="9552940" h="58419">
                <a:moveTo>
                  <a:pt x="2094064" y="6743"/>
                </a:moveTo>
                <a:lnTo>
                  <a:pt x="2076780" y="6604"/>
                </a:lnTo>
                <a:lnTo>
                  <a:pt x="2009368" y="6743"/>
                </a:lnTo>
                <a:lnTo>
                  <a:pt x="2094064" y="6743"/>
                </a:lnTo>
                <a:close/>
              </a:path>
              <a:path w="9552940" h="58419">
                <a:moveTo>
                  <a:pt x="6547815" y="40005"/>
                </a:moveTo>
                <a:lnTo>
                  <a:pt x="6534861" y="40005"/>
                </a:lnTo>
                <a:lnTo>
                  <a:pt x="6531788" y="39598"/>
                </a:lnTo>
                <a:lnTo>
                  <a:pt x="6527216" y="39484"/>
                </a:lnTo>
                <a:lnTo>
                  <a:pt x="6523482" y="40906"/>
                </a:lnTo>
                <a:lnTo>
                  <a:pt x="6547815" y="40005"/>
                </a:lnTo>
                <a:close/>
              </a:path>
              <a:path w="9552940" h="58419">
                <a:moveTo>
                  <a:pt x="6609715" y="14605"/>
                </a:moveTo>
                <a:lnTo>
                  <a:pt x="6465697" y="13716"/>
                </a:lnTo>
                <a:lnTo>
                  <a:pt x="6404178" y="12700"/>
                </a:lnTo>
                <a:lnTo>
                  <a:pt x="6347079" y="10934"/>
                </a:lnTo>
                <a:lnTo>
                  <a:pt x="6348222" y="14605"/>
                </a:lnTo>
                <a:lnTo>
                  <a:pt x="6609715" y="14605"/>
                </a:lnTo>
                <a:close/>
              </a:path>
              <a:path w="9552940" h="58419">
                <a:moveTo>
                  <a:pt x="6955409" y="46990"/>
                </a:moveTo>
                <a:lnTo>
                  <a:pt x="6933184" y="35814"/>
                </a:lnTo>
                <a:lnTo>
                  <a:pt x="6888734" y="50546"/>
                </a:lnTo>
                <a:lnTo>
                  <a:pt x="6908381" y="47688"/>
                </a:lnTo>
                <a:lnTo>
                  <a:pt x="6924967" y="46532"/>
                </a:lnTo>
                <a:lnTo>
                  <a:pt x="6940105" y="46494"/>
                </a:lnTo>
                <a:lnTo>
                  <a:pt x="6955409" y="46990"/>
                </a:lnTo>
                <a:close/>
              </a:path>
              <a:path w="9552940" h="58419">
                <a:moveTo>
                  <a:pt x="9272270" y="11938"/>
                </a:moveTo>
                <a:lnTo>
                  <a:pt x="9269349" y="11938"/>
                </a:lnTo>
                <a:lnTo>
                  <a:pt x="9269349" y="12700"/>
                </a:lnTo>
                <a:lnTo>
                  <a:pt x="9272270" y="11938"/>
                </a:lnTo>
                <a:close/>
              </a:path>
              <a:path w="9552940" h="58419">
                <a:moveTo>
                  <a:pt x="9552559" y="15240"/>
                </a:moveTo>
                <a:lnTo>
                  <a:pt x="9539973" y="13220"/>
                </a:lnTo>
                <a:lnTo>
                  <a:pt x="9532849" y="12954"/>
                </a:lnTo>
                <a:lnTo>
                  <a:pt x="9523425" y="12458"/>
                </a:lnTo>
                <a:lnTo>
                  <a:pt x="9503918" y="9283"/>
                </a:lnTo>
                <a:lnTo>
                  <a:pt x="9502534" y="12331"/>
                </a:lnTo>
                <a:lnTo>
                  <a:pt x="9473832" y="13093"/>
                </a:lnTo>
                <a:lnTo>
                  <a:pt x="9437599" y="13220"/>
                </a:lnTo>
                <a:lnTo>
                  <a:pt x="9413672" y="13982"/>
                </a:lnTo>
                <a:lnTo>
                  <a:pt x="9421876" y="16891"/>
                </a:lnTo>
                <a:lnTo>
                  <a:pt x="9395333" y="13589"/>
                </a:lnTo>
                <a:lnTo>
                  <a:pt x="9341104" y="11049"/>
                </a:lnTo>
                <a:lnTo>
                  <a:pt x="9334894" y="10414"/>
                </a:lnTo>
                <a:lnTo>
                  <a:pt x="9307576" y="7632"/>
                </a:lnTo>
                <a:lnTo>
                  <a:pt x="9309951" y="8890"/>
                </a:lnTo>
                <a:lnTo>
                  <a:pt x="9311107" y="9918"/>
                </a:lnTo>
                <a:lnTo>
                  <a:pt x="9304045" y="10414"/>
                </a:lnTo>
                <a:lnTo>
                  <a:pt x="9281795" y="10172"/>
                </a:lnTo>
                <a:lnTo>
                  <a:pt x="9275064" y="11938"/>
                </a:lnTo>
                <a:lnTo>
                  <a:pt x="9272270" y="11938"/>
                </a:lnTo>
                <a:lnTo>
                  <a:pt x="9282684" y="12700"/>
                </a:lnTo>
                <a:lnTo>
                  <a:pt x="9291320" y="13589"/>
                </a:lnTo>
                <a:lnTo>
                  <a:pt x="9294114" y="14351"/>
                </a:lnTo>
                <a:lnTo>
                  <a:pt x="9270378" y="16891"/>
                </a:lnTo>
                <a:lnTo>
                  <a:pt x="9237675" y="18415"/>
                </a:lnTo>
                <a:lnTo>
                  <a:pt x="9204617" y="19304"/>
                </a:lnTo>
                <a:lnTo>
                  <a:pt x="9179814" y="20332"/>
                </a:lnTo>
                <a:lnTo>
                  <a:pt x="9170492" y="19812"/>
                </a:lnTo>
                <a:lnTo>
                  <a:pt x="9171686" y="19570"/>
                </a:lnTo>
                <a:lnTo>
                  <a:pt x="9174061" y="19050"/>
                </a:lnTo>
                <a:lnTo>
                  <a:pt x="9179776" y="18161"/>
                </a:lnTo>
                <a:lnTo>
                  <a:pt x="9176893" y="16891"/>
                </a:lnTo>
                <a:lnTo>
                  <a:pt x="9141587" y="19570"/>
                </a:lnTo>
                <a:lnTo>
                  <a:pt x="9132938" y="17653"/>
                </a:lnTo>
                <a:lnTo>
                  <a:pt x="9130640" y="17157"/>
                </a:lnTo>
                <a:lnTo>
                  <a:pt x="9122740" y="16129"/>
                </a:lnTo>
                <a:lnTo>
                  <a:pt x="9120772" y="15875"/>
                </a:lnTo>
                <a:lnTo>
                  <a:pt x="9118803" y="15633"/>
                </a:lnTo>
                <a:lnTo>
                  <a:pt x="9113863" y="14986"/>
                </a:lnTo>
                <a:lnTo>
                  <a:pt x="9109037" y="12954"/>
                </a:lnTo>
                <a:lnTo>
                  <a:pt x="9127731" y="11430"/>
                </a:lnTo>
                <a:lnTo>
                  <a:pt x="9133967" y="10934"/>
                </a:lnTo>
                <a:lnTo>
                  <a:pt x="9106281" y="10934"/>
                </a:lnTo>
                <a:lnTo>
                  <a:pt x="9106281" y="14351"/>
                </a:lnTo>
                <a:lnTo>
                  <a:pt x="9099677" y="15240"/>
                </a:lnTo>
                <a:lnTo>
                  <a:pt x="9087764" y="15633"/>
                </a:lnTo>
                <a:lnTo>
                  <a:pt x="9078925" y="15506"/>
                </a:lnTo>
                <a:lnTo>
                  <a:pt x="9072575" y="15113"/>
                </a:lnTo>
                <a:lnTo>
                  <a:pt x="9068181" y="14351"/>
                </a:lnTo>
                <a:lnTo>
                  <a:pt x="9090114" y="14351"/>
                </a:lnTo>
                <a:lnTo>
                  <a:pt x="9098216" y="14109"/>
                </a:lnTo>
                <a:lnTo>
                  <a:pt x="9099525" y="13982"/>
                </a:lnTo>
                <a:lnTo>
                  <a:pt x="9103487" y="13589"/>
                </a:lnTo>
                <a:lnTo>
                  <a:pt x="9105392" y="13589"/>
                </a:lnTo>
                <a:lnTo>
                  <a:pt x="9106281" y="14351"/>
                </a:lnTo>
                <a:lnTo>
                  <a:pt x="9106281" y="10934"/>
                </a:lnTo>
                <a:lnTo>
                  <a:pt x="9079611" y="10934"/>
                </a:lnTo>
                <a:lnTo>
                  <a:pt x="9053462" y="9398"/>
                </a:lnTo>
                <a:lnTo>
                  <a:pt x="9036685" y="8940"/>
                </a:lnTo>
                <a:lnTo>
                  <a:pt x="9036685" y="13589"/>
                </a:lnTo>
                <a:lnTo>
                  <a:pt x="9035796" y="13589"/>
                </a:lnTo>
                <a:lnTo>
                  <a:pt x="9032494" y="13436"/>
                </a:lnTo>
                <a:lnTo>
                  <a:pt x="9023413" y="13093"/>
                </a:lnTo>
                <a:lnTo>
                  <a:pt x="9016949" y="12700"/>
                </a:lnTo>
                <a:lnTo>
                  <a:pt x="9032494" y="13436"/>
                </a:lnTo>
                <a:lnTo>
                  <a:pt x="9036685" y="13589"/>
                </a:lnTo>
                <a:lnTo>
                  <a:pt x="9036685" y="8940"/>
                </a:lnTo>
                <a:lnTo>
                  <a:pt x="9025522" y="8636"/>
                </a:lnTo>
                <a:lnTo>
                  <a:pt x="8998648" y="8521"/>
                </a:lnTo>
                <a:lnTo>
                  <a:pt x="8975725" y="9283"/>
                </a:lnTo>
                <a:lnTo>
                  <a:pt x="8954922" y="9525"/>
                </a:lnTo>
                <a:lnTo>
                  <a:pt x="8936012" y="10668"/>
                </a:lnTo>
                <a:lnTo>
                  <a:pt x="8926233" y="11430"/>
                </a:lnTo>
                <a:lnTo>
                  <a:pt x="8932799" y="10172"/>
                </a:lnTo>
                <a:lnTo>
                  <a:pt x="8846947" y="12700"/>
                </a:lnTo>
                <a:lnTo>
                  <a:pt x="8846058" y="11938"/>
                </a:lnTo>
                <a:lnTo>
                  <a:pt x="8794547" y="12065"/>
                </a:lnTo>
                <a:lnTo>
                  <a:pt x="8687537" y="13982"/>
                </a:lnTo>
                <a:lnTo>
                  <a:pt x="8631745" y="13589"/>
                </a:lnTo>
                <a:lnTo>
                  <a:pt x="8601646" y="12192"/>
                </a:lnTo>
                <a:lnTo>
                  <a:pt x="8574278" y="10934"/>
                </a:lnTo>
                <a:lnTo>
                  <a:pt x="8552523" y="11696"/>
                </a:lnTo>
                <a:lnTo>
                  <a:pt x="8528901" y="12065"/>
                </a:lnTo>
                <a:lnTo>
                  <a:pt x="8501507" y="12192"/>
                </a:lnTo>
                <a:lnTo>
                  <a:pt x="8468487" y="11938"/>
                </a:lnTo>
                <a:lnTo>
                  <a:pt x="8459851" y="8394"/>
                </a:lnTo>
                <a:lnTo>
                  <a:pt x="8426691" y="8394"/>
                </a:lnTo>
                <a:lnTo>
                  <a:pt x="8388769" y="7493"/>
                </a:lnTo>
                <a:lnTo>
                  <a:pt x="8354923" y="7112"/>
                </a:lnTo>
                <a:lnTo>
                  <a:pt x="8333994" y="8394"/>
                </a:lnTo>
                <a:lnTo>
                  <a:pt x="8299590" y="4953"/>
                </a:lnTo>
                <a:lnTo>
                  <a:pt x="8277504" y="4457"/>
                </a:lnTo>
                <a:lnTo>
                  <a:pt x="8249894" y="3822"/>
                </a:lnTo>
                <a:lnTo>
                  <a:pt x="8137792" y="4457"/>
                </a:lnTo>
                <a:lnTo>
                  <a:pt x="8091932" y="4191"/>
                </a:lnTo>
                <a:lnTo>
                  <a:pt x="8089011" y="8394"/>
                </a:lnTo>
                <a:lnTo>
                  <a:pt x="8056105" y="8636"/>
                </a:lnTo>
                <a:lnTo>
                  <a:pt x="7946898" y="10934"/>
                </a:lnTo>
                <a:lnTo>
                  <a:pt x="7950708" y="15240"/>
                </a:lnTo>
                <a:lnTo>
                  <a:pt x="7910360" y="15875"/>
                </a:lnTo>
                <a:lnTo>
                  <a:pt x="7818107" y="13347"/>
                </a:lnTo>
                <a:lnTo>
                  <a:pt x="7809255" y="13093"/>
                </a:lnTo>
                <a:lnTo>
                  <a:pt x="7753350" y="12700"/>
                </a:lnTo>
                <a:lnTo>
                  <a:pt x="7759852" y="11811"/>
                </a:lnTo>
                <a:lnTo>
                  <a:pt x="7769593" y="11303"/>
                </a:lnTo>
                <a:lnTo>
                  <a:pt x="7780769" y="11430"/>
                </a:lnTo>
                <a:lnTo>
                  <a:pt x="7791577" y="11938"/>
                </a:lnTo>
                <a:lnTo>
                  <a:pt x="7779118" y="11303"/>
                </a:lnTo>
                <a:lnTo>
                  <a:pt x="7736764" y="9156"/>
                </a:lnTo>
                <a:lnTo>
                  <a:pt x="7680858" y="9918"/>
                </a:lnTo>
                <a:lnTo>
                  <a:pt x="7625296" y="12065"/>
                </a:lnTo>
                <a:lnTo>
                  <a:pt x="7571473" y="13347"/>
                </a:lnTo>
                <a:lnTo>
                  <a:pt x="7548448" y="12700"/>
                </a:lnTo>
                <a:lnTo>
                  <a:pt x="7543838" y="12573"/>
                </a:lnTo>
                <a:lnTo>
                  <a:pt x="7520813" y="11938"/>
                </a:lnTo>
                <a:lnTo>
                  <a:pt x="7493965" y="12573"/>
                </a:lnTo>
                <a:lnTo>
                  <a:pt x="7482573" y="12331"/>
                </a:lnTo>
                <a:lnTo>
                  <a:pt x="7472172" y="11938"/>
                </a:lnTo>
                <a:lnTo>
                  <a:pt x="7474966" y="11938"/>
                </a:lnTo>
                <a:lnTo>
                  <a:pt x="7476871" y="10934"/>
                </a:lnTo>
                <a:lnTo>
                  <a:pt x="7468362" y="10934"/>
                </a:lnTo>
                <a:lnTo>
                  <a:pt x="7440676" y="9283"/>
                </a:lnTo>
                <a:lnTo>
                  <a:pt x="7448296" y="10172"/>
                </a:lnTo>
                <a:lnTo>
                  <a:pt x="7456932" y="10934"/>
                </a:lnTo>
                <a:lnTo>
                  <a:pt x="7463536" y="10934"/>
                </a:lnTo>
                <a:lnTo>
                  <a:pt x="7450633" y="11176"/>
                </a:lnTo>
                <a:lnTo>
                  <a:pt x="7401560" y="12700"/>
                </a:lnTo>
                <a:lnTo>
                  <a:pt x="7391146" y="8394"/>
                </a:lnTo>
                <a:lnTo>
                  <a:pt x="7386320" y="8394"/>
                </a:lnTo>
                <a:lnTo>
                  <a:pt x="7374014" y="8128"/>
                </a:lnTo>
                <a:lnTo>
                  <a:pt x="7370089" y="9156"/>
                </a:lnTo>
                <a:lnTo>
                  <a:pt x="7372591" y="11176"/>
                </a:lnTo>
                <a:lnTo>
                  <a:pt x="7379589" y="13589"/>
                </a:lnTo>
                <a:lnTo>
                  <a:pt x="7371207" y="14224"/>
                </a:lnTo>
                <a:lnTo>
                  <a:pt x="7349109" y="16129"/>
                </a:lnTo>
                <a:lnTo>
                  <a:pt x="7335088" y="14109"/>
                </a:lnTo>
                <a:lnTo>
                  <a:pt x="7331583" y="13589"/>
                </a:lnTo>
                <a:lnTo>
                  <a:pt x="7308761" y="13982"/>
                </a:lnTo>
                <a:lnTo>
                  <a:pt x="7284682" y="14109"/>
                </a:lnTo>
                <a:lnTo>
                  <a:pt x="7263384" y="10934"/>
                </a:lnTo>
                <a:lnTo>
                  <a:pt x="7237997" y="12954"/>
                </a:lnTo>
                <a:lnTo>
                  <a:pt x="7197064" y="14605"/>
                </a:lnTo>
                <a:lnTo>
                  <a:pt x="7156882" y="16891"/>
                </a:lnTo>
                <a:lnTo>
                  <a:pt x="7133717" y="21221"/>
                </a:lnTo>
                <a:lnTo>
                  <a:pt x="7132701" y="19570"/>
                </a:lnTo>
                <a:lnTo>
                  <a:pt x="7138416" y="19570"/>
                </a:lnTo>
                <a:lnTo>
                  <a:pt x="7100151" y="18681"/>
                </a:lnTo>
                <a:lnTo>
                  <a:pt x="7081685" y="18808"/>
                </a:lnTo>
                <a:lnTo>
                  <a:pt x="7063994" y="19570"/>
                </a:lnTo>
                <a:lnTo>
                  <a:pt x="7052564" y="14351"/>
                </a:lnTo>
                <a:lnTo>
                  <a:pt x="6996303" y="21221"/>
                </a:lnTo>
                <a:lnTo>
                  <a:pt x="6987934" y="20332"/>
                </a:lnTo>
                <a:lnTo>
                  <a:pt x="6974789" y="18923"/>
                </a:lnTo>
                <a:lnTo>
                  <a:pt x="6963473" y="16891"/>
                </a:lnTo>
                <a:lnTo>
                  <a:pt x="6965010" y="14744"/>
                </a:lnTo>
                <a:lnTo>
                  <a:pt x="6982079" y="11938"/>
                </a:lnTo>
                <a:lnTo>
                  <a:pt x="6935419" y="14871"/>
                </a:lnTo>
                <a:lnTo>
                  <a:pt x="6883933" y="17399"/>
                </a:lnTo>
                <a:lnTo>
                  <a:pt x="6844792" y="20332"/>
                </a:lnTo>
                <a:lnTo>
                  <a:pt x="6845490" y="19697"/>
                </a:lnTo>
                <a:lnTo>
                  <a:pt x="6845630" y="19570"/>
                </a:lnTo>
                <a:lnTo>
                  <a:pt x="6848602" y="16891"/>
                </a:lnTo>
                <a:lnTo>
                  <a:pt x="6827202" y="17526"/>
                </a:lnTo>
                <a:lnTo>
                  <a:pt x="6804126" y="18808"/>
                </a:lnTo>
                <a:lnTo>
                  <a:pt x="6783032" y="19570"/>
                </a:lnTo>
                <a:lnTo>
                  <a:pt x="6767576" y="18681"/>
                </a:lnTo>
                <a:lnTo>
                  <a:pt x="6755295" y="17780"/>
                </a:lnTo>
                <a:lnTo>
                  <a:pt x="6739509" y="16637"/>
                </a:lnTo>
                <a:lnTo>
                  <a:pt x="6698742" y="15506"/>
                </a:lnTo>
                <a:lnTo>
                  <a:pt x="6348222" y="14605"/>
                </a:lnTo>
                <a:lnTo>
                  <a:pt x="6343358" y="14351"/>
                </a:lnTo>
                <a:lnTo>
                  <a:pt x="6292189" y="11696"/>
                </a:lnTo>
                <a:lnTo>
                  <a:pt x="6274562" y="14351"/>
                </a:lnTo>
                <a:lnTo>
                  <a:pt x="6259931" y="11176"/>
                </a:lnTo>
                <a:lnTo>
                  <a:pt x="6259741" y="10934"/>
                </a:lnTo>
                <a:lnTo>
                  <a:pt x="6258890" y="9779"/>
                </a:lnTo>
                <a:lnTo>
                  <a:pt x="6267031" y="8636"/>
                </a:lnTo>
                <a:lnTo>
                  <a:pt x="6268847" y="8394"/>
                </a:lnTo>
                <a:lnTo>
                  <a:pt x="6219952" y="8636"/>
                </a:lnTo>
                <a:lnTo>
                  <a:pt x="6180188" y="7874"/>
                </a:lnTo>
                <a:lnTo>
                  <a:pt x="6144717" y="8001"/>
                </a:lnTo>
                <a:lnTo>
                  <a:pt x="6108700" y="10934"/>
                </a:lnTo>
                <a:lnTo>
                  <a:pt x="6107315" y="9398"/>
                </a:lnTo>
                <a:lnTo>
                  <a:pt x="6112129" y="8128"/>
                </a:lnTo>
                <a:lnTo>
                  <a:pt x="6117120" y="7112"/>
                </a:lnTo>
                <a:lnTo>
                  <a:pt x="6116320" y="5842"/>
                </a:lnTo>
                <a:lnTo>
                  <a:pt x="6101791" y="6743"/>
                </a:lnTo>
                <a:lnTo>
                  <a:pt x="6093003" y="6997"/>
                </a:lnTo>
                <a:lnTo>
                  <a:pt x="6085840" y="6743"/>
                </a:lnTo>
                <a:lnTo>
                  <a:pt x="6084430" y="5588"/>
                </a:lnTo>
                <a:lnTo>
                  <a:pt x="6089612" y="4699"/>
                </a:lnTo>
                <a:lnTo>
                  <a:pt x="6107684" y="3302"/>
                </a:lnTo>
                <a:lnTo>
                  <a:pt x="6068695" y="4533"/>
                </a:lnTo>
                <a:lnTo>
                  <a:pt x="6068695" y="36576"/>
                </a:lnTo>
                <a:lnTo>
                  <a:pt x="6059932" y="37465"/>
                </a:lnTo>
                <a:lnTo>
                  <a:pt x="6049581" y="37465"/>
                </a:lnTo>
                <a:lnTo>
                  <a:pt x="6037796" y="36830"/>
                </a:lnTo>
                <a:lnTo>
                  <a:pt x="6024753" y="35687"/>
                </a:lnTo>
                <a:lnTo>
                  <a:pt x="6034951" y="35814"/>
                </a:lnTo>
                <a:lnTo>
                  <a:pt x="6045619" y="35814"/>
                </a:lnTo>
                <a:lnTo>
                  <a:pt x="6056846" y="36068"/>
                </a:lnTo>
                <a:lnTo>
                  <a:pt x="6068695" y="36576"/>
                </a:lnTo>
                <a:lnTo>
                  <a:pt x="6068695" y="4533"/>
                </a:lnTo>
                <a:lnTo>
                  <a:pt x="6063450" y="4699"/>
                </a:lnTo>
                <a:lnTo>
                  <a:pt x="6038151" y="8001"/>
                </a:lnTo>
                <a:lnTo>
                  <a:pt x="6025705" y="12700"/>
                </a:lnTo>
                <a:lnTo>
                  <a:pt x="6020054" y="17780"/>
                </a:lnTo>
                <a:lnTo>
                  <a:pt x="5994539" y="16129"/>
                </a:lnTo>
                <a:lnTo>
                  <a:pt x="5973635" y="15875"/>
                </a:lnTo>
                <a:lnTo>
                  <a:pt x="5954712" y="17018"/>
                </a:lnTo>
                <a:lnTo>
                  <a:pt x="5935218" y="19570"/>
                </a:lnTo>
                <a:lnTo>
                  <a:pt x="5925172" y="17653"/>
                </a:lnTo>
                <a:lnTo>
                  <a:pt x="5919228" y="16129"/>
                </a:lnTo>
                <a:lnTo>
                  <a:pt x="5918733" y="16002"/>
                </a:lnTo>
                <a:lnTo>
                  <a:pt x="5923394" y="14871"/>
                </a:lnTo>
                <a:lnTo>
                  <a:pt x="5946648" y="14351"/>
                </a:lnTo>
                <a:lnTo>
                  <a:pt x="5856605" y="12827"/>
                </a:lnTo>
                <a:lnTo>
                  <a:pt x="5806986" y="13347"/>
                </a:lnTo>
                <a:lnTo>
                  <a:pt x="5784469" y="16129"/>
                </a:lnTo>
                <a:lnTo>
                  <a:pt x="5774969" y="15367"/>
                </a:lnTo>
                <a:lnTo>
                  <a:pt x="5761888" y="15240"/>
                </a:lnTo>
                <a:lnTo>
                  <a:pt x="5749137" y="15633"/>
                </a:lnTo>
                <a:lnTo>
                  <a:pt x="5740654" y="16129"/>
                </a:lnTo>
                <a:lnTo>
                  <a:pt x="5679287" y="15367"/>
                </a:lnTo>
                <a:lnTo>
                  <a:pt x="5653900" y="15367"/>
                </a:lnTo>
                <a:lnTo>
                  <a:pt x="5618607" y="15240"/>
                </a:lnTo>
                <a:lnTo>
                  <a:pt x="5634863" y="16129"/>
                </a:lnTo>
                <a:lnTo>
                  <a:pt x="5617019" y="19304"/>
                </a:lnTo>
                <a:lnTo>
                  <a:pt x="5596585" y="19697"/>
                </a:lnTo>
                <a:lnTo>
                  <a:pt x="5571693" y="18923"/>
                </a:lnTo>
                <a:lnTo>
                  <a:pt x="5540502" y="18681"/>
                </a:lnTo>
                <a:lnTo>
                  <a:pt x="5541391" y="17780"/>
                </a:lnTo>
                <a:lnTo>
                  <a:pt x="5512701" y="16764"/>
                </a:lnTo>
                <a:lnTo>
                  <a:pt x="5494782" y="16129"/>
                </a:lnTo>
                <a:lnTo>
                  <a:pt x="5472442" y="16129"/>
                </a:lnTo>
                <a:lnTo>
                  <a:pt x="5458333" y="16764"/>
                </a:lnTo>
                <a:lnTo>
                  <a:pt x="5436451" y="16637"/>
                </a:lnTo>
                <a:lnTo>
                  <a:pt x="5390769" y="14351"/>
                </a:lnTo>
                <a:lnTo>
                  <a:pt x="5396484" y="18681"/>
                </a:lnTo>
                <a:lnTo>
                  <a:pt x="5376469" y="21463"/>
                </a:lnTo>
                <a:lnTo>
                  <a:pt x="5371973" y="21221"/>
                </a:lnTo>
                <a:lnTo>
                  <a:pt x="5327789" y="18681"/>
                </a:lnTo>
                <a:lnTo>
                  <a:pt x="5290413" y="16395"/>
                </a:lnTo>
                <a:lnTo>
                  <a:pt x="5242052" y="16129"/>
                </a:lnTo>
                <a:lnTo>
                  <a:pt x="5263896" y="18681"/>
                </a:lnTo>
                <a:lnTo>
                  <a:pt x="5234749" y="18288"/>
                </a:lnTo>
                <a:lnTo>
                  <a:pt x="5204472" y="14351"/>
                </a:lnTo>
                <a:lnTo>
                  <a:pt x="5200561" y="13843"/>
                </a:lnTo>
                <a:lnTo>
                  <a:pt x="5188636" y="11938"/>
                </a:lnTo>
                <a:lnTo>
                  <a:pt x="5177498" y="10172"/>
                </a:lnTo>
                <a:lnTo>
                  <a:pt x="5166360" y="8394"/>
                </a:lnTo>
                <a:lnTo>
                  <a:pt x="5137150" y="4953"/>
                </a:lnTo>
                <a:lnTo>
                  <a:pt x="5135880" y="4584"/>
                </a:lnTo>
                <a:lnTo>
                  <a:pt x="5141315" y="4191"/>
                </a:lnTo>
                <a:lnTo>
                  <a:pt x="5150167" y="3937"/>
                </a:lnTo>
                <a:lnTo>
                  <a:pt x="5159121" y="3302"/>
                </a:lnTo>
                <a:lnTo>
                  <a:pt x="5123688" y="2286"/>
                </a:lnTo>
                <a:lnTo>
                  <a:pt x="5112931" y="3429"/>
                </a:lnTo>
                <a:lnTo>
                  <a:pt x="5112143" y="5842"/>
                </a:lnTo>
                <a:lnTo>
                  <a:pt x="5106657" y="8394"/>
                </a:lnTo>
                <a:lnTo>
                  <a:pt x="5081778" y="10172"/>
                </a:lnTo>
                <a:lnTo>
                  <a:pt x="5078285" y="7493"/>
                </a:lnTo>
                <a:lnTo>
                  <a:pt x="5078603" y="6743"/>
                </a:lnTo>
                <a:lnTo>
                  <a:pt x="5079339" y="4953"/>
                </a:lnTo>
                <a:lnTo>
                  <a:pt x="5074463" y="2806"/>
                </a:lnTo>
                <a:lnTo>
                  <a:pt x="5053203" y="1651"/>
                </a:lnTo>
                <a:lnTo>
                  <a:pt x="5023078" y="2286"/>
                </a:lnTo>
                <a:lnTo>
                  <a:pt x="5002657" y="3390"/>
                </a:lnTo>
                <a:lnTo>
                  <a:pt x="5002657" y="45097"/>
                </a:lnTo>
                <a:lnTo>
                  <a:pt x="4990604" y="45974"/>
                </a:lnTo>
                <a:lnTo>
                  <a:pt x="4976330" y="46863"/>
                </a:lnTo>
                <a:lnTo>
                  <a:pt x="4962576" y="47117"/>
                </a:lnTo>
                <a:lnTo>
                  <a:pt x="4954727" y="46355"/>
                </a:lnTo>
                <a:lnTo>
                  <a:pt x="4952111" y="46101"/>
                </a:lnTo>
                <a:lnTo>
                  <a:pt x="4963642" y="43561"/>
                </a:lnTo>
                <a:lnTo>
                  <a:pt x="4974907" y="43053"/>
                </a:lnTo>
                <a:lnTo>
                  <a:pt x="4987391" y="43815"/>
                </a:lnTo>
                <a:lnTo>
                  <a:pt x="5002657" y="45097"/>
                </a:lnTo>
                <a:lnTo>
                  <a:pt x="5002657" y="3390"/>
                </a:lnTo>
                <a:lnTo>
                  <a:pt x="4973612" y="4953"/>
                </a:lnTo>
                <a:lnTo>
                  <a:pt x="4916983" y="6743"/>
                </a:lnTo>
                <a:lnTo>
                  <a:pt x="4865370" y="4953"/>
                </a:lnTo>
                <a:lnTo>
                  <a:pt x="4874679" y="6997"/>
                </a:lnTo>
                <a:lnTo>
                  <a:pt x="4879886" y="8763"/>
                </a:lnTo>
                <a:lnTo>
                  <a:pt x="4876889" y="10541"/>
                </a:lnTo>
                <a:lnTo>
                  <a:pt x="4861560" y="11938"/>
                </a:lnTo>
                <a:lnTo>
                  <a:pt x="4821517" y="10541"/>
                </a:lnTo>
                <a:lnTo>
                  <a:pt x="4814303" y="10172"/>
                </a:lnTo>
                <a:lnTo>
                  <a:pt x="4775860" y="8128"/>
                </a:lnTo>
                <a:lnTo>
                  <a:pt x="4731105" y="7239"/>
                </a:lnTo>
                <a:lnTo>
                  <a:pt x="4693793" y="10172"/>
                </a:lnTo>
                <a:lnTo>
                  <a:pt x="4688078" y="9283"/>
                </a:lnTo>
                <a:lnTo>
                  <a:pt x="4685157" y="8394"/>
                </a:lnTo>
                <a:lnTo>
                  <a:pt x="4685157" y="7632"/>
                </a:lnTo>
                <a:lnTo>
                  <a:pt x="4651946" y="9283"/>
                </a:lnTo>
                <a:lnTo>
                  <a:pt x="4573638" y="12331"/>
                </a:lnTo>
                <a:lnTo>
                  <a:pt x="4547870" y="14351"/>
                </a:lnTo>
                <a:lnTo>
                  <a:pt x="4541964" y="13589"/>
                </a:lnTo>
                <a:lnTo>
                  <a:pt x="4535068" y="12700"/>
                </a:lnTo>
                <a:lnTo>
                  <a:pt x="4532122" y="12331"/>
                </a:lnTo>
                <a:lnTo>
                  <a:pt x="4512437" y="9779"/>
                </a:lnTo>
                <a:lnTo>
                  <a:pt x="4456100" y="10045"/>
                </a:lnTo>
                <a:lnTo>
                  <a:pt x="4395457" y="12065"/>
                </a:lnTo>
                <a:lnTo>
                  <a:pt x="4347095" y="12331"/>
                </a:lnTo>
                <a:lnTo>
                  <a:pt x="4330801" y="8394"/>
                </a:lnTo>
                <a:lnTo>
                  <a:pt x="4327652" y="7632"/>
                </a:lnTo>
                <a:lnTo>
                  <a:pt x="4218051" y="8394"/>
                </a:lnTo>
                <a:lnTo>
                  <a:pt x="4220845" y="6743"/>
                </a:lnTo>
                <a:lnTo>
                  <a:pt x="4176344" y="6870"/>
                </a:lnTo>
                <a:lnTo>
                  <a:pt x="4144467" y="8128"/>
                </a:lnTo>
                <a:lnTo>
                  <a:pt x="4120985" y="10287"/>
                </a:lnTo>
                <a:lnTo>
                  <a:pt x="4101719" y="12700"/>
                </a:lnTo>
                <a:lnTo>
                  <a:pt x="4094276" y="11569"/>
                </a:lnTo>
                <a:lnTo>
                  <a:pt x="4093819" y="10668"/>
                </a:lnTo>
                <a:lnTo>
                  <a:pt x="4096588" y="10045"/>
                </a:lnTo>
                <a:lnTo>
                  <a:pt x="4098798" y="9283"/>
                </a:lnTo>
                <a:lnTo>
                  <a:pt x="4036847" y="8001"/>
                </a:lnTo>
                <a:lnTo>
                  <a:pt x="3993565" y="8001"/>
                </a:lnTo>
                <a:lnTo>
                  <a:pt x="3953345" y="9779"/>
                </a:lnTo>
                <a:lnTo>
                  <a:pt x="3900551" y="13589"/>
                </a:lnTo>
                <a:lnTo>
                  <a:pt x="3892664" y="9652"/>
                </a:lnTo>
                <a:lnTo>
                  <a:pt x="3891915" y="9283"/>
                </a:lnTo>
                <a:lnTo>
                  <a:pt x="3866565" y="9652"/>
                </a:lnTo>
                <a:lnTo>
                  <a:pt x="3771900" y="6743"/>
                </a:lnTo>
                <a:lnTo>
                  <a:pt x="3767620" y="6604"/>
                </a:lnTo>
                <a:lnTo>
                  <a:pt x="3705923" y="5588"/>
                </a:lnTo>
                <a:lnTo>
                  <a:pt x="3645065" y="6718"/>
                </a:lnTo>
                <a:lnTo>
                  <a:pt x="3644011" y="6743"/>
                </a:lnTo>
                <a:lnTo>
                  <a:pt x="3645065" y="6718"/>
                </a:lnTo>
                <a:lnTo>
                  <a:pt x="3646386" y="6108"/>
                </a:lnTo>
                <a:lnTo>
                  <a:pt x="3646932" y="5842"/>
                </a:lnTo>
                <a:lnTo>
                  <a:pt x="3654552" y="4953"/>
                </a:lnTo>
                <a:lnTo>
                  <a:pt x="3595293" y="6108"/>
                </a:lnTo>
                <a:lnTo>
                  <a:pt x="3417481" y="2286"/>
                </a:lnTo>
                <a:lnTo>
                  <a:pt x="3373107" y="3568"/>
                </a:lnTo>
                <a:lnTo>
                  <a:pt x="3343656" y="8394"/>
                </a:lnTo>
                <a:lnTo>
                  <a:pt x="3268345" y="11938"/>
                </a:lnTo>
                <a:lnTo>
                  <a:pt x="3304146" y="13347"/>
                </a:lnTo>
                <a:lnTo>
                  <a:pt x="3307473" y="15240"/>
                </a:lnTo>
                <a:lnTo>
                  <a:pt x="3295485" y="17399"/>
                </a:lnTo>
                <a:lnTo>
                  <a:pt x="3285312" y="19443"/>
                </a:lnTo>
                <a:lnTo>
                  <a:pt x="3294126" y="21221"/>
                </a:lnTo>
                <a:lnTo>
                  <a:pt x="3263442" y="20955"/>
                </a:lnTo>
                <a:lnTo>
                  <a:pt x="3236595" y="19304"/>
                </a:lnTo>
                <a:lnTo>
                  <a:pt x="3225647" y="17399"/>
                </a:lnTo>
                <a:lnTo>
                  <a:pt x="3242691" y="16129"/>
                </a:lnTo>
                <a:lnTo>
                  <a:pt x="3250311" y="16891"/>
                </a:lnTo>
                <a:lnTo>
                  <a:pt x="3248215" y="16129"/>
                </a:lnTo>
                <a:lnTo>
                  <a:pt x="3197009" y="11303"/>
                </a:lnTo>
                <a:lnTo>
                  <a:pt x="3152521" y="10414"/>
                </a:lnTo>
                <a:lnTo>
                  <a:pt x="3144520" y="9283"/>
                </a:lnTo>
                <a:lnTo>
                  <a:pt x="3133852" y="7759"/>
                </a:lnTo>
                <a:lnTo>
                  <a:pt x="3132963" y="7632"/>
                </a:lnTo>
                <a:lnTo>
                  <a:pt x="3081337" y="7759"/>
                </a:lnTo>
                <a:lnTo>
                  <a:pt x="2580894" y="2413"/>
                </a:lnTo>
                <a:lnTo>
                  <a:pt x="2601849" y="9283"/>
                </a:lnTo>
                <a:lnTo>
                  <a:pt x="2539873" y="8394"/>
                </a:lnTo>
                <a:lnTo>
                  <a:pt x="2530335" y="6997"/>
                </a:lnTo>
                <a:lnTo>
                  <a:pt x="2528366" y="5461"/>
                </a:lnTo>
                <a:lnTo>
                  <a:pt x="2537650" y="4318"/>
                </a:lnTo>
                <a:lnTo>
                  <a:pt x="2561844" y="4191"/>
                </a:lnTo>
                <a:lnTo>
                  <a:pt x="2540571" y="3175"/>
                </a:lnTo>
                <a:lnTo>
                  <a:pt x="2515997" y="4457"/>
                </a:lnTo>
                <a:lnTo>
                  <a:pt x="2495512" y="6604"/>
                </a:lnTo>
                <a:lnTo>
                  <a:pt x="2486533" y="8394"/>
                </a:lnTo>
                <a:lnTo>
                  <a:pt x="2456573" y="6743"/>
                </a:lnTo>
                <a:lnTo>
                  <a:pt x="2459418" y="4953"/>
                </a:lnTo>
                <a:lnTo>
                  <a:pt x="2477998" y="3302"/>
                </a:lnTo>
                <a:lnTo>
                  <a:pt x="2495270" y="2044"/>
                </a:lnTo>
                <a:lnTo>
                  <a:pt x="2494153" y="1651"/>
                </a:lnTo>
                <a:lnTo>
                  <a:pt x="2465578" y="1651"/>
                </a:lnTo>
                <a:lnTo>
                  <a:pt x="2432443" y="5219"/>
                </a:lnTo>
                <a:lnTo>
                  <a:pt x="2412479" y="6350"/>
                </a:lnTo>
                <a:lnTo>
                  <a:pt x="2380742" y="6743"/>
                </a:lnTo>
                <a:lnTo>
                  <a:pt x="2368385" y="5715"/>
                </a:lnTo>
                <a:lnTo>
                  <a:pt x="2363762" y="5346"/>
                </a:lnTo>
                <a:lnTo>
                  <a:pt x="2359025" y="4191"/>
                </a:lnTo>
                <a:lnTo>
                  <a:pt x="2357971" y="3937"/>
                </a:lnTo>
                <a:lnTo>
                  <a:pt x="2355977" y="2946"/>
                </a:lnTo>
                <a:lnTo>
                  <a:pt x="2355977" y="4953"/>
                </a:lnTo>
                <a:lnTo>
                  <a:pt x="2341270" y="5715"/>
                </a:lnTo>
                <a:lnTo>
                  <a:pt x="2336508" y="5588"/>
                </a:lnTo>
                <a:lnTo>
                  <a:pt x="2338362" y="4953"/>
                </a:lnTo>
                <a:lnTo>
                  <a:pt x="2343531" y="4191"/>
                </a:lnTo>
                <a:lnTo>
                  <a:pt x="2355977" y="4953"/>
                </a:lnTo>
                <a:lnTo>
                  <a:pt x="2355977" y="2946"/>
                </a:lnTo>
                <a:lnTo>
                  <a:pt x="2350262" y="2413"/>
                </a:lnTo>
                <a:lnTo>
                  <a:pt x="2351151" y="2413"/>
                </a:lnTo>
                <a:lnTo>
                  <a:pt x="2346325" y="1651"/>
                </a:lnTo>
                <a:lnTo>
                  <a:pt x="2330196" y="2413"/>
                </a:lnTo>
                <a:lnTo>
                  <a:pt x="2251964" y="1651"/>
                </a:lnTo>
                <a:lnTo>
                  <a:pt x="2283460" y="6743"/>
                </a:lnTo>
                <a:lnTo>
                  <a:pt x="2258085" y="8001"/>
                </a:lnTo>
                <a:lnTo>
                  <a:pt x="2238413" y="8394"/>
                </a:lnTo>
                <a:lnTo>
                  <a:pt x="2231961" y="9283"/>
                </a:lnTo>
                <a:lnTo>
                  <a:pt x="2246249" y="11938"/>
                </a:lnTo>
                <a:lnTo>
                  <a:pt x="2209127" y="8890"/>
                </a:lnTo>
                <a:lnTo>
                  <a:pt x="2206028" y="8636"/>
                </a:lnTo>
                <a:lnTo>
                  <a:pt x="2145931" y="7112"/>
                </a:lnTo>
                <a:lnTo>
                  <a:pt x="2009368" y="6743"/>
                </a:lnTo>
                <a:lnTo>
                  <a:pt x="1954504" y="6604"/>
                </a:lnTo>
                <a:lnTo>
                  <a:pt x="1923034" y="5842"/>
                </a:lnTo>
                <a:lnTo>
                  <a:pt x="1886521" y="7874"/>
                </a:lnTo>
                <a:lnTo>
                  <a:pt x="1849145" y="8763"/>
                </a:lnTo>
                <a:lnTo>
                  <a:pt x="1809623" y="8890"/>
                </a:lnTo>
                <a:lnTo>
                  <a:pt x="1766697" y="8394"/>
                </a:lnTo>
                <a:lnTo>
                  <a:pt x="1776056" y="10287"/>
                </a:lnTo>
                <a:lnTo>
                  <a:pt x="1778025" y="12458"/>
                </a:lnTo>
                <a:lnTo>
                  <a:pt x="1767649" y="14109"/>
                </a:lnTo>
                <a:lnTo>
                  <a:pt x="1740014" y="14351"/>
                </a:lnTo>
                <a:lnTo>
                  <a:pt x="1734032" y="10172"/>
                </a:lnTo>
                <a:lnTo>
                  <a:pt x="1732229" y="8890"/>
                </a:lnTo>
                <a:lnTo>
                  <a:pt x="1694434" y="6743"/>
                </a:lnTo>
                <a:lnTo>
                  <a:pt x="1645577" y="5346"/>
                </a:lnTo>
                <a:lnTo>
                  <a:pt x="1604645" y="1651"/>
                </a:lnTo>
                <a:lnTo>
                  <a:pt x="1604276" y="3695"/>
                </a:lnTo>
                <a:lnTo>
                  <a:pt x="1573364" y="4699"/>
                </a:lnTo>
                <a:lnTo>
                  <a:pt x="1533956" y="5346"/>
                </a:lnTo>
                <a:lnTo>
                  <a:pt x="1508074" y="6870"/>
                </a:lnTo>
                <a:lnTo>
                  <a:pt x="1517777" y="10172"/>
                </a:lnTo>
                <a:lnTo>
                  <a:pt x="1498777" y="9156"/>
                </a:lnTo>
                <a:lnTo>
                  <a:pt x="1497698" y="8394"/>
                </a:lnTo>
                <a:lnTo>
                  <a:pt x="1496631" y="7632"/>
                </a:lnTo>
                <a:lnTo>
                  <a:pt x="1496275" y="7366"/>
                </a:lnTo>
                <a:lnTo>
                  <a:pt x="1495729" y="5346"/>
                </a:lnTo>
                <a:lnTo>
                  <a:pt x="1492453" y="4826"/>
                </a:lnTo>
                <a:lnTo>
                  <a:pt x="1482598" y="3302"/>
                </a:lnTo>
                <a:lnTo>
                  <a:pt x="1437982" y="4584"/>
                </a:lnTo>
                <a:lnTo>
                  <a:pt x="1391031" y="4826"/>
                </a:lnTo>
                <a:lnTo>
                  <a:pt x="1186929" y="1651"/>
                </a:lnTo>
                <a:lnTo>
                  <a:pt x="1133602" y="1651"/>
                </a:lnTo>
                <a:lnTo>
                  <a:pt x="1135354" y="2933"/>
                </a:lnTo>
                <a:lnTo>
                  <a:pt x="1139075" y="4318"/>
                </a:lnTo>
                <a:lnTo>
                  <a:pt x="1138148" y="5842"/>
                </a:lnTo>
                <a:lnTo>
                  <a:pt x="1125982" y="7632"/>
                </a:lnTo>
                <a:lnTo>
                  <a:pt x="1117320" y="6743"/>
                </a:lnTo>
                <a:lnTo>
                  <a:pt x="1102474" y="5219"/>
                </a:lnTo>
                <a:lnTo>
                  <a:pt x="1059180" y="762"/>
                </a:lnTo>
                <a:lnTo>
                  <a:pt x="1044448" y="2286"/>
                </a:lnTo>
                <a:lnTo>
                  <a:pt x="1032852" y="4318"/>
                </a:lnTo>
                <a:lnTo>
                  <a:pt x="1017485" y="5219"/>
                </a:lnTo>
                <a:lnTo>
                  <a:pt x="991489" y="3302"/>
                </a:lnTo>
                <a:lnTo>
                  <a:pt x="996594" y="4584"/>
                </a:lnTo>
                <a:lnTo>
                  <a:pt x="999998" y="5715"/>
                </a:lnTo>
                <a:lnTo>
                  <a:pt x="998918" y="6477"/>
                </a:lnTo>
                <a:lnTo>
                  <a:pt x="990600" y="6743"/>
                </a:lnTo>
                <a:lnTo>
                  <a:pt x="953604" y="5981"/>
                </a:lnTo>
                <a:lnTo>
                  <a:pt x="891717" y="4953"/>
                </a:lnTo>
                <a:lnTo>
                  <a:pt x="841971" y="4699"/>
                </a:lnTo>
                <a:lnTo>
                  <a:pt x="792048" y="4699"/>
                </a:lnTo>
                <a:lnTo>
                  <a:pt x="540804" y="5981"/>
                </a:lnTo>
                <a:lnTo>
                  <a:pt x="389712" y="4953"/>
                </a:lnTo>
                <a:lnTo>
                  <a:pt x="339458" y="3822"/>
                </a:lnTo>
                <a:lnTo>
                  <a:pt x="289293" y="2171"/>
                </a:lnTo>
                <a:lnTo>
                  <a:pt x="239268" y="0"/>
                </a:lnTo>
                <a:lnTo>
                  <a:pt x="254736" y="1016"/>
                </a:lnTo>
                <a:lnTo>
                  <a:pt x="254279" y="1778"/>
                </a:lnTo>
                <a:lnTo>
                  <a:pt x="242722" y="2286"/>
                </a:lnTo>
                <a:lnTo>
                  <a:pt x="224917" y="2413"/>
                </a:lnTo>
                <a:lnTo>
                  <a:pt x="231686" y="3429"/>
                </a:lnTo>
                <a:lnTo>
                  <a:pt x="231038" y="4826"/>
                </a:lnTo>
                <a:lnTo>
                  <a:pt x="228053" y="6604"/>
                </a:lnTo>
                <a:lnTo>
                  <a:pt x="227838" y="8394"/>
                </a:lnTo>
                <a:lnTo>
                  <a:pt x="198818" y="6743"/>
                </a:lnTo>
                <a:lnTo>
                  <a:pt x="122936" y="2413"/>
                </a:lnTo>
                <a:lnTo>
                  <a:pt x="97294" y="5080"/>
                </a:lnTo>
                <a:lnTo>
                  <a:pt x="21348" y="5842"/>
                </a:lnTo>
                <a:lnTo>
                  <a:pt x="0" y="8394"/>
                </a:lnTo>
                <a:lnTo>
                  <a:pt x="33274" y="6743"/>
                </a:lnTo>
                <a:lnTo>
                  <a:pt x="24358" y="12065"/>
                </a:lnTo>
                <a:lnTo>
                  <a:pt x="47002" y="17653"/>
                </a:lnTo>
                <a:lnTo>
                  <a:pt x="76606" y="23634"/>
                </a:lnTo>
                <a:lnTo>
                  <a:pt x="88646" y="29718"/>
                </a:lnTo>
                <a:lnTo>
                  <a:pt x="131064" y="28206"/>
                </a:lnTo>
                <a:lnTo>
                  <a:pt x="182181" y="31242"/>
                </a:lnTo>
                <a:lnTo>
                  <a:pt x="239191" y="33794"/>
                </a:lnTo>
                <a:lnTo>
                  <a:pt x="299339" y="30619"/>
                </a:lnTo>
                <a:lnTo>
                  <a:pt x="304761" y="31750"/>
                </a:lnTo>
                <a:lnTo>
                  <a:pt x="299720" y="32766"/>
                </a:lnTo>
                <a:lnTo>
                  <a:pt x="293052" y="33794"/>
                </a:lnTo>
                <a:lnTo>
                  <a:pt x="293624" y="34925"/>
                </a:lnTo>
                <a:lnTo>
                  <a:pt x="309803" y="32893"/>
                </a:lnTo>
                <a:lnTo>
                  <a:pt x="329272" y="31750"/>
                </a:lnTo>
                <a:lnTo>
                  <a:pt x="353555" y="31508"/>
                </a:lnTo>
                <a:lnTo>
                  <a:pt x="384175" y="32270"/>
                </a:lnTo>
                <a:lnTo>
                  <a:pt x="379476" y="33159"/>
                </a:lnTo>
                <a:lnTo>
                  <a:pt x="489724" y="33528"/>
                </a:lnTo>
                <a:lnTo>
                  <a:pt x="708406" y="38227"/>
                </a:lnTo>
                <a:lnTo>
                  <a:pt x="696976" y="34163"/>
                </a:lnTo>
                <a:lnTo>
                  <a:pt x="729564" y="35318"/>
                </a:lnTo>
                <a:lnTo>
                  <a:pt x="749300" y="36576"/>
                </a:lnTo>
                <a:lnTo>
                  <a:pt x="751459" y="34163"/>
                </a:lnTo>
                <a:lnTo>
                  <a:pt x="751573" y="34036"/>
                </a:lnTo>
                <a:lnTo>
                  <a:pt x="694931" y="32893"/>
                </a:lnTo>
                <a:lnTo>
                  <a:pt x="694994" y="31508"/>
                </a:lnTo>
                <a:lnTo>
                  <a:pt x="695032" y="30619"/>
                </a:lnTo>
                <a:lnTo>
                  <a:pt x="695071" y="29718"/>
                </a:lnTo>
                <a:lnTo>
                  <a:pt x="733780" y="33159"/>
                </a:lnTo>
                <a:lnTo>
                  <a:pt x="791667" y="34036"/>
                </a:lnTo>
                <a:lnTo>
                  <a:pt x="854862" y="34290"/>
                </a:lnTo>
                <a:lnTo>
                  <a:pt x="909574" y="35445"/>
                </a:lnTo>
                <a:lnTo>
                  <a:pt x="941959" y="39116"/>
                </a:lnTo>
                <a:lnTo>
                  <a:pt x="960551" y="38862"/>
                </a:lnTo>
                <a:lnTo>
                  <a:pt x="958608" y="37465"/>
                </a:lnTo>
                <a:lnTo>
                  <a:pt x="956691" y="35814"/>
                </a:lnTo>
                <a:lnTo>
                  <a:pt x="975360" y="34925"/>
                </a:lnTo>
                <a:lnTo>
                  <a:pt x="988695" y="37465"/>
                </a:lnTo>
                <a:lnTo>
                  <a:pt x="997483" y="34925"/>
                </a:lnTo>
                <a:lnTo>
                  <a:pt x="1035875" y="36703"/>
                </a:lnTo>
                <a:lnTo>
                  <a:pt x="1048766" y="40005"/>
                </a:lnTo>
                <a:lnTo>
                  <a:pt x="1025931" y="40767"/>
                </a:lnTo>
                <a:lnTo>
                  <a:pt x="1019175" y="40906"/>
                </a:lnTo>
                <a:lnTo>
                  <a:pt x="1054150" y="42164"/>
                </a:lnTo>
                <a:lnTo>
                  <a:pt x="1093177" y="41922"/>
                </a:lnTo>
                <a:lnTo>
                  <a:pt x="1127391" y="41033"/>
                </a:lnTo>
                <a:lnTo>
                  <a:pt x="1147953" y="40906"/>
                </a:lnTo>
                <a:lnTo>
                  <a:pt x="1101217" y="39116"/>
                </a:lnTo>
                <a:lnTo>
                  <a:pt x="1151394" y="38493"/>
                </a:lnTo>
                <a:lnTo>
                  <a:pt x="1280706" y="38417"/>
                </a:lnTo>
                <a:lnTo>
                  <a:pt x="1310919" y="38493"/>
                </a:lnTo>
                <a:lnTo>
                  <a:pt x="1364691" y="38493"/>
                </a:lnTo>
                <a:lnTo>
                  <a:pt x="1382318" y="38354"/>
                </a:lnTo>
                <a:lnTo>
                  <a:pt x="1468831" y="37338"/>
                </a:lnTo>
                <a:lnTo>
                  <a:pt x="1517777" y="35687"/>
                </a:lnTo>
                <a:lnTo>
                  <a:pt x="1512049" y="34163"/>
                </a:lnTo>
                <a:lnTo>
                  <a:pt x="1508252" y="33159"/>
                </a:lnTo>
                <a:lnTo>
                  <a:pt x="1562633" y="32143"/>
                </a:lnTo>
                <a:lnTo>
                  <a:pt x="1631264" y="34163"/>
                </a:lnTo>
                <a:lnTo>
                  <a:pt x="1690370" y="34163"/>
                </a:lnTo>
                <a:lnTo>
                  <a:pt x="1686560" y="34925"/>
                </a:lnTo>
                <a:lnTo>
                  <a:pt x="1704047" y="33401"/>
                </a:lnTo>
                <a:lnTo>
                  <a:pt x="1723301" y="32397"/>
                </a:lnTo>
                <a:lnTo>
                  <a:pt x="1737080" y="32143"/>
                </a:lnTo>
                <a:lnTo>
                  <a:pt x="1743976" y="32004"/>
                </a:lnTo>
                <a:lnTo>
                  <a:pt x="1765681" y="32270"/>
                </a:lnTo>
                <a:lnTo>
                  <a:pt x="1761642" y="33794"/>
                </a:lnTo>
                <a:lnTo>
                  <a:pt x="1776222" y="35445"/>
                </a:lnTo>
                <a:lnTo>
                  <a:pt x="1789353" y="37338"/>
                </a:lnTo>
                <a:lnTo>
                  <a:pt x="1781048" y="39116"/>
                </a:lnTo>
                <a:lnTo>
                  <a:pt x="1833981" y="36830"/>
                </a:lnTo>
                <a:lnTo>
                  <a:pt x="1854288" y="35052"/>
                </a:lnTo>
                <a:lnTo>
                  <a:pt x="1867979" y="32893"/>
                </a:lnTo>
                <a:lnTo>
                  <a:pt x="1875447" y="32004"/>
                </a:lnTo>
                <a:lnTo>
                  <a:pt x="1894649" y="29718"/>
                </a:lnTo>
                <a:lnTo>
                  <a:pt x="1901063" y="28968"/>
                </a:lnTo>
                <a:lnTo>
                  <a:pt x="1917319" y="32270"/>
                </a:lnTo>
                <a:lnTo>
                  <a:pt x="1931657" y="30226"/>
                </a:lnTo>
                <a:lnTo>
                  <a:pt x="1943747" y="28968"/>
                </a:lnTo>
                <a:lnTo>
                  <a:pt x="1944954" y="28829"/>
                </a:lnTo>
                <a:lnTo>
                  <a:pt x="1958543" y="28206"/>
                </a:lnTo>
                <a:lnTo>
                  <a:pt x="1963978" y="27940"/>
                </a:lnTo>
                <a:lnTo>
                  <a:pt x="1995551" y="27178"/>
                </a:lnTo>
                <a:lnTo>
                  <a:pt x="1981441" y="29095"/>
                </a:lnTo>
                <a:lnTo>
                  <a:pt x="1989632" y="30861"/>
                </a:lnTo>
                <a:lnTo>
                  <a:pt x="1996973" y="33032"/>
                </a:lnTo>
                <a:lnTo>
                  <a:pt x="1980311" y="35687"/>
                </a:lnTo>
                <a:lnTo>
                  <a:pt x="2053894" y="37731"/>
                </a:lnTo>
                <a:lnTo>
                  <a:pt x="2156396" y="35318"/>
                </a:lnTo>
                <a:lnTo>
                  <a:pt x="2195703" y="39116"/>
                </a:lnTo>
                <a:lnTo>
                  <a:pt x="2201634" y="35318"/>
                </a:lnTo>
                <a:lnTo>
                  <a:pt x="2203018" y="34417"/>
                </a:lnTo>
                <a:lnTo>
                  <a:pt x="2170976" y="32893"/>
                </a:lnTo>
                <a:lnTo>
                  <a:pt x="2134641" y="32766"/>
                </a:lnTo>
                <a:lnTo>
                  <a:pt x="2129028" y="32270"/>
                </a:lnTo>
                <a:lnTo>
                  <a:pt x="2126030" y="29857"/>
                </a:lnTo>
                <a:lnTo>
                  <a:pt x="2145309" y="27813"/>
                </a:lnTo>
                <a:lnTo>
                  <a:pt x="2160397" y="27178"/>
                </a:lnTo>
                <a:lnTo>
                  <a:pt x="2175497" y="26543"/>
                </a:lnTo>
                <a:lnTo>
                  <a:pt x="2208860" y="26543"/>
                </a:lnTo>
                <a:lnTo>
                  <a:pt x="2230907" y="28067"/>
                </a:lnTo>
                <a:lnTo>
                  <a:pt x="2259711" y="31877"/>
                </a:lnTo>
                <a:lnTo>
                  <a:pt x="2298700" y="35814"/>
                </a:lnTo>
                <a:lnTo>
                  <a:pt x="2354961" y="37465"/>
                </a:lnTo>
                <a:lnTo>
                  <a:pt x="2345436" y="37465"/>
                </a:lnTo>
                <a:lnTo>
                  <a:pt x="2345436" y="38227"/>
                </a:lnTo>
                <a:lnTo>
                  <a:pt x="2335911" y="38227"/>
                </a:lnTo>
                <a:lnTo>
                  <a:pt x="2360917" y="38989"/>
                </a:lnTo>
                <a:lnTo>
                  <a:pt x="2386457" y="38100"/>
                </a:lnTo>
                <a:lnTo>
                  <a:pt x="2413419" y="37592"/>
                </a:lnTo>
                <a:lnTo>
                  <a:pt x="2442718" y="39116"/>
                </a:lnTo>
                <a:lnTo>
                  <a:pt x="2455380" y="37592"/>
                </a:lnTo>
                <a:lnTo>
                  <a:pt x="2460650" y="36969"/>
                </a:lnTo>
                <a:lnTo>
                  <a:pt x="2478341" y="36449"/>
                </a:lnTo>
                <a:lnTo>
                  <a:pt x="2492972" y="35572"/>
                </a:lnTo>
                <a:lnTo>
                  <a:pt x="2496693" y="34163"/>
                </a:lnTo>
                <a:lnTo>
                  <a:pt x="2501773" y="32270"/>
                </a:lnTo>
                <a:lnTo>
                  <a:pt x="2420747" y="34163"/>
                </a:lnTo>
                <a:lnTo>
                  <a:pt x="2492248" y="29222"/>
                </a:lnTo>
                <a:lnTo>
                  <a:pt x="2534970" y="27305"/>
                </a:lnTo>
                <a:lnTo>
                  <a:pt x="2586609" y="28067"/>
                </a:lnTo>
                <a:lnTo>
                  <a:pt x="2579471" y="29337"/>
                </a:lnTo>
                <a:lnTo>
                  <a:pt x="2568156" y="30619"/>
                </a:lnTo>
                <a:lnTo>
                  <a:pt x="2554884" y="31623"/>
                </a:lnTo>
                <a:lnTo>
                  <a:pt x="2541905" y="32270"/>
                </a:lnTo>
                <a:lnTo>
                  <a:pt x="2558605" y="33401"/>
                </a:lnTo>
                <a:lnTo>
                  <a:pt x="2591295" y="32766"/>
                </a:lnTo>
                <a:lnTo>
                  <a:pt x="2608580" y="33159"/>
                </a:lnTo>
                <a:lnTo>
                  <a:pt x="2589466" y="36449"/>
                </a:lnTo>
                <a:lnTo>
                  <a:pt x="2550261" y="37338"/>
                </a:lnTo>
                <a:lnTo>
                  <a:pt x="2503043" y="37858"/>
                </a:lnTo>
                <a:lnTo>
                  <a:pt x="2459863" y="40005"/>
                </a:lnTo>
                <a:lnTo>
                  <a:pt x="2484145" y="40513"/>
                </a:lnTo>
                <a:lnTo>
                  <a:pt x="2512441" y="39382"/>
                </a:lnTo>
                <a:lnTo>
                  <a:pt x="2531580" y="39382"/>
                </a:lnTo>
                <a:lnTo>
                  <a:pt x="2528443" y="42557"/>
                </a:lnTo>
                <a:lnTo>
                  <a:pt x="2553055" y="39382"/>
                </a:lnTo>
                <a:lnTo>
                  <a:pt x="2557983" y="38747"/>
                </a:lnTo>
                <a:lnTo>
                  <a:pt x="2598318" y="38696"/>
                </a:lnTo>
                <a:lnTo>
                  <a:pt x="2632786" y="39116"/>
                </a:lnTo>
                <a:lnTo>
                  <a:pt x="2641485" y="38620"/>
                </a:lnTo>
                <a:lnTo>
                  <a:pt x="2676271" y="36576"/>
                </a:lnTo>
                <a:lnTo>
                  <a:pt x="2672461" y="40906"/>
                </a:lnTo>
                <a:lnTo>
                  <a:pt x="2683103" y="40005"/>
                </a:lnTo>
                <a:lnTo>
                  <a:pt x="2692971" y="39243"/>
                </a:lnTo>
                <a:lnTo>
                  <a:pt x="2705989" y="38620"/>
                </a:lnTo>
                <a:lnTo>
                  <a:pt x="2719197" y="38227"/>
                </a:lnTo>
                <a:lnTo>
                  <a:pt x="2687701" y="43446"/>
                </a:lnTo>
                <a:lnTo>
                  <a:pt x="2723553" y="42291"/>
                </a:lnTo>
                <a:lnTo>
                  <a:pt x="2793123" y="45339"/>
                </a:lnTo>
                <a:lnTo>
                  <a:pt x="2827909" y="45097"/>
                </a:lnTo>
                <a:lnTo>
                  <a:pt x="2782786" y="44323"/>
                </a:lnTo>
                <a:lnTo>
                  <a:pt x="2775305" y="42291"/>
                </a:lnTo>
                <a:lnTo>
                  <a:pt x="2778379" y="39751"/>
                </a:lnTo>
                <a:lnTo>
                  <a:pt x="2769400" y="38227"/>
                </a:lnTo>
                <a:lnTo>
                  <a:pt x="2764917" y="37465"/>
                </a:lnTo>
                <a:lnTo>
                  <a:pt x="2812758" y="36576"/>
                </a:lnTo>
                <a:lnTo>
                  <a:pt x="2841815" y="37973"/>
                </a:lnTo>
                <a:lnTo>
                  <a:pt x="2855899" y="40005"/>
                </a:lnTo>
                <a:lnTo>
                  <a:pt x="2883497" y="44081"/>
                </a:lnTo>
                <a:lnTo>
                  <a:pt x="2916110" y="46494"/>
                </a:lnTo>
                <a:lnTo>
                  <a:pt x="2969895" y="46863"/>
                </a:lnTo>
                <a:lnTo>
                  <a:pt x="2952013" y="46355"/>
                </a:lnTo>
                <a:lnTo>
                  <a:pt x="2932404" y="44970"/>
                </a:lnTo>
                <a:lnTo>
                  <a:pt x="2921546" y="43319"/>
                </a:lnTo>
                <a:lnTo>
                  <a:pt x="2929890" y="41668"/>
                </a:lnTo>
                <a:lnTo>
                  <a:pt x="2950260" y="42557"/>
                </a:lnTo>
                <a:lnTo>
                  <a:pt x="2971165" y="43688"/>
                </a:lnTo>
                <a:lnTo>
                  <a:pt x="2990253" y="45097"/>
                </a:lnTo>
                <a:lnTo>
                  <a:pt x="3005201" y="46863"/>
                </a:lnTo>
                <a:lnTo>
                  <a:pt x="3038538" y="46101"/>
                </a:lnTo>
                <a:lnTo>
                  <a:pt x="3041675" y="44843"/>
                </a:lnTo>
                <a:lnTo>
                  <a:pt x="3030601" y="43319"/>
                </a:lnTo>
                <a:lnTo>
                  <a:pt x="3021355" y="41668"/>
                </a:lnTo>
                <a:lnTo>
                  <a:pt x="3029966" y="40005"/>
                </a:lnTo>
                <a:lnTo>
                  <a:pt x="3050349" y="41922"/>
                </a:lnTo>
                <a:lnTo>
                  <a:pt x="3068282" y="40906"/>
                </a:lnTo>
                <a:lnTo>
                  <a:pt x="3075863" y="40005"/>
                </a:lnTo>
                <a:lnTo>
                  <a:pt x="3087789" y="38620"/>
                </a:lnTo>
                <a:lnTo>
                  <a:pt x="3112897" y="36576"/>
                </a:lnTo>
                <a:lnTo>
                  <a:pt x="3112897" y="40906"/>
                </a:lnTo>
                <a:lnTo>
                  <a:pt x="3156051" y="41033"/>
                </a:lnTo>
                <a:lnTo>
                  <a:pt x="3172993" y="39243"/>
                </a:lnTo>
                <a:lnTo>
                  <a:pt x="3180270" y="36830"/>
                </a:lnTo>
                <a:lnTo>
                  <a:pt x="3182455" y="36576"/>
                </a:lnTo>
                <a:lnTo>
                  <a:pt x="3194469" y="35179"/>
                </a:lnTo>
                <a:lnTo>
                  <a:pt x="3232150" y="35687"/>
                </a:lnTo>
                <a:lnTo>
                  <a:pt x="3194050" y="40906"/>
                </a:lnTo>
                <a:lnTo>
                  <a:pt x="3241675" y="40005"/>
                </a:lnTo>
                <a:lnTo>
                  <a:pt x="3231134" y="44208"/>
                </a:lnTo>
                <a:lnTo>
                  <a:pt x="3264789" y="42557"/>
                </a:lnTo>
                <a:lnTo>
                  <a:pt x="3291586" y="41922"/>
                </a:lnTo>
                <a:lnTo>
                  <a:pt x="3318179" y="42418"/>
                </a:lnTo>
                <a:lnTo>
                  <a:pt x="3351276" y="43446"/>
                </a:lnTo>
                <a:lnTo>
                  <a:pt x="3349206" y="41922"/>
                </a:lnTo>
                <a:lnTo>
                  <a:pt x="3347821" y="40906"/>
                </a:lnTo>
                <a:lnTo>
                  <a:pt x="3350552" y="40005"/>
                </a:lnTo>
                <a:lnTo>
                  <a:pt x="3355619" y="38354"/>
                </a:lnTo>
                <a:lnTo>
                  <a:pt x="3374123" y="36449"/>
                </a:lnTo>
                <a:lnTo>
                  <a:pt x="3402838" y="35687"/>
                </a:lnTo>
                <a:lnTo>
                  <a:pt x="3414458" y="37465"/>
                </a:lnTo>
                <a:lnTo>
                  <a:pt x="3414166" y="38747"/>
                </a:lnTo>
                <a:lnTo>
                  <a:pt x="3420122" y="39382"/>
                </a:lnTo>
                <a:lnTo>
                  <a:pt x="3448964" y="39382"/>
                </a:lnTo>
                <a:lnTo>
                  <a:pt x="3438817" y="41148"/>
                </a:lnTo>
                <a:lnTo>
                  <a:pt x="3425926" y="42557"/>
                </a:lnTo>
                <a:lnTo>
                  <a:pt x="3410547" y="42799"/>
                </a:lnTo>
                <a:lnTo>
                  <a:pt x="3391408" y="40906"/>
                </a:lnTo>
                <a:lnTo>
                  <a:pt x="3388487" y="42557"/>
                </a:lnTo>
                <a:lnTo>
                  <a:pt x="3377057" y="43446"/>
                </a:lnTo>
                <a:lnTo>
                  <a:pt x="3374263" y="45097"/>
                </a:lnTo>
                <a:lnTo>
                  <a:pt x="3401745" y="46355"/>
                </a:lnTo>
                <a:lnTo>
                  <a:pt x="3431502" y="46621"/>
                </a:lnTo>
                <a:lnTo>
                  <a:pt x="3480943" y="46101"/>
                </a:lnTo>
                <a:lnTo>
                  <a:pt x="3472434" y="46101"/>
                </a:lnTo>
                <a:lnTo>
                  <a:pt x="3461893" y="45097"/>
                </a:lnTo>
                <a:lnTo>
                  <a:pt x="3456178" y="45097"/>
                </a:lnTo>
                <a:lnTo>
                  <a:pt x="3491966" y="42799"/>
                </a:lnTo>
                <a:lnTo>
                  <a:pt x="3545840" y="39370"/>
                </a:lnTo>
                <a:lnTo>
                  <a:pt x="3550843" y="39370"/>
                </a:lnTo>
                <a:lnTo>
                  <a:pt x="3555962" y="40386"/>
                </a:lnTo>
                <a:lnTo>
                  <a:pt x="3554996" y="41275"/>
                </a:lnTo>
                <a:lnTo>
                  <a:pt x="3549192" y="42291"/>
                </a:lnTo>
                <a:lnTo>
                  <a:pt x="3541014" y="43446"/>
                </a:lnTo>
                <a:lnTo>
                  <a:pt x="3567023" y="41922"/>
                </a:lnTo>
                <a:lnTo>
                  <a:pt x="3581819" y="41275"/>
                </a:lnTo>
                <a:lnTo>
                  <a:pt x="3600196" y="40906"/>
                </a:lnTo>
                <a:lnTo>
                  <a:pt x="3595840" y="43446"/>
                </a:lnTo>
                <a:lnTo>
                  <a:pt x="3589921" y="45732"/>
                </a:lnTo>
                <a:lnTo>
                  <a:pt x="3577920" y="47879"/>
                </a:lnTo>
                <a:lnTo>
                  <a:pt x="3555365" y="49403"/>
                </a:lnTo>
                <a:lnTo>
                  <a:pt x="3644011" y="45097"/>
                </a:lnTo>
                <a:lnTo>
                  <a:pt x="3653396" y="46621"/>
                </a:lnTo>
                <a:lnTo>
                  <a:pt x="3667633" y="48145"/>
                </a:lnTo>
                <a:lnTo>
                  <a:pt x="3678618" y="49796"/>
                </a:lnTo>
                <a:lnTo>
                  <a:pt x="3678301" y="51054"/>
                </a:lnTo>
                <a:lnTo>
                  <a:pt x="3718610" y="50800"/>
                </a:lnTo>
                <a:lnTo>
                  <a:pt x="3814254" y="46736"/>
                </a:lnTo>
                <a:lnTo>
                  <a:pt x="3864229" y="46863"/>
                </a:lnTo>
                <a:lnTo>
                  <a:pt x="3867150" y="46863"/>
                </a:lnTo>
                <a:lnTo>
                  <a:pt x="3868242" y="46736"/>
                </a:lnTo>
                <a:lnTo>
                  <a:pt x="3873754" y="46101"/>
                </a:lnTo>
                <a:lnTo>
                  <a:pt x="3888105" y="45097"/>
                </a:lnTo>
                <a:lnTo>
                  <a:pt x="3977729" y="48145"/>
                </a:lnTo>
                <a:lnTo>
                  <a:pt x="4024579" y="48272"/>
                </a:lnTo>
                <a:lnTo>
                  <a:pt x="4075938" y="46101"/>
                </a:lnTo>
                <a:lnTo>
                  <a:pt x="4116959" y="51943"/>
                </a:lnTo>
                <a:lnTo>
                  <a:pt x="4133900" y="50800"/>
                </a:lnTo>
                <a:lnTo>
                  <a:pt x="4128198" y="48768"/>
                </a:lnTo>
                <a:lnTo>
                  <a:pt x="4117937" y="46355"/>
                </a:lnTo>
                <a:lnTo>
                  <a:pt x="4118318" y="46101"/>
                </a:lnTo>
                <a:lnTo>
                  <a:pt x="4119854" y="45097"/>
                </a:lnTo>
                <a:lnTo>
                  <a:pt x="4121200" y="44208"/>
                </a:lnTo>
                <a:lnTo>
                  <a:pt x="4156075" y="42557"/>
                </a:lnTo>
                <a:lnTo>
                  <a:pt x="4188434" y="42684"/>
                </a:lnTo>
                <a:lnTo>
                  <a:pt x="4196435" y="44704"/>
                </a:lnTo>
                <a:lnTo>
                  <a:pt x="4196410" y="47383"/>
                </a:lnTo>
                <a:lnTo>
                  <a:pt x="4204716" y="49403"/>
                </a:lnTo>
                <a:lnTo>
                  <a:pt x="4233989" y="46990"/>
                </a:lnTo>
                <a:lnTo>
                  <a:pt x="4270540" y="44450"/>
                </a:lnTo>
                <a:lnTo>
                  <a:pt x="4312310" y="43319"/>
                </a:lnTo>
                <a:lnTo>
                  <a:pt x="4357243" y="45097"/>
                </a:lnTo>
                <a:lnTo>
                  <a:pt x="4342803" y="45974"/>
                </a:lnTo>
                <a:lnTo>
                  <a:pt x="4329176" y="45974"/>
                </a:lnTo>
                <a:lnTo>
                  <a:pt x="4315726" y="45732"/>
                </a:lnTo>
                <a:lnTo>
                  <a:pt x="4301871" y="46101"/>
                </a:lnTo>
                <a:lnTo>
                  <a:pt x="4348607" y="49403"/>
                </a:lnTo>
                <a:lnTo>
                  <a:pt x="4310354" y="52209"/>
                </a:lnTo>
                <a:lnTo>
                  <a:pt x="4284357" y="53733"/>
                </a:lnTo>
                <a:lnTo>
                  <a:pt x="4277144" y="55257"/>
                </a:lnTo>
                <a:lnTo>
                  <a:pt x="4295267" y="57912"/>
                </a:lnTo>
                <a:lnTo>
                  <a:pt x="4326610" y="52578"/>
                </a:lnTo>
                <a:lnTo>
                  <a:pt x="4452632" y="50558"/>
                </a:lnTo>
                <a:lnTo>
                  <a:pt x="4478883" y="45974"/>
                </a:lnTo>
                <a:lnTo>
                  <a:pt x="4483989" y="45097"/>
                </a:lnTo>
                <a:lnTo>
                  <a:pt x="4515485" y="47625"/>
                </a:lnTo>
                <a:lnTo>
                  <a:pt x="4505960" y="47625"/>
                </a:lnTo>
                <a:lnTo>
                  <a:pt x="4504944" y="48514"/>
                </a:lnTo>
                <a:lnTo>
                  <a:pt x="4496435" y="48514"/>
                </a:lnTo>
                <a:lnTo>
                  <a:pt x="4529988" y="49403"/>
                </a:lnTo>
                <a:lnTo>
                  <a:pt x="4551019" y="46494"/>
                </a:lnTo>
                <a:lnTo>
                  <a:pt x="4560227" y="45097"/>
                </a:lnTo>
                <a:lnTo>
                  <a:pt x="4571936" y="43319"/>
                </a:lnTo>
                <a:lnTo>
                  <a:pt x="4575276" y="42799"/>
                </a:lnTo>
                <a:lnTo>
                  <a:pt x="4584878" y="42557"/>
                </a:lnTo>
                <a:lnTo>
                  <a:pt x="4618482" y="41668"/>
                </a:lnTo>
                <a:lnTo>
                  <a:pt x="4636592" y="42557"/>
                </a:lnTo>
                <a:lnTo>
                  <a:pt x="4649089" y="43561"/>
                </a:lnTo>
                <a:lnTo>
                  <a:pt x="4653191" y="44704"/>
                </a:lnTo>
                <a:lnTo>
                  <a:pt x="4646168" y="46101"/>
                </a:lnTo>
                <a:lnTo>
                  <a:pt x="4706112" y="42557"/>
                </a:lnTo>
                <a:lnTo>
                  <a:pt x="4715218" y="43446"/>
                </a:lnTo>
                <a:lnTo>
                  <a:pt x="4717046" y="44208"/>
                </a:lnTo>
                <a:lnTo>
                  <a:pt x="4712233" y="44843"/>
                </a:lnTo>
                <a:lnTo>
                  <a:pt x="4701413" y="45097"/>
                </a:lnTo>
                <a:lnTo>
                  <a:pt x="4792980" y="44208"/>
                </a:lnTo>
                <a:lnTo>
                  <a:pt x="4809350" y="42557"/>
                </a:lnTo>
                <a:lnTo>
                  <a:pt x="4818177" y="41668"/>
                </a:lnTo>
                <a:lnTo>
                  <a:pt x="4825733" y="40906"/>
                </a:lnTo>
                <a:lnTo>
                  <a:pt x="4837074" y="39751"/>
                </a:lnTo>
                <a:lnTo>
                  <a:pt x="4842510" y="39116"/>
                </a:lnTo>
                <a:lnTo>
                  <a:pt x="4850130" y="38227"/>
                </a:lnTo>
                <a:lnTo>
                  <a:pt x="4858067" y="39382"/>
                </a:lnTo>
                <a:lnTo>
                  <a:pt x="4853698" y="40005"/>
                </a:lnTo>
                <a:lnTo>
                  <a:pt x="4846104" y="40767"/>
                </a:lnTo>
                <a:lnTo>
                  <a:pt x="4844415" y="41668"/>
                </a:lnTo>
                <a:lnTo>
                  <a:pt x="4894961" y="38227"/>
                </a:lnTo>
                <a:lnTo>
                  <a:pt x="4899965" y="40640"/>
                </a:lnTo>
                <a:lnTo>
                  <a:pt x="4887925" y="42557"/>
                </a:lnTo>
                <a:lnTo>
                  <a:pt x="4865332" y="43815"/>
                </a:lnTo>
                <a:lnTo>
                  <a:pt x="4838700" y="44208"/>
                </a:lnTo>
                <a:lnTo>
                  <a:pt x="4866945" y="48907"/>
                </a:lnTo>
                <a:lnTo>
                  <a:pt x="4890389" y="48145"/>
                </a:lnTo>
                <a:lnTo>
                  <a:pt x="4924209" y="46355"/>
                </a:lnTo>
                <a:lnTo>
                  <a:pt x="4983607" y="48514"/>
                </a:lnTo>
                <a:lnTo>
                  <a:pt x="4934953" y="49403"/>
                </a:lnTo>
                <a:lnTo>
                  <a:pt x="4959832" y="53086"/>
                </a:lnTo>
                <a:lnTo>
                  <a:pt x="4987925" y="54737"/>
                </a:lnTo>
                <a:lnTo>
                  <a:pt x="5020297" y="55753"/>
                </a:lnTo>
                <a:lnTo>
                  <a:pt x="5058029" y="57912"/>
                </a:lnTo>
                <a:lnTo>
                  <a:pt x="5036274" y="55626"/>
                </a:lnTo>
                <a:lnTo>
                  <a:pt x="5005565" y="51943"/>
                </a:lnTo>
                <a:lnTo>
                  <a:pt x="4987722" y="48018"/>
                </a:lnTo>
                <a:lnTo>
                  <a:pt x="4992852" y="47117"/>
                </a:lnTo>
                <a:lnTo>
                  <a:pt x="5004562" y="45097"/>
                </a:lnTo>
                <a:lnTo>
                  <a:pt x="5017122" y="45593"/>
                </a:lnTo>
                <a:lnTo>
                  <a:pt x="5032108" y="45732"/>
                </a:lnTo>
                <a:lnTo>
                  <a:pt x="5049774" y="45212"/>
                </a:lnTo>
                <a:lnTo>
                  <a:pt x="5052352" y="45097"/>
                </a:lnTo>
                <a:lnTo>
                  <a:pt x="5070348" y="44208"/>
                </a:lnTo>
                <a:lnTo>
                  <a:pt x="5075402" y="46101"/>
                </a:lnTo>
                <a:lnTo>
                  <a:pt x="5089322" y="46863"/>
                </a:lnTo>
                <a:lnTo>
                  <a:pt x="5110200" y="46990"/>
                </a:lnTo>
                <a:lnTo>
                  <a:pt x="5136083" y="46951"/>
                </a:lnTo>
                <a:lnTo>
                  <a:pt x="5133340" y="52844"/>
                </a:lnTo>
                <a:lnTo>
                  <a:pt x="5155844" y="51447"/>
                </a:lnTo>
                <a:lnTo>
                  <a:pt x="5168951" y="49796"/>
                </a:lnTo>
                <a:lnTo>
                  <a:pt x="5179022" y="47879"/>
                </a:lnTo>
                <a:lnTo>
                  <a:pt x="5186654" y="46863"/>
                </a:lnTo>
                <a:lnTo>
                  <a:pt x="5192395" y="46101"/>
                </a:lnTo>
                <a:lnTo>
                  <a:pt x="5219433" y="46736"/>
                </a:lnTo>
                <a:lnTo>
                  <a:pt x="5236794" y="48768"/>
                </a:lnTo>
                <a:lnTo>
                  <a:pt x="5247703" y="51447"/>
                </a:lnTo>
                <a:lnTo>
                  <a:pt x="5255387" y="54495"/>
                </a:lnTo>
                <a:lnTo>
                  <a:pt x="5278145" y="54229"/>
                </a:lnTo>
                <a:lnTo>
                  <a:pt x="5274335" y="52451"/>
                </a:lnTo>
                <a:lnTo>
                  <a:pt x="5262677" y="50165"/>
                </a:lnTo>
                <a:lnTo>
                  <a:pt x="5261889" y="48145"/>
                </a:lnTo>
                <a:lnTo>
                  <a:pt x="5290693" y="46863"/>
                </a:lnTo>
                <a:lnTo>
                  <a:pt x="5331790" y="47625"/>
                </a:lnTo>
                <a:lnTo>
                  <a:pt x="5370728" y="47117"/>
                </a:lnTo>
                <a:lnTo>
                  <a:pt x="5378196" y="46863"/>
                </a:lnTo>
                <a:lnTo>
                  <a:pt x="5400611" y="46101"/>
                </a:lnTo>
                <a:lnTo>
                  <a:pt x="5411813" y="45732"/>
                </a:lnTo>
                <a:lnTo>
                  <a:pt x="5443499" y="44208"/>
                </a:lnTo>
                <a:lnTo>
                  <a:pt x="5459349" y="43446"/>
                </a:lnTo>
                <a:lnTo>
                  <a:pt x="5475833" y="44704"/>
                </a:lnTo>
                <a:lnTo>
                  <a:pt x="5473204" y="45974"/>
                </a:lnTo>
                <a:lnTo>
                  <a:pt x="5465534" y="47383"/>
                </a:lnTo>
                <a:lnTo>
                  <a:pt x="5466969" y="48514"/>
                </a:lnTo>
                <a:lnTo>
                  <a:pt x="5503291" y="44208"/>
                </a:lnTo>
                <a:lnTo>
                  <a:pt x="5511800" y="44208"/>
                </a:lnTo>
                <a:lnTo>
                  <a:pt x="5509006" y="45097"/>
                </a:lnTo>
                <a:lnTo>
                  <a:pt x="5507990" y="46101"/>
                </a:lnTo>
                <a:lnTo>
                  <a:pt x="5521960" y="44450"/>
                </a:lnTo>
                <a:lnTo>
                  <a:pt x="5522557" y="44208"/>
                </a:lnTo>
                <a:lnTo>
                  <a:pt x="5524373" y="43446"/>
                </a:lnTo>
                <a:lnTo>
                  <a:pt x="5525287" y="43053"/>
                </a:lnTo>
                <a:lnTo>
                  <a:pt x="5526494" y="42557"/>
                </a:lnTo>
                <a:lnTo>
                  <a:pt x="5534418" y="40767"/>
                </a:lnTo>
                <a:lnTo>
                  <a:pt x="5558536" y="39116"/>
                </a:lnTo>
                <a:lnTo>
                  <a:pt x="5575262" y="38227"/>
                </a:lnTo>
                <a:lnTo>
                  <a:pt x="5580050" y="37973"/>
                </a:lnTo>
                <a:lnTo>
                  <a:pt x="5619674" y="40767"/>
                </a:lnTo>
                <a:lnTo>
                  <a:pt x="5668073" y="43446"/>
                </a:lnTo>
                <a:lnTo>
                  <a:pt x="5715889" y="41668"/>
                </a:lnTo>
                <a:lnTo>
                  <a:pt x="5720943" y="43053"/>
                </a:lnTo>
                <a:lnTo>
                  <a:pt x="5718378" y="44323"/>
                </a:lnTo>
                <a:lnTo>
                  <a:pt x="5713831" y="45593"/>
                </a:lnTo>
                <a:lnTo>
                  <a:pt x="5712968" y="46863"/>
                </a:lnTo>
                <a:lnTo>
                  <a:pt x="5787364" y="43180"/>
                </a:lnTo>
                <a:lnTo>
                  <a:pt x="5810301" y="41668"/>
                </a:lnTo>
                <a:lnTo>
                  <a:pt x="5812206" y="41529"/>
                </a:lnTo>
                <a:lnTo>
                  <a:pt x="5850255" y="38227"/>
                </a:lnTo>
                <a:lnTo>
                  <a:pt x="5906516" y="41668"/>
                </a:lnTo>
                <a:lnTo>
                  <a:pt x="5891936" y="38493"/>
                </a:lnTo>
                <a:lnTo>
                  <a:pt x="5892774" y="38227"/>
                </a:lnTo>
                <a:lnTo>
                  <a:pt x="5893613" y="37973"/>
                </a:lnTo>
                <a:lnTo>
                  <a:pt x="5901144" y="35687"/>
                </a:lnTo>
                <a:lnTo>
                  <a:pt x="5902820" y="35179"/>
                </a:lnTo>
                <a:lnTo>
                  <a:pt x="5903239" y="35052"/>
                </a:lnTo>
                <a:lnTo>
                  <a:pt x="5922442" y="32766"/>
                </a:lnTo>
                <a:lnTo>
                  <a:pt x="5930976" y="31750"/>
                </a:lnTo>
                <a:lnTo>
                  <a:pt x="5965698" y="28968"/>
                </a:lnTo>
                <a:lnTo>
                  <a:pt x="5955576" y="27305"/>
                </a:lnTo>
                <a:lnTo>
                  <a:pt x="5954801" y="27178"/>
                </a:lnTo>
                <a:lnTo>
                  <a:pt x="5948604" y="26289"/>
                </a:lnTo>
                <a:lnTo>
                  <a:pt x="5936602" y="24638"/>
                </a:lnTo>
                <a:lnTo>
                  <a:pt x="5929503" y="23876"/>
                </a:lnTo>
                <a:lnTo>
                  <a:pt x="5996711" y="21463"/>
                </a:lnTo>
                <a:lnTo>
                  <a:pt x="6003798" y="21221"/>
                </a:lnTo>
                <a:lnTo>
                  <a:pt x="6007913" y="22098"/>
                </a:lnTo>
                <a:lnTo>
                  <a:pt x="6006782" y="23241"/>
                </a:lnTo>
                <a:lnTo>
                  <a:pt x="6001537" y="24638"/>
                </a:lnTo>
                <a:lnTo>
                  <a:pt x="5993384" y="26289"/>
                </a:lnTo>
                <a:lnTo>
                  <a:pt x="6006719" y="24638"/>
                </a:lnTo>
                <a:lnTo>
                  <a:pt x="6019749" y="26809"/>
                </a:lnTo>
                <a:lnTo>
                  <a:pt x="6021006" y="28968"/>
                </a:lnTo>
                <a:lnTo>
                  <a:pt x="6013678" y="31115"/>
                </a:lnTo>
                <a:lnTo>
                  <a:pt x="6001004" y="33159"/>
                </a:lnTo>
                <a:lnTo>
                  <a:pt x="5974207" y="29718"/>
                </a:lnTo>
                <a:lnTo>
                  <a:pt x="5960567" y="32397"/>
                </a:lnTo>
                <a:lnTo>
                  <a:pt x="5949442" y="34925"/>
                </a:lnTo>
                <a:lnTo>
                  <a:pt x="5942584" y="37465"/>
                </a:lnTo>
                <a:lnTo>
                  <a:pt x="5941822" y="40005"/>
                </a:lnTo>
                <a:lnTo>
                  <a:pt x="5946648" y="39116"/>
                </a:lnTo>
                <a:lnTo>
                  <a:pt x="5956173" y="39116"/>
                </a:lnTo>
                <a:lnTo>
                  <a:pt x="5966587" y="38227"/>
                </a:lnTo>
                <a:lnTo>
                  <a:pt x="5961888" y="39116"/>
                </a:lnTo>
                <a:lnTo>
                  <a:pt x="5958967" y="40005"/>
                </a:lnTo>
                <a:lnTo>
                  <a:pt x="5960872" y="40906"/>
                </a:lnTo>
                <a:lnTo>
                  <a:pt x="5963793" y="41668"/>
                </a:lnTo>
                <a:lnTo>
                  <a:pt x="5971502" y="40005"/>
                </a:lnTo>
                <a:lnTo>
                  <a:pt x="5983859" y="39116"/>
                </a:lnTo>
                <a:lnTo>
                  <a:pt x="5999988" y="45097"/>
                </a:lnTo>
                <a:lnTo>
                  <a:pt x="6004814" y="42557"/>
                </a:lnTo>
                <a:lnTo>
                  <a:pt x="6101969" y="46863"/>
                </a:lnTo>
                <a:lnTo>
                  <a:pt x="6143561" y="43053"/>
                </a:lnTo>
                <a:lnTo>
                  <a:pt x="6148502" y="42557"/>
                </a:lnTo>
                <a:lnTo>
                  <a:pt x="6181890" y="39116"/>
                </a:lnTo>
                <a:lnTo>
                  <a:pt x="6185598" y="38747"/>
                </a:lnTo>
                <a:lnTo>
                  <a:pt x="6231064" y="34683"/>
                </a:lnTo>
                <a:lnTo>
                  <a:pt x="6254115" y="33159"/>
                </a:lnTo>
                <a:lnTo>
                  <a:pt x="6282918" y="31242"/>
                </a:lnTo>
                <a:lnTo>
                  <a:pt x="6344158" y="28968"/>
                </a:lnTo>
                <a:lnTo>
                  <a:pt x="6331598" y="32397"/>
                </a:lnTo>
                <a:lnTo>
                  <a:pt x="6330721" y="35318"/>
                </a:lnTo>
                <a:lnTo>
                  <a:pt x="6334646" y="38354"/>
                </a:lnTo>
                <a:lnTo>
                  <a:pt x="6336538" y="41668"/>
                </a:lnTo>
                <a:lnTo>
                  <a:pt x="6309385" y="40005"/>
                </a:lnTo>
                <a:lnTo>
                  <a:pt x="6275082" y="41033"/>
                </a:lnTo>
                <a:lnTo>
                  <a:pt x="6235751" y="42799"/>
                </a:lnTo>
                <a:lnTo>
                  <a:pt x="6193536" y="43446"/>
                </a:lnTo>
                <a:lnTo>
                  <a:pt x="6209462" y="43942"/>
                </a:lnTo>
                <a:lnTo>
                  <a:pt x="6215100" y="44843"/>
                </a:lnTo>
                <a:lnTo>
                  <a:pt x="6213767" y="45974"/>
                </a:lnTo>
                <a:lnTo>
                  <a:pt x="6208776" y="46863"/>
                </a:lnTo>
                <a:lnTo>
                  <a:pt x="6311773" y="42557"/>
                </a:lnTo>
                <a:lnTo>
                  <a:pt x="6314440" y="44843"/>
                </a:lnTo>
                <a:lnTo>
                  <a:pt x="6325044" y="45859"/>
                </a:lnTo>
                <a:lnTo>
                  <a:pt x="6341161" y="46494"/>
                </a:lnTo>
                <a:lnTo>
                  <a:pt x="6360414" y="47625"/>
                </a:lnTo>
                <a:lnTo>
                  <a:pt x="6364148" y="42799"/>
                </a:lnTo>
                <a:lnTo>
                  <a:pt x="6368389" y="42557"/>
                </a:lnTo>
                <a:lnTo>
                  <a:pt x="6383236" y="41668"/>
                </a:lnTo>
                <a:lnTo>
                  <a:pt x="6395948" y="40906"/>
                </a:lnTo>
                <a:lnTo>
                  <a:pt x="6439548" y="40271"/>
                </a:lnTo>
                <a:lnTo>
                  <a:pt x="6478651" y="39116"/>
                </a:lnTo>
                <a:lnTo>
                  <a:pt x="6477457" y="41148"/>
                </a:lnTo>
                <a:lnTo>
                  <a:pt x="6469100" y="43053"/>
                </a:lnTo>
                <a:lnTo>
                  <a:pt x="6450736" y="44208"/>
                </a:lnTo>
                <a:lnTo>
                  <a:pt x="6419469" y="44208"/>
                </a:lnTo>
                <a:lnTo>
                  <a:pt x="6455537" y="45732"/>
                </a:lnTo>
                <a:lnTo>
                  <a:pt x="6505334" y="40005"/>
                </a:lnTo>
                <a:lnTo>
                  <a:pt x="6512674" y="39116"/>
                </a:lnTo>
                <a:lnTo>
                  <a:pt x="6527216" y="39484"/>
                </a:lnTo>
                <a:lnTo>
                  <a:pt x="6528181" y="39116"/>
                </a:lnTo>
                <a:lnTo>
                  <a:pt x="6531788" y="39598"/>
                </a:lnTo>
                <a:lnTo>
                  <a:pt x="6547815" y="40005"/>
                </a:lnTo>
                <a:lnTo>
                  <a:pt x="6547980" y="40005"/>
                </a:lnTo>
                <a:lnTo>
                  <a:pt x="6548247" y="40005"/>
                </a:lnTo>
                <a:lnTo>
                  <a:pt x="6551295" y="39878"/>
                </a:lnTo>
                <a:lnTo>
                  <a:pt x="6582537" y="40271"/>
                </a:lnTo>
                <a:lnTo>
                  <a:pt x="6605206" y="41668"/>
                </a:lnTo>
                <a:lnTo>
                  <a:pt x="6607302" y="43446"/>
                </a:lnTo>
                <a:lnTo>
                  <a:pt x="6652603" y="43688"/>
                </a:lnTo>
                <a:lnTo>
                  <a:pt x="6719405" y="43446"/>
                </a:lnTo>
                <a:lnTo>
                  <a:pt x="6783705" y="42291"/>
                </a:lnTo>
                <a:lnTo>
                  <a:pt x="6833883" y="40005"/>
                </a:lnTo>
                <a:lnTo>
                  <a:pt x="6834733" y="39878"/>
                </a:lnTo>
                <a:lnTo>
                  <a:pt x="6840131" y="39116"/>
                </a:lnTo>
                <a:lnTo>
                  <a:pt x="6858127" y="36576"/>
                </a:lnTo>
                <a:lnTo>
                  <a:pt x="6859016" y="37465"/>
                </a:lnTo>
                <a:lnTo>
                  <a:pt x="6847586" y="45097"/>
                </a:lnTo>
                <a:lnTo>
                  <a:pt x="6842887" y="46863"/>
                </a:lnTo>
                <a:lnTo>
                  <a:pt x="6904177" y="36576"/>
                </a:lnTo>
                <a:lnTo>
                  <a:pt x="6949580" y="28968"/>
                </a:lnTo>
                <a:lnTo>
                  <a:pt x="6975310" y="24638"/>
                </a:lnTo>
                <a:lnTo>
                  <a:pt x="6989699" y="22225"/>
                </a:lnTo>
                <a:lnTo>
                  <a:pt x="6989178" y="28448"/>
                </a:lnTo>
                <a:lnTo>
                  <a:pt x="6994842" y="35572"/>
                </a:lnTo>
                <a:lnTo>
                  <a:pt x="6994957" y="35941"/>
                </a:lnTo>
                <a:lnTo>
                  <a:pt x="6990359" y="42557"/>
                </a:lnTo>
                <a:lnTo>
                  <a:pt x="6958203" y="46863"/>
                </a:lnTo>
                <a:lnTo>
                  <a:pt x="6955409" y="46863"/>
                </a:lnTo>
                <a:lnTo>
                  <a:pt x="6956425" y="48006"/>
                </a:lnTo>
                <a:lnTo>
                  <a:pt x="6958546" y="46888"/>
                </a:lnTo>
                <a:lnTo>
                  <a:pt x="6974167" y="47625"/>
                </a:lnTo>
                <a:lnTo>
                  <a:pt x="6992887" y="48145"/>
                </a:lnTo>
                <a:lnTo>
                  <a:pt x="7015721" y="48145"/>
                </a:lnTo>
                <a:lnTo>
                  <a:pt x="7044055" y="46863"/>
                </a:lnTo>
                <a:lnTo>
                  <a:pt x="7033488" y="45097"/>
                </a:lnTo>
                <a:lnTo>
                  <a:pt x="7024624" y="41922"/>
                </a:lnTo>
                <a:lnTo>
                  <a:pt x="7021652" y="38862"/>
                </a:lnTo>
                <a:lnTo>
                  <a:pt x="7028815" y="37465"/>
                </a:lnTo>
                <a:lnTo>
                  <a:pt x="7056602" y="41033"/>
                </a:lnTo>
                <a:lnTo>
                  <a:pt x="7073100" y="42557"/>
                </a:lnTo>
                <a:lnTo>
                  <a:pt x="7091743" y="43942"/>
                </a:lnTo>
                <a:lnTo>
                  <a:pt x="7125970" y="46863"/>
                </a:lnTo>
                <a:lnTo>
                  <a:pt x="7117918" y="44843"/>
                </a:lnTo>
                <a:lnTo>
                  <a:pt x="7122998" y="41148"/>
                </a:lnTo>
                <a:lnTo>
                  <a:pt x="7137908" y="37731"/>
                </a:lnTo>
                <a:lnTo>
                  <a:pt x="7142683" y="37465"/>
                </a:lnTo>
                <a:lnTo>
                  <a:pt x="7159371" y="36576"/>
                </a:lnTo>
                <a:lnTo>
                  <a:pt x="7157656" y="38493"/>
                </a:lnTo>
                <a:lnTo>
                  <a:pt x="7157580" y="41922"/>
                </a:lnTo>
                <a:lnTo>
                  <a:pt x="7156348" y="45097"/>
                </a:lnTo>
                <a:lnTo>
                  <a:pt x="7150862" y="46863"/>
                </a:lnTo>
                <a:lnTo>
                  <a:pt x="7229983" y="37465"/>
                </a:lnTo>
                <a:lnTo>
                  <a:pt x="7221321" y="39598"/>
                </a:lnTo>
                <a:lnTo>
                  <a:pt x="7221271" y="39751"/>
                </a:lnTo>
                <a:lnTo>
                  <a:pt x="7222807" y="42684"/>
                </a:lnTo>
                <a:lnTo>
                  <a:pt x="7231545" y="45974"/>
                </a:lnTo>
                <a:lnTo>
                  <a:pt x="7244207" y="48514"/>
                </a:lnTo>
                <a:lnTo>
                  <a:pt x="7251522" y="47879"/>
                </a:lnTo>
                <a:lnTo>
                  <a:pt x="7277494" y="47879"/>
                </a:lnTo>
                <a:lnTo>
                  <a:pt x="7309015" y="48018"/>
                </a:lnTo>
                <a:lnTo>
                  <a:pt x="7317003" y="47879"/>
                </a:lnTo>
                <a:lnTo>
                  <a:pt x="7332980" y="47625"/>
                </a:lnTo>
                <a:lnTo>
                  <a:pt x="7299579" y="46101"/>
                </a:lnTo>
                <a:lnTo>
                  <a:pt x="7352639" y="44577"/>
                </a:lnTo>
                <a:lnTo>
                  <a:pt x="7387679" y="40005"/>
                </a:lnTo>
                <a:lnTo>
                  <a:pt x="7406487" y="37465"/>
                </a:lnTo>
                <a:lnTo>
                  <a:pt x="7413079" y="36576"/>
                </a:lnTo>
                <a:lnTo>
                  <a:pt x="7424369" y="35052"/>
                </a:lnTo>
                <a:lnTo>
                  <a:pt x="7476871" y="33159"/>
                </a:lnTo>
                <a:lnTo>
                  <a:pt x="7469010" y="35814"/>
                </a:lnTo>
                <a:lnTo>
                  <a:pt x="7465225" y="40005"/>
                </a:lnTo>
                <a:lnTo>
                  <a:pt x="7471816" y="44323"/>
                </a:lnTo>
                <a:lnTo>
                  <a:pt x="7495032" y="46863"/>
                </a:lnTo>
                <a:lnTo>
                  <a:pt x="7519390" y="40906"/>
                </a:lnTo>
                <a:lnTo>
                  <a:pt x="7555471" y="33159"/>
                </a:lnTo>
                <a:lnTo>
                  <a:pt x="7558430" y="32512"/>
                </a:lnTo>
                <a:lnTo>
                  <a:pt x="7608189" y="24130"/>
                </a:lnTo>
                <a:lnTo>
                  <a:pt x="7627899" y="22225"/>
                </a:lnTo>
                <a:lnTo>
                  <a:pt x="7664704" y="18681"/>
                </a:lnTo>
                <a:lnTo>
                  <a:pt x="7679944" y="22225"/>
                </a:lnTo>
                <a:lnTo>
                  <a:pt x="7740015" y="18681"/>
                </a:lnTo>
                <a:lnTo>
                  <a:pt x="7701216" y="25654"/>
                </a:lnTo>
                <a:lnTo>
                  <a:pt x="7647787" y="33794"/>
                </a:lnTo>
                <a:lnTo>
                  <a:pt x="7590434" y="41668"/>
                </a:lnTo>
                <a:lnTo>
                  <a:pt x="7539863" y="47625"/>
                </a:lnTo>
                <a:lnTo>
                  <a:pt x="7556170" y="49403"/>
                </a:lnTo>
                <a:lnTo>
                  <a:pt x="7563421" y="50431"/>
                </a:lnTo>
                <a:lnTo>
                  <a:pt x="7573899" y="50927"/>
                </a:lnTo>
                <a:lnTo>
                  <a:pt x="7599934" y="51054"/>
                </a:lnTo>
                <a:lnTo>
                  <a:pt x="7602614" y="52844"/>
                </a:lnTo>
                <a:lnTo>
                  <a:pt x="7590726" y="54229"/>
                </a:lnTo>
                <a:lnTo>
                  <a:pt x="7572921" y="55118"/>
                </a:lnTo>
                <a:lnTo>
                  <a:pt x="7557897" y="55384"/>
                </a:lnTo>
                <a:lnTo>
                  <a:pt x="7674229" y="57150"/>
                </a:lnTo>
                <a:lnTo>
                  <a:pt x="7685608" y="53606"/>
                </a:lnTo>
                <a:lnTo>
                  <a:pt x="7707503" y="51943"/>
                </a:lnTo>
                <a:lnTo>
                  <a:pt x="7715923" y="51320"/>
                </a:lnTo>
                <a:lnTo>
                  <a:pt x="7746606" y="49403"/>
                </a:lnTo>
                <a:lnTo>
                  <a:pt x="7759065" y="46863"/>
                </a:lnTo>
                <a:lnTo>
                  <a:pt x="7632319" y="51943"/>
                </a:lnTo>
                <a:lnTo>
                  <a:pt x="7643025" y="47383"/>
                </a:lnTo>
                <a:lnTo>
                  <a:pt x="7677467" y="42164"/>
                </a:lnTo>
                <a:lnTo>
                  <a:pt x="7728178" y="38354"/>
                </a:lnTo>
                <a:lnTo>
                  <a:pt x="7787767" y="37465"/>
                </a:lnTo>
                <a:lnTo>
                  <a:pt x="7794244" y="39878"/>
                </a:lnTo>
                <a:lnTo>
                  <a:pt x="7788237" y="43446"/>
                </a:lnTo>
                <a:lnTo>
                  <a:pt x="7778648" y="47117"/>
                </a:lnTo>
                <a:lnTo>
                  <a:pt x="7774432" y="49403"/>
                </a:lnTo>
                <a:lnTo>
                  <a:pt x="7791145" y="48145"/>
                </a:lnTo>
                <a:lnTo>
                  <a:pt x="7818336" y="47256"/>
                </a:lnTo>
                <a:lnTo>
                  <a:pt x="7845006" y="46736"/>
                </a:lnTo>
                <a:lnTo>
                  <a:pt x="7860157" y="46863"/>
                </a:lnTo>
                <a:lnTo>
                  <a:pt x="7824851" y="50292"/>
                </a:lnTo>
                <a:lnTo>
                  <a:pt x="7856842" y="50292"/>
                </a:lnTo>
                <a:lnTo>
                  <a:pt x="7886662" y="48145"/>
                </a:lnTo>
                <a:lnTo>
                  <a:pt x="7918247" y="46736"/>
                </a:lnTo>
                <a:lnTo>
                  <a:pt x="7955534" y="48514"/>
                </a:lnTo>
                <a:lnTo>
                  <a:pt x="7972412" y="49796"/>
                </a:lnTo>
                <a:lnTo>
                  <a:pt x="7991272" y="52082"/>
                </a:lnTo>
                <a:lnTo>
                  <a:pt x="8007286" y="53733"/>
                </a:lnTo>
                <a:lnTo>
                  <a:pt x="8015605" y="52844"/>
                </a:lnTo>
                <a:lnTo>
                  <a:pt x="7999793" y="46736"/>
                </a:lnTo>
                <a:lnTo>
                  <a:pt x="7996822" y="45593"/>
                </a:lnTo>
                <a:lnTo>
                  <a:pt x="7989125" y="37465"/>
                </a:lnTo>
                <a:lnTo>
                  <a:pt x="7987919" y="36207"/>
                </a:lnTo>
                <a:lnTo>
                  <a:pt x="7988033" y="33401"/>
                </a:lnTo>
                <a:lnTo>
                  <a:pt x="7988617" y="26682"/>
                </a:lnTo>
                <a:lnTo>
                  <a:pt x="7999349" y="20332"/>
                </a:lnTo>
                <a:lnTo>
                  <a:pt x="8018018" y="21336"/>
                </a:lnTo>
                <a:lnTo>
                  <a:pt x="8054213" y="23749"/>
                </a:lnTo>
                <a:lnTo>
                  <a:pt x="8093253" y="26924"/>
                </a:lnTo>
                <a:lnTo>
                  <a:pt x="8120507" y="29718"/>
                </a:lnTo>
                <a:lnTo>
                  <a:pt x="8126908" y="34036"/>
                </a:lnTo>
                <a:lnTo>
                  <a:pt x="8112277" y="38747"/>
                </a:lnTo>
                <a:lnTo>
                  <a:pt x="8096745" y="43180"/>
                </a:lnTo>
                <a:lnTo>
                  <a:pt x="8100441" y="46863"/>
                </a:lnTo>
                <a:lnTo>
                  <a:pt x="8103819" y="45593"/>
                </a:lnTo>
                <a:lnTo>
                  <a:pt x="8110855" y="44450"/>
                </a:lnTo>
                <a:lnTo>
                  <a:pt x="8126222" y="42557"/>
                </a:lnTo>
                <a:lnTo>
                  <a:pt x="8133969" y="44081"/>
                </a:lnTo>
                <a:lnTo>
                  <a:pt x="8134871" y="45732"/>
                </a:lnTo>
                <a:lnTo>
                  <a:pt x="8140268" y="46863"/>
                </a:lnTo>
                <a:lnTo>
                  <a:pt x="8161528" y="46863"/>
                </a:lnTo>
                <a:lnTo>
                  <a:pt x="8177085" y="44450"/>
                </a:lnTo>
                <a:lnTo>
                  <a:pt x="8208264" y="44208"/>
                </a:lnTo>
                <a:lnTo>
                  <a:pt x="8190839" y="42557"/>
                </a:lnTo>
                <a:lnTo>
                  <a:pt x="8181467" y="41668"/>
                </a:lnTo>
                <a:lnTo>
                  <a:pt x="8207502" y="41668"/>
                </a:lnTo>
                <a:lnTo>
                  <a:pt x="8247075" y="43053"/>
                </a:lnTo>
                <a:lnTo>
                  <a:pt x="8276844" y="43446"/>
                </a:lnTo>
                <a:lnTo>
                  <a:pt x="8277225" y="41668"/>
                </a:lnTo>
                <a:lnTo>
                  <a:pt x="8277657" y="39624"/>
                </a:lnTo>
                <a:lnTo>
                  <a:pt x="8298523" y="35318"/>
                </a:lnTo>
                <a:lnTo>
                  <a:pt x="8330489" y="31381"/>
                </a:lnTo>
                <a:lnTo>
                  <a:pt x="8364601" y="28968"/>
                </a:lnTo>
                <a:lnTo>
                  <a:pt x="8361680" y="29718"/>
                </a:lnTo>
                <a:lnTo>
                  <a:pt x="8371205" y="32270"/>
                </a:lnTo>
                <a:lnTo>
                  <a:pt x="8376031" y="33159"/>
                </a:lnTo>
                <a:lnTo>
                  <a:pt x="8535899" y="36207"/>
                </a:lnTo>
                <a:lnTo>
                  <a:pt x="8591423" y="36576"/>
                </a:lnTo>
                <a:lnTo>
                  <a:pt x="8601735" y="37973"/>
                </a:lnTo>
                <a:lnTo>
                  <a:pt x="8615680" y="39243"/>
                </a:lnTo>
                <a:lnTo>
                  <a:pt x="8625141" y="40906"/>
                </a:lnTo>
                <a:lnTo>
                  <a:pt x="8622030" y="42557"/>
                </a:lnTo>
                <a:lnTo>
                  <a:pt x="8630653" y="41668"/>
                </a:lnTo>
                <a:lnTo>
                  <a:pt x="8640343" y="40513"/>
                </a:lnTo>
                <a:lnTo>
                  <a:pt x="8647328" y="40005"/>
                </a:lnTo>
                <a:lnTo>
                  <a:pt x="8652561" y="39624"/>
                </a:lnTo>
                <a:lnTo>
                  <a:pt x="8668766" y="39116"/>
                </a:lnTo>
                <a:lnTo>
                  <a:pt x="8681161" y="41529"/>
                </a:lnTo>
                <a:lnTo>
                  <a:pt x="8644560" y="43180"/>
                </a:lnTo>
                <a:lnTo>
                  <a:pt x="8650605" y="46101"/>
                </a:lnTo>
                <a:lnTo>
                  <a:pt x="8662454" y="43815"/>
                </a:lnTo>
                <a:lnTo>
                  <a:pt x="8688451" y="42291"/>
                </a:lnTo>
                <a:lnTo>
                  <a:pt x="8720531" y="40906"/>
                </a:lnTo>
                <a:lnTo>
                  <a:pt x="8750681" y="39116"/>
                </a:lnTo>
                <a:lnTo>
                  <a:pt x="8732914" y="36969"/>
                </a:lnTo>
                <a:lnTo>
                  <a:pt x="8701278" y="37096"/>
                </a:lnTo>
                <a:lnTo>
                  <a:pt x="8632444" y="40005"/>
                </a:lnTo>
                <a:lnTo>
                  <a:pt x="8643442" y="34798"/>
                </a:lnTo>
                <a:lnTo>
                  <a:pt x="8674036" y="29857"/>
                </a:lnTo>
                <a:lnTo>
                  <a:pt x="8683333" y="28968"/>
                </a:lnTo>
                <a:lnTo>
                  <a:pt x="8720518" y="25400"/>
                </a:lnTo>
                <a:lnTo>
                  <a:pt x="8779256" y="22225"/>
                </a:lnTo>
                <a:lnTo>
                  <a:pt x="8812606" y="22225"/>
                </a:lnTo>
                <a:lnTo>
                  <a:pt x="8820861" y="23876"/>
                </a:lnTo>
                <a:lnTo>
                  <a:pt x="8818562" y="25793"/>
                </a:lnTo>
                <a:lnTo>
                  <a:pt x="8820277" y="26289"/>
                </a:lnTo>
                <a:lnTo>
                  <a:pt x="8881135" y="25400"/>
                </a:lnTo>
                <a:lnTo>
                  <a:pt x="8920061" y="22618"/>
                </a:lnTo>
                <a:lnTo>
                  <a:pt x="8923642" y="22225"/>
                </a:lnTo>
                <a:lnTo>
                  <a:pt x="8941549" y="20332"/>
                </a:lnTo>
                <a:lnTo>
                  <a:pt x="8949919" y="19443"/>
                </a:lnTo>
                <a:lnTo>
                  <a:pt x="8964333" y="18681"/>
                </a:lnTo>
                <a:lnTo>
                  <a:pt x="8983561" y="17653"/>
                </a:lnTo>
                <a:lnTo>
                  <a:pt x="9033891" y="18681"/>
                </a:lnTo>
                <a:lnTo>
                  <a:pt x="9052014" y="22352"/>
                </a:lnTo>
                <a:lnTo>
                  <a:pt x="9051747" y="25793"/>
                </a:lnTo>
                <a:lnTo>
                  <a:pt x="9045410" y="28829"/>
                </a:lnTo>
                <a:lnTo>
                  <a:pt x="9045321" y="31508"/>
                </a:lnTo>
                <a:lnTo>
                  <a:pt x="9008173" y="31750"/>
                </a:lnTo>
                <a:lnTo>
                  <a:pt x="8977528" y="30480"/>
                </a:lnTo>
                <a:lnTo>
                  <a:pt x="8950261" y="28968"/>
                </a:lnTo>
                <a:lnTo>
                  <a:pt x="8923274" y="28067"/>
                </a:lnTo>
                <a:lnTo>
                  <a:pt x="8968994" y="30619"/>
                </a:lnTo>
                <a:lnTo>
                  <a:pt x="8952954" y="31750"/>
                </a:lnTo>
                <a:lnTo>
                  <a:pt x="8932888" y="32397"/>
                </a:lnTo>
                <a:lnTo>
                  <a:pt x="8912301" y="32639"/>
                </a:lnTo>
                <a:lnTo>
                  <a:pt x="8894699" y="32270"/>
                </a:lnTo>
                <a:lnTo>
                  <a:pt x="8923299" y="33921"/>
                </a:lnTo>
                <a:lnTo>
                  <a:pt x="9152572" y="35941"/>
                </a:lnTo>
                <a:lnTo>
                  <a:pt x="9207373" y="37465"/>
                </a:lnTo>
                <a:lnTo>
                  <a:pt x="9235884" y="34925"/>
                </a:lnTo>
                <a:lnTo>
                  <a:pt x="9244012" y="33655"/>
                </a:lnTo>
                <a:lnTo>
                  <a:pt x="9241650" y="32639"/>
                </a:lnTo>
                <a:lnTo>
                  <a:pt x="9240774" y="32270"/>
                </a:lnTo>
                <a:lnTo>
                  <a:pt x="9209278" y="32270"/>
                </a:lnTo>
                <a:lnTo>
                  <a:pt x="9208465" y="31750"/>
                </a:lnTo>
                <a:lnTo>
                  <a:pt x="9205836" y="30099"/>
                </a:lnTo>
                <a:lnTo>
                  <a:pt x="9223134" y="28333"/>
                </a:lnTo>
                <a:lnTo>
                  <a:pt x="9238259" y="26924"/>
                </a:lnTo>
                <a:lnTo>
                  <a:pt x="9228328" y="25527"/>
                </a:lnTo>
                <a:lnTo>
                  <a:pt x="9295740" y="21463"/>
                </a:lnTo>
                <a:lnTo>
                  <a:pt x="9333674" y="20459"/>
                </a:lnTo>
                <a:lnTo>
                  <a:pt x="9375267" y="21221"/>
                </a:lnTo>
                <a:lnTo>
                  <a:pt x="9386697" y="26289"/>
                </a:lnTo>
                <a:lnTo>
                  <a:pt x="9379648" y="25273"/>
                </a:lnTo>
                <a:lnTo>
                  <a:pt x="9364726" y="24638"/>
                </a:lnTo>
                <a:lnTo>
                  <a:pt x="9346933" y="24396"/>
                </a:lnTo>
                <a:lnTo>
                  <a:pt x="9331325" y="24638"/>
                </a:lnTo>
                <a:lnTo>
                  <a:pt x="9356192" y="25031"/>
                </a:lnTo>
                <a:lnTo>
                  <a:pt x="9388767" y="27051"/>
                </a:lnTo>
                <a:lnTo>
                  <a:pt x="9421711" y="28067"/>
                </a:lnTo>
                <a:lnTo>
                  <a:pt x="9439872" y="26289"/>
                </a:lnTo>
                <a:lnTo>
                  <a:pt x="9447657" y="25527"/>
                </a:lnTo>
                <a:lnTo>
                  <a:pt x="9406636" y="21221"/>
                </a:lnTo>
                <a:lnTo>
                  <a:pt x="9418333" y="20459"/>
                </a:lnTo>
                <a:lnTo>
                  <a:pt x="9420288" y="20332"/>
                </a:lnTo>
                <a:lnTo>
                  <a:pt x="9473692" y="16891"/>
                </a:lnTo>
                <a:lnTo>
                  <a:pt x="9475686" y="16764"/>
                </a:lnTo>
                <a:lnTo>
                  <a:pt x="9513532" y="15240"/>
                </a:lnTo>
                <a:lnTo>
                  <a:pt x="9552559" y="152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08875" y="1560067"/>
            <a:ext cx="11430" cy="3810"/>
          </a:xfrm>
          <a:custGeom>
            <a:avLst/>
            <a:gdLst/>
            <a:ahLst/>
            <a:cxnLst/>
            <a:rect l="l" t="t" r="r" b="b"/>
            <a:pathLst>
              <a:path w="11429" h="3809">
                <a:moveTo>
                  <a:pt x="5588" y="0"/>
                </a:moveTo>
                <a:lnTo>
                  <a:pt x="889" y="1143"/>
                </a:lnTo>
                <a:lnTo>
                  <a:pt x="0" y="2412"/>
                </a:lnTo>
                <a:lnTo>
                  <a:pt x="11049" y="3683"/>
                </a:lnTo>
                <a:lnTo>
                  <a:pt x="7366" y="2412"/>
                </a:lnTo>
                <a:lnTo>
                  <a:pt x="6476" y="1143"/>
                </a:lnTo>
                <a:lnTo>
                  <a:pt x="55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34965" y="156743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1905" y="0"/>
                </a:moveTo>
                <a:lnTo>
                  <a:pt x="0" y="1142"/>
                </a:lnTo>
                <a:lnTo>
                  <a:pt x="3810" y="1142"/>
                </a:lnTo>
                <a:lnTo>
                  <a:pt x="19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673590" y="1567433"/>
            <a:ext cx="24765" cy="2540"/>
          </a:xfrm>
          <a:custGeom>
            <a:avLst/>
            <a:gdLst/>
            <a:ahLst/>
            <a:cxnLst/>
            <a:rect l="l" t="t" r="r" b="b"/>
            <a:pathLst>
              <a:path w="24765" h="2540">
                <a:moveTo>
                  <a:pt x="0" y="0"/>
                </a:moveTo>
                <a:lnTo>
                  <a:pt x="668" y="591"/>
                </a:lnTo>
                <a:lnTo>
                  <a:pt x="4492" y="1206"/>
                </a:lnTo>
                <a:lnTo>
                  <a:pt x="12197" y="1821"/>
                </a:lnTo>
                <a:lnTo>
                  <a:pt x="24510" y="2412"/>
                </a:lnTo>
                <a:lnTo>
                  <a:pt x="11302" y="1650"/>
                </a:lnTo>
                <a:lnTo>
                  <a:pt x="4699" y="76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966450" y="1529207"/>
            <a:ext cx="40005" cy="2540"/>
          </a:xfrm>
          <a:custGeom>
            <a:avLst/>
            <a:gdLst/>
            <a:ahLst/>
            <a:cxnLst/>
            <a:rect l="l" t="t" r="r" b="b"/>
            <a:pathLst>
              <a:path w="40004" h="2540">
                <a:moveTo>
                  <a:pt x="28558" y="248"/>
                </a:moveTo>
                <a:lnTo>
                  <a:pt x="0" y="888"/>
                </a:lnTo>
                <a:lnTo>
                  <a:pt x="12134" y="1021"/>
                </a:lnTo>
                <a:lnTo>
                  <a:pt x="21161" y="1381"/>
                </a:lnTo>
                <a:lnTo>
                  <a:pt x="28592" y="1906"/>
                </a:lnTo>
                <a:lnTo>
                  <a:pt x="35941" y="2539"/>
                </a:lnTo>
                <a:lnTo>
                  <a:pt x="34925" y="1650"/>
                </a:lnTo>
                <a:lnTo>
                  <a:pt x="28558" y="248"/>
                </a:lnTo>
                <a:close/>
              </a:path>
              <a:path w="40004" h="2540">
                <a:moveTo>
                  <a:pt x="39624" y="0"/>
                </a:moveTo>
                <a:lnTo>
                  <a:pt x="27431" y="0"/>
                </a:lnTo>
                <a:lnTo>
                  <a:pt x="28558" y="248"/>
                </a:lnTo>
                <a:lnTo>
                  <a:pt x="396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344126" y="1552575"/>
            <a:ext cx="30480" cy="2540"/>
          </a:xfrm>
          <a:custGeom>
            <a:avLst/>
            <a:gdLst/>
            <a:ahLst/>
            <a:cxnLst/>
            <a:rect l="l" t="t" r="r" b="b"/>
            <a:pathLst>
              <a:path w="30479" h="2540">
                <a:moveTo>
                  <a:pt x="28342" y="0"/>
                </a:moveTo>
                <a:lnTo>
                  <a:pt x="11513" y="271"/>
                </a:lnTo>
                <a:lnTo>
                  <a:pt x="958" y="936"/>
                </a:lnTo>
                <a:lnTo>
                  <a:pt x="0" y="1768"/>
                </a:lnTo>
                <a:lnTo>
                  <a:pt x="11959" y="2539"/>
                </a:lnTo>
                <a:lnTo>
                  <a:pt x="17801" y="1650"/>
                </a:lnTo>
                <a:lnTo>
                  <a:pt x="24532" y="2539"/>
                </a:lnTo>
                <a:lnTo>
                  <a:pt x="30374" y="1650"/>
                </a:lnTo>
                <a:lnTo>
                  <a:pt x="283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42650" y="1541525"/>
            <a:ext cx="89535" cy="4445"/>
          </a:xfrm>
          <a:custGeom>
            <a:avLst/>
            <a:gdLst/>
            <a:ahLst/>
            <a:cxnLst/>
            <a:rect l="l" t="t" r="r" b="b"/>
            <a:pathLst>
              <a:path w="89534" h="4444">
                <a:moveTo>
                  <a:pt x="57404" y="3175"/>
                </a:moveTo>
                <a:lnTo>
                  <a:pt x="51689" y="3175"/>
                </a:lnTo>
                <a:lnTo>
                  <a:pt x="51435" y="825"/>
                </a:lnTo>
                <a:lnTo>
                  <a:pt x="40220" y="0"/>
                </a:lnTo>
                <a:lnTo>
                  <a:pt x="21818" y="317"/>
                </a:lnTo>
                <a:lnTo>
                  <a:pt x="0" y="1397"/>
                </a:lnTo>
                <a:lnTo>
                  <a:pt x="6159" y="3302"/>
                </a:lnTo>
                <a:lnTo>
                  <a:pt x="19024" y="3962"/>
                </a:lnTo>
                <a:lnTo>
                  <a:pt x="36728" y="3784"/>
                </a:lnTo>
                <a:lnTo>
                  <a:pt x="57404" y="3175"/>
                </a:lnTo>
                <a:close/>
              </a:path>
              <a:path w="89534" h="4444">
                <a:moveTo>
                  <a:pt x="89281" y="2540"/>
                </a:moveTo>
                <a:lnTo>
                  <a:pt x="88620" y="2006"/>
                </a:lnTo>
                <a:lnTo>
                  <a:pt x="83286" y="2070"/>
                </a:lnTo>
                <a:lnTo>
                  <a:pt x="74510" y="2362"/>
                </a:lnTo>
                <a:lnTo>
                  <a:pt x="63500" y="2540"/>
                </a:lnTo>
                <a:lnTo>
                  <a:pt x="89281" y="25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725767" y="1529121"/>
            <a:ext cx="42545" cy="3810"/>
          </a:xfrm>
          <a:custGeom>
            <a:avLst/>
            <a:gdLst/>
            <a:ahLst/>
            <a:cxnLst/>
            <a:rect l="l" t="t" r="r" b="b"/>
            <a:pathLst>
              <a:path w="42545" h="3809">
                <a:moveTo>
                  <a:pt x="35556" y="0"/>
                </a:moveTo>
                <a:lnTo>
                  <a:pt x="12289" y="1656"/>
                </a:lnTo>
                <a:lnTo>
                  <a:pt x="0" y="3766"/>
                </a:lnTo>
                <a:lnTo>
                  <a:pt x="26179" y="3768"/>
                </a:lnTo>
                <a:lnTo>
                  <a:pt x="33272" y="3534"/>
                </a:lnTo>
                <a:lnTo>
                  <a:pt x="36435" y="2276"/>
                </a:lnTo>
                <a:lnTo>
                  <a:pt x="38502" y="1160"/>
                </a:lnTo>
                <a:lnTo>
                  <a:pt x="42308" y="1355"/>
                </a:lnTo>
                <a:lnTo>
                  <a:pt x="355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039475" y="1550161"/>
            <a:ext cx="27305" cy="5080"/>
          </a:xfrm>
          <a:custGeom>
            <a:avLst/>
            <a:gdLst/>
            <a:ahLst/>
            <a:cxnLst/>
            <a:rect l="l" t="t" r="r" b="b"/>
            <a:pathLst>
              <a:path w="27304" h="5080">
                <a:moveTo>
                  <a:pt x="16001" y="0"/>
                </a:moveTo>
                <a:lnTo>
                  <a:pt x="0" y="3937"/>
                </a:lnTo>
                <a:lnTo>
                  <a:pt x="26924" y="4952"/>
                </a:lnTo>
                <a:lnTo>
                  <a:pt x="160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841990" y="1549641"/>
            <a:ext cx="94615" cy="1905"/>
          </a:xfrm>
          <a:custGeom>
            <a:avLst/>
            <a:gdLst/>
            <a:ahLst/>
            <a:cxnLst/>
            <a:rect l="l" t="t" r="r" b="b"/>
            <a:pathLst>
              <a:path w="94615" h="1905">
                <a:moveTo>
                  <a:pt x="57785" y="901"/>
                </a:moveTo>
                <a:lnTo>
                  <a:pt x="36842" y="355"/>
                </a:lnTo>
                <a:lnTo>
                  <a:pt x="18072" y="0"/>
                </a:lnTo>
                <a:lnTo>
                  <a:pt x="4724" y="101"/>
                </a:lnTo>
                <a:lnTo>
                  <a:pt x="0" y="901"/>
                </a:lnTo>
                <a:lnTo>
                  <a:pt x="46228" y="1790"/>
                </a:lnTo>
                <a:lnTo>
                  <a:pt x="45212" y="901"/>
                </a:lnTo>
                <a:lnTo>
                  <a:pt x="57785" y="901"/>
                </a:lnTo>
                <a:close/>
              </a:path>
              <a:path w="94615" h="1905">
                <a:moveTo>
                  <a:pt x="94234" y="520"/>
                </a:moveTo>
                <a:lnTo>
                  <a:pt x="86944" y="546"/>
                </a:lnTo>
                <a:lnTo>
                  <a:pt x="77482" y="685"/>
                </a:lnTo>
                <a:lnTo>
                  <a:pt x="67271" y="1066"/>
                </a:lnTo>
                <a:lnTo>
                  <a:pt x="57785" y="1790"/>
                </a:lnTo>
                <a:lnTo>
                  <a:pt x="68453" y="1778"/>
                </a:lnTo>
                <a:lnTo>
                  <a:pt x="78524" y="1638"/>
                </a:lnTo>
                <a:lnTo>
                  <a:pt x="87337" y="1257"/>
                </a:lnTo>
                <a:lnTo>
                  <a:pt x="94234" y="5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308856" y="1548891"/>
            <a:ext cx="51435" cy="3810"/>
          </a:xfrm>
          <a:custGeom>
            <a:avLst/>
            <a:gdLst/>
            <a:ahLst/>
            <a:cxnLst/>
            <a:rect l="l" t="t" r="r" b="b"/>
            <a:pathLst>
              <a:path w="51434" h="3809">
                <a:moveTo>
                  <a:pt x="49899" y="0"/>
                </a:moveTo>
                <a:lnTo>
                  <a:pt x="369" y="1016"/>
                </a:lnTo>
                <a:lnTo>
                  <a:pt x="0" y="2182"/>
                </a:lnTo>
                <a:lnTo>
                  <a:pt x="5131" y="3016"/>
                </a:lnTo>
                <a:lnTo>
                  <a:pt x="14549" y="3516"/>
                </a:lnTo>
                <a:lnTo>
                  <a:pt x="27039" y="3683"/>
                </a:lnTo>
                <a:lnTo>
                  <a:pt x="36504" y="2625"/>
                </a:lnTo>
                <a:lnTo>
                  <a:pt x="45612" y="1889"/>
                </a:lnTo>
                <a:lnTo>
                  <a:pt x="51149" y="1129"/>
                </a:lnTo>
                <a:lnTo>
                  <a:pt x="498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483850" y="1557527"/>
            <a:ext cx="24130" cy="6350"/>
          </a:xfrm>
          <a:custGeom>
            <a:avLst/>
            <a:gdLst/>
            <a:ahLst/>
            <a:cxnLst/>
            <a:rect l="l" t="t" r="r" b="b"/>
            <a:pathLst>
              <a:path w="24129" h="6350">
                <a:moveTo>
                  <a:pt x="1904" y="0"/>
                </a:moveTo>
                <a:lnTo>
                  <a:pt x="0" y="6223"/>
                </a:lnTo>
                <a:lnTo>
                  <a:pt x="23749" y="3556"/>
                </a:lnTo>
                <a:lnTo>
                  <a:pt x="10414" y="2667"/>
                </a:lnTo>
                <a:lnTo>
                  <a:pt x="9525" y="1777"/>
                </a:lnTo>
                <a:lnTo>
                  <a:pt x="19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328913" y="1563750"/>
            <a:ext cx="53340" cy="2540"/>
          </a:xfrm>
          <a:custGeom>
            <a:avLst/>
            <a:gdLst/>
            <a:ahLst/>
            <a:cxnLst/>
            <a:rect l="l" t="t" r="r" b="b"/>
            <a:pathLst>
              <a:path w="53340" h="2540">
                <a:moveTo>
                  <a:pt x="34540" y="0"/>
                </a:moveTo>
                <a:lnTo>
                  <a:pt x="4790" y="1444"/>
                </a:lnTo>
                <a:lnTo>
                  <a:pt x="0" y="2125"/>
                </a:lnTo>
                <a:lnTo>
                  <a:pt x="25904" y="2412"/>
                </a:lnTo>
                <a:lnTo>
                  <a:pt x="35683" y="1589"/>
                </a:lnTo>
                <a:lnTo>
                  <a:pt x="49176" y="968"/>
                </a:lnTo>
                <a:lnTo>
                  <a:pt x="53193" y="466"/>
                </a:lnTo>
                <a:lnTo>
                  <a:pt x="345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621901" y="1546478"/>
            <a:ext cx="11430" cy="8890"/>
          </a:xfrm>
          <a:custGeom>
            <a:avLst/>
            <a:gdLst/>
            <a:ahLst/>
            <a:cxnLst/>
            <a:rect l="l" t="t" r="r" b="b"/>
            <a:pathLst>
              <a:path w="11429" h="8890">
                <a:moveTo>
                  <a:pt x="10159" y="0"/>
                </a:moveTo>
                <a:lnTo>
                  <a:pt x="0" y="8636"/>
                </a:lnTo>
                <a:lnTo>
                  <a:pt x="11049" y="8636"/>
                </a:lnTo>
                <a:lnTo>
                  <a:pt x="101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61793" y="1566163"/>
            <a:ext cx="73025" cy="9525"/>
          </a:xfrm>
          <a:custGeom>
            <a:avLst/>
            <a:gdLst/>
            <a:ahLst/>
            <a:cxnLst/>
            <a:rect l="l" t="t" r="r" b="b"/>
            <a:pathLst>
              <a:path w="73025" h="9525">
                <a:moveTo>
                  <a:pt x="61556" y="0"/>
                </a:moveTo>
                <a:lnTo>
                  <a:pt x="51396" y="1270"/>
                </a:lnTo>
                <a:lnTo>
                  <a:pt x="46824" y="1270"/>
                </a:lnTo>
                <a:lnTo>
                  <a:pt x="44157" y="2413"/>
                </a:lnTo>
                <a:lnTo>
                  <a:pt x="61556" y="0"/>
                </a:lnTo>
                <a:close/>
              </a:path>
              <a:path w="73025" h="9525">
                <a:moveTo>
                  <a:pt x="72605" y="5969"/>
                </a:moveTo>
                <a:lnTo>
                  <a:pt x="72136" y="4914"/>
                </a:lnTo>
                <a:lnTo>
                  <a:pt x="44234" y="3479"/>
                </a:lnTo>
                <a:lnTo>
                  <a:pt x="43776" y="2413"/>
                </a:lnTo>
                <a:lnTo>
                  <a:pt x="20688" y="3403"/>
                </a:lnTo>
                <a:lnTo>
                  <a:pt x="5588" y="4292"/>
                </a:lnTo>
                <a:lnTo>
                  <a:pt x="0" y="5994"/>
                </a:lnTo>
                <a:lnTo>
                  <a:pt x="5422" y="9398"/>
                </a:lnTo>
                <a:lnTo>
                  <a:pt x="33578" y="9194"/>
                </a:lnTo>
                <a:lnTo>
                  <a:pt x="48221" y="5613"/>
                </a:lnTo>
                <a:lnTo>
                  <a:pt x="72605" y="59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22476" y="1516887"/>
            <a:ext cx="103505" cy="7620"/>
          </a:xfrm>
          <a:custGeom>
            <a:avLst/>
            <a:gdLst/>
            <a:ahLst/>
            <a:cxnLst/>
            <a:rect l="l" t="t" r="r" b="b"/>
            <a:pathLst>
              <a:path w="103505" h="7619">
                <a:moveTo>
                  <a:pt x="30099" y="7493"/>
                </a:moveTo>
                <a:lnTo>
                  <a:pt x="21590" y="2540"/>
                </a:lnTo>
                <a:lnTo>
                  <a:pt x="0" y="6604"/>
                </a:lnTo>
                <a:lnTo>
                  <a:pt x="7048" y="6629"/>
                </a:lnTo>
                <a:lnTo>
                  <a:pt x="15709" y="6718"/>
                </a:lnTo>
                <a:lnTo>
                  <a:pt x="24028" y="6985"/>
                </a:lnTo>
                <a:lnTo>
                  <a:pt x="30099" y="7493"/>
                </a:lnTo>
                <a:close/>
              </a:path>
              <a:path w="103505" h="7619">
                <a:moveTo>
                  <a:pt x="103124" y="1905"/>
                </a:moveTo>
                <a:lnTo>
                  <a:pt x="65024" y="0"/>
                </a:lnTo>
                <a:lnTo>
                  <a:pt x="89408" y="3683"/>
                </a:lnTo>
                <a:lnTo>
                  <a:pt x="103124" y="1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50101" y="1573530"/>
            <a:ext cx="33655" cy="3810"/>
          </a:xfrm>
          <a:custGeom>
            <a:avLst/>
            <a:gdLst/>
            <a:ahLst/>
            <a:cxnLst/>
            <a:rect l="l" t="t" r="r" b="b"/>
            <a:pathLst>
              <a:path w="33654" h="3809">
                <a:moveTo>
                  <a:pt x="0" y="0"/>
                </a:moveTo>
                <a:lnTo>
                  <a:pt x="30352" y="3683"/>
                </a:lnTo>
                <a:lnTo>
                  <a:pt x="33274" y="1905"/>
                </a:lnTo>
                <a:lnTo>
                  <a:pt x="28074" y="1303"/>
                </a:lnTo>
                <a:lnTo>
                  <a:pt x="21018" y="90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62675" y="1566163"/>
            <a:ext cx="15875" cy="5080"/>
          </a:xfrm>
          <a:custGeom>
            <a:avLst/>
            <a:gdLst/>
            <a:ahLst/>
            <a:cxnLst/>
            <a:rect l="l" t="t" r="r" b="b"/>
            <a:pathLst>
              <a:path w="15875" h="5080">
                <a:moveTo>
                  <a:pt x="0" y="0"/>
                </a:moveTo>
                <a:lnTo>
                  <a:pt x="7492" y="4952"/>
                </a:lnTo>
                <a:lnTo>
                  <a:pt x="15875" y="495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43575" y="1574307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1315" y="0"/>
                </a:moveTo>
                <a:lnTo>
                  <a:pt x="0" y="2143"/>
                </a:lnTo>
                <a:lnTo>
                  <a:pt x="13549" y="2357"/>
                </a:lnTo>
                <a:lnTo>
                  <a:pt x="42076" y="1928"/>
                </a:lnTo>
                <a:lnTo>
                  <a:pt x="55625" y="2143"/>
                </a:lnTo>
                <a:lnTo>
                  <a:pt x="30093" y="1714"/>
                </a:lnTo>
                <a:lnTo>
                  <a:pt x="11668" y="428"/>
                </a:lnTo>
                <a:lnTo>
                  <a:pt x="13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1582166" y="586064"/>
          <a:ext cx="7004048" cy="991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0"/>
                <a:gridCol w="2461895"/>
                <a:gridCol w="894714"/>
                <a:gridCol w="1488439"/>
              </a:tblGrid>
              <a:tr h="423175">
                <a:tc>
                  <a:txBody>
                    <a:bodyPr/>
                    <a:lstStyle/>
                    <a:p>
                      <a:pPr marL="31750">
                        <a:lnSpc>
                          <a:spcPts val="3020"/>
                        </a:lnSpc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Graphical</a:t>
                      </a:r>
                      <a:endParaRPr sz="3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3020"/>
                        </a:lnSpc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Evaluation</a:t>
                      </a:r>
                      <a:endParaRPr sz="3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3020"/>
                        </a:lnSpc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endParaRPr sz="3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3020"/>
                        </a:lnSpc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Review</a:t>
                      </a:r>
                      <a:endParaRPr sz="3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567972">
                <a:tc>
                  <a:txBody>
                    <a:bodyPr/>
                    <a:lstStyle/>
                    <a:p>
                      <a:pPr marL="31750">
                        <a:lnSpc>
                          <a:spcPts val="3145"/>
                        </a:lnSpc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Technique</a:t>
                      </a:r>
                      <a:endParaRPr sz="3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3145"/>
                        </a:lnSpc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(GERT):</a:t>
                      </a:r>
                      <a:endParaRPr sz="3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5" name="object 55"/>
          <p:cNvSpPr txBox="1"/>
          <p:nvPr/>
        </p:nvSpPr>
        <p:spPr>
          <a:xfrm>
            <a:off x="1601216" y="1881885"/>
            <a:ext cx="8209915" cy="29521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87020" marR="33020" indent="-274320">
              <a:lnSpc>
                <a:spcPts val="2600"/>
              </a:lnSpc>
              <a:spcBef>
                <a:spcPts val="420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Similar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PERT,</a:t>
            </a:r>
            <a:r>
              <a:rPr sz="2400" spc="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however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allows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looping,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branching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display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multiple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results.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Microsoft Sans Serif"/>
              <a:buChar char="▪"/>
            </a:pP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FFFFFF"/>
              </a:buClr>
              <a:buFont typeface="Microsoft Sans Serif"/>
              <a:buChar char="▪"/>
            </a:pPr>
            <a:endParaRPr sz="235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GERT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show possibilities</a:t>
            </a:r>
            <a:r>
              <a:rPr sz="2400" spc="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if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section of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 project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were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to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fail.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Microsoft Sans Serif"/>
              <a:buChar char="▪"/>
            </a:pPr>
            <a:endParaRPr sz="280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spcBef>
                <a:spcPts val="2485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Furthe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24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GERT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readi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Meredi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Ma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tel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216" y="725170"/>
            <a:ext cx="6295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Sources</a:t>
            </a:r>
            <a:r>
              <a:rPr sz="3200" spc="-30" dirty="0"/>
              <a:t> </a:t>
            </a:r>
            <a:r>
              <a:rPr sz="3200" dirty="0"/>
              <a:t>and</a:t>
            </a:r>
            <a:r>
              <a:rPr sz="3200" spc="-10" dirty="0"/>
              <a:t> </a:t>
            </a:r>
            <a:r>
              <a:rPr sz="3200" dirty="0"/>
              <a:t>Further</a:t>
            </a:r>
            <a:r>
              <a:rPr sz="3200" spc="-25" dirty="0"/>
              <a:t> </a:t>
            </a:r>
            <a:r>
              <a:rPr sz="3200" dirty="0"/>
              <a:t>Reading: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12316" y="1683766"/>
            <a:ext cx="9023350" cy="454914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75920" marR="682625" indent="-274320">
              <a:lnSpc>
                <a:spcPct val="70000"/>
              </a:lnSpc>
              <a:spcBef>
                <a:spcPts val="885"/>
              </a:spcBef>
              <a:buFont typeface="Microsoft Sans Serif"/>
              <a:buChar char="▪"/>
              <a:tabLst>
                <a:tab pos="375285" algn="l"/>
                <a:tab pos="375920" algn="l"/>
              </a:tabLst>
            </a:pP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Meredith,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J.</a:t>
            </a:r>
            <a:r>
              <a:rPr sz="22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Mantel,</a:t>
            </a:r>
            <a:r>
              <a:rPr sz="22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S.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(2010)</a:t>
            </a:r>
            <a:r>
              <a:rPr sz="22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22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Management:</a:t>
            </a:r>
            <a:r>
              <a:rPr sz="22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managerial </a:t>
            </a:r>
            <a:r>
              <a:rPr sz="2200" spc="-4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approach,</a:t>
            </a:r>
            <a:r>
              <a:rPr sz="22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a:</a:t>
            </a:r>
            <a:r>
              <a:rPr sz="22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J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2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W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22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So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2200">
              <a:latin typeface="Corbel"/>
              <a:cs typeface="Corbel"/>
            </a:endParaRPr>
          </a:p>
          <a:p>
            <a:pPr marL="375920" indent="-274320">
              <a:lnSpc>
                <a:spcPts val="2245"/>
              </a:lnSpc>
              <a:spcBef>
                <a:spcPts val="1015"/>
              </a:spcBef>
              <a:buFont typeface="Microsoft Sans Serif"/>
              <a:buChar char="▪"/>
              <a:tabLst>
                <a:tab pos="375285" algn="l"/>
                <a:tab pos="375920" algn="l"/>
              </a:tabLst>
            </a:pP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Maylor,H.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(2003)</a:t>
            </a:r>
            <a:r>
              <a:rPr sz="2200" spc="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22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Management,</a:t>
            </a:r>
            <a:r>
              <a:rPr sz="22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Essex:</a:t>
            </a:r>
            <a:r>
              <a:rPr sz="22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Pearson</a:t>
            </a:r>
            <a:r>
              <a:rPr sz="22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Education</a:t>
            </a:r>
            <a:r>
              <a:rPr sz="22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Limited,</a:t>
            </a:r>
            <a:endParaRPr sz="2200">
              <a:latin typeface="Corbel"/>
              <a:cs typeface="Corbel"/>
            </a:endParaRPr>
          </a:p>
          <a:p>
            <a:pPr marL="375920">
              <a:lnSpc>
                <a:spcPts val="2245"/>
              </a:lnSpc>
            </a:pP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r>
              <a:rPr sz="2175" baseline="24904" dirty="0">
                <a:solidFill>
                  <a:srgbClr val="FFFFFF"/>
                </a:solidFill>
                <a:latin typeface="Corbel"/>
                <a:cs typeface="Corbel"/>
              </a:rPr>
              <a:t>rd</a:t>
            </a:r>
            <a:r>
              <a:rPr sz="2175" spc="150" baseline="2490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edn.</a:t>
            </a:r>
            <a:endParaRPr sz="2200">
              <a:latin typeface="Corbel"/>
              <a:cs typeface="Corbel"/>
            </a:endParaRPr>
          </a:p>
          <a:p>
            <a:pPr marL="375920" marR="506095" indent="-274320">
              <a:lnSpc>
                <a:spcPct val="70000"/>
              </a:lnSpc>
              <a:spcBef>
                <a:spcPts val="1795"/>
              </a:spcBef>
              <a:buFont typeface="Microsoft Sans Serif"/>
              <a:buChar char="▪"/>
              <a:tabLst>
                <a:tab pos="375285" algn="l"/>
                <a:tab pos="375920" algn="l"/>
              </a:tabLst>
            </a:pP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Field,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M. and 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Keller,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M. (1998),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Project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Management, Croatia: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Thomson </a:t>
            </a:r>
            <a:r>
              <a:rPr sz="2200" spc="-4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Learning</a:t>
            </a:r>
            <a:endParaRPr sz="2200">
              <a:latin typeface="Corbel"/>
              <a:cs typeface="Corbel"/>
            </a:endParaRPr>
          </a:p>
          <a:p>
            <a:pPr marL="375920" indent="-274320">
              <a:lnSpc>
                <a:spcPct val="100000"/>
              </a:lnSpc>
              <a:spcBef>
                <a:spcPts val="1010"/>
              </a:spcBef>
              <a:buFont typeface="Microsoft Sans Serif"/>
              <a:buChar char="▪"/>
              <a:tabLst>
                <a:tab pos="375285" algn="l"/>
                <a:tab pos="375920" algn="l"/>
              </a:tabLst>
            </a:pP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Goldratt,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E.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(1997)</a:t>
            </a:r>
            <a:r>
              <a:rPr sz="22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Critical</a:t>
            </a:r>
            <a:r>
              <a:rPr sz="22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Chain,</a:t>
            </a:r>
            <a:r>
              <a:rPr sz="22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sz="2200" spc="-22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York:</a:t>
            </a:r>
            <a:r>
              <a:rPr sz="22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North</a:t>
            </a:r>
            <a:r>
              <a:rPr sz="2200" spc="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River</a:t>
            </a:r>
            <a:r>
              <a:rPr sz="22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Press</a:t>
            </a:r>
            <a:endParaRPr sz="2200">
              <a:latin typeface="Corbel"/>
              <a:cs typeface="Corbel"/>
            </a:endParaRPr>
          </a:p>
          <a:p>
            <a:pPr marL="375920" marR="356235" indent="-274320">
              <a:lnSpc>
                <a:spcPct val="70000"/>
              </a:lnSpc>
              <a:spcBef>
                <a:spcPts val="1800"/>
              </a:spcBef>
              <a:buFont typeface="Microsoft Sans Serif"/>
              <a:buChar char="▪"/>
              <a:tabLst>
                <a:tab pos="375285" algn="l"/>
                <a:tab pos="375920" algn="l"/>
              </a:tabLst>
            </a:pP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Kerzner,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H.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(2009)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Project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Management,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New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Jersey: John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Wiley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&amp; Sons, </a:t>
            </a:r>
            <a:r>
              <a:rPr sz="2200" spc="-4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10</a:t>
            </a:r>
            <a:r>
              <a:rPr sz="2175" spc="-7" baseline="24904" dirty="0">
                <a:solidFill>
                  <a:srgbClr val="FFFFFF"/>
                </a:solidFill>
                <a:latin typeface="Corbel"/>
                <a:cs typeface="Corbel"/>
              </a:rPr>
              <a:t>th</a:t>
            </a:r>
            <a:r>
              <a:rPr sz="2175" spc="202" baseline="2490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edn.</a:t>
            </a:r>
            <a:endParaRPr sz="2200">
              <a:latin typeface="Corbel"/>
              <a:cs typeface="Corbel"/>
            </a:endParaRPr>
          </a:p>
          <a:p>
            <a:pPr marL="375920" indent="-274320">
              <a:lnSpc>
                <a:spcPts val="2245"/>
              </a:lnSpc>
              <a:spcBef>
                <a:spcPts val="1010"/>
              </a:spcBef>
              <a:buFont typeface="Microsoft Sans Serif"/>
              <a:buChar char="▪"/>
              <a:tabLst>
                <a:tab pos="375285" algn="l"/>
                <a:tab pos="375920" algn="l"/>
              </a:tabLst>
            </a:pP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Maylor,</a:t>
            </a:r>
            <a:r>
              <a:rPr sz="2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(2001)</a:t>
            </a:r>
            <a:r>
              <a:rPr sz="22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Corbel"/>
                <a:cs typeface="Corbel"/>
              </a:rPr>
              <a:t>Beyond</a:t>
            </a:r>
            <a:r>
              <a:rPr sz="2200" i="1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i="1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Corbel"/>
                <a:cs typeface="Corbel"/>
              </a:rPr>
              <a:t>Gantt</a:t>
            </a:r>
            <a:r>
              <a:rPr sz="2200" i="1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Corbel"/>
                <a:cs typeface="Corbel"/>
              </a:rPr>
              <a:t>Chart,</a:t>
            </a:r>
            <a:r>
              <a:rPr sz="2200" i="1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European</a:t>
            </a:r>
            <a:r>
              <a:rPr sz="22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Management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Journal,</a:t>
            </a:r>
            <a:endParaRPr sz="2200">
              <a:latin typeface="Corbel"/>
              <a:cs typeface="Corbel"/>
            </a:endParaRPr>
          </a:p>
          <a:p>
            <a:pPr marL="375920">
              <a:lnSpc>
                <a:spcPts val="2245"/>
              </a:lnSpc>
            </a:pP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Vol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19,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No.1,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pp.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92-100</a:t>
            </a:r>
            <a:endParaRPr sz="2200">
              <a:latin typeface="Corbel"/>
              <a:cs typeface="Corbel"/>
            </a:endParaRPr>
          </a:p>
          <a:p>
            <a:pPr marL="375920" marR="106680" indent="-274320">
              <a:lnSpc>
                <a:spcPct val="70000"/>
              </a:lnSpc>
              <a:spcBef>
                <a:spcPts val="1805"/>
              </a:spcBef>
              <a:buFont typeface="Microsoft Sans Serif"/>
              <a:buChar char="▪"/>
              <a:tabLst>
                <a:tab pos="375285" algn="l"/>
                <a:tab pos="375920" algn="l"/>
              </a:tabLst>
            </a:pP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Wilson,</a:t>
            </a:r>
            <a:r>
              <a:rPr sz="22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J.</a:t>
            </a:r>
            <a:r>
              <a:rPr sz="22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(2003)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Gantt</a:t>
            </a:r>
            <a:r>
              <a:rPr sz="22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Charts:</a:t>
            </a:r>
            <a:r>
              <a:rPr sz="22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Centenary</a:t>
            </a:r>
            <a:r>
              <a:rPr sz="22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Appreciation,</a:t>
            </a:r>
            <a:r>
              <a:rPr sz="2200" spc="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European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Journal </a:t>
            </a:r>
            <a:r>
              <a:rPr sz="2200" spc="-4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2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Operational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Research,</a:t>
            </a:r>
            <a:r>
              <a:rPr sz="22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Volumne</a:t>
            </a:r>
            <a:r>
              <a:rPr sz="22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149</a:t>
            </a:r>
            <a:r>
              <a:rPr sz="2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pp.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430-437.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00" y="381000"/>
            <a:ext cx="10871200" cy="55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5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5731" y="4745354"/>
            <a:ext cx="431165" cy="12065"/>
          </a:xfrm>
          <a:custGeom>
            <a:avLst/>
            <a:gdLst/>
            <a:ahLst/>
            <a:cxnLst/>
            <a:rect l="l" t="t" r="r" b="b"/>
            <a:pathLst>
              <a:path w="431165" h="12064">
                <a:moveTo>
                  <a:pt x="212090" y="3556"/>
                </a:moveTo>
                <a:lnTo>
                  <a:pt x="189445" y="2133"/>
                </a:lnTo>
                <a:lnTo>
                  <a:pt x="125666" y="939"/>
                </a:lnTo>
                <a:lnTo>
                  <a:pt x="99822" y="0"/>
                </a:lnTo>
                <a:lnTo>
                  <a:pt x="110451" y="1816"/>
                </a:lnTo>
                <a:lnTo>
                  <a:pt x="106972" y="2451"/>
                </a:lnTo>
                <a:lnTo>
                  <a:pt x="109194" y="2755"/>
                </a:lnTo>
                <a:lnTo>
                  <a:pt x="136906" y="3556"/>
                </a:lnTo>
                <a:lnTo>
                  <a:pt x="103632" y="6223"/>
                </a:lnTo>
                <a:lnTo>
                  <a:pt x="47498" y="5334"/>
                </a:lnTo>
                <a:lnTo>
                  <a:pt x="41021" y="6007"/>
                </a:lnTo>
                <a:lnTo>
                  <a:pt x="29718" y="6667"/>
                </a:lnTo>
                <a:lnTo>
                  <a:pt x="23736" y="7340"/>
                </a:lnTo>
                <a:lnTo>
                  <a:pt x="33274" y="8001"/>
                </a:lnTo>
                <a:lnTo>
                  <a:pt x="38989" y="8001"/>
                </a:lnTo>
                <a:lnTo>
                  <a:pt x="49403" y="7112"/>
                </a:lnTo>
                <a:lnTo>
                  <a:pt x="58039" y="8001"/>
                </a:lnTo>
                <a:lnTo>
                  <a:pt x="44145" y="8788"/>
                </a:lnTo>
                <a:lnTo>
                  <a:pt x="1028" y="9004"/>
                </a:lnTo>
                <a:lnTo>
                  <a:pt x="0" y="9779"/>
                </a:lnTo>
                <a:lnTo>
                  <a:pt x="45859" y="10058"/>
                </a:lnTo>
                <a:lnTo>
                  <a:pt x="61201" y="9842"/>
                </a:lnTo>
                <a:lnTo>
                  <a:pt x="78867" y="8890"/>
                </a:lnTo>
                <a:lnTo>
                  <a:pt x="152069" y="10198"/>
                </a:lnTo>
                <a:lnTo>
                  <a:pt x="168275" y="10795"/>
                </a:lnTo>
                <a:lnTo>
                  <a:pt x="175856" y="10642"/>
                </a:lnTo>
                <a:lnTo>
                  <a:pt x="188125" y="9944"/>
                </a:lnTo>
                <a:lnTo>
                  <a:pt x="197866" y="9779"/>
                </a:lnTo>
                <a:lnTo>
                  <a:pt x="187325" y="9779"/>
                </a:lnTo>
                <a:lnTo>
                  <a:pt x="185420" y="6223"/>
                </a:lnTo>
                <a:lnTo>
                  <a:pt x="175717" y="6604"/>
                </a:lnTo>
                <a:lnTo>
                  <a:pt x="146431" y="6223"/>
                </a:lnTo>
                <a:lnTo>
                  <a:pt x="212090" y="3556"/>
                </a:lnTo>
                <a:close/>
              </a:path>
              <a:path w="431165" h="12064">
                <a:moveTo>
                  <a:pt x="304419" y="5969"/>
                </a:moveTo>
                <a:lnTo>
                  <a:pt x="292100" y="5969"/>
                </a:lnTo>
                <a:lnTo>
                  <a:pt x="304419" y="5969"/>
                </a:lnTo>
                <a:close/>
              </a:path>
              <a:path w="431165" h="12064">
                <a:moveTo>
                  <a:pt x="431038" y="7874"/>
                </a:moveTo>
                <a:lnTo>
                  <a:pt x="352044" y="7874"/>
                </a:lnTo>
                <a:lnTo>
                  <a:pt x="354241" y="7366"/>
                </a:lnTo>
                <a:lnTo>
                  <a:pt x="355854" y="6985"/>
                </a:lnTo>
                <a:lnTo>
                  <a:pt x="339712" y="7366"/>
                </a:lnTo>
                <a:lnTo>
                  <a:pt x="290195" y="6985"/>
                </a:lnTo>
                <a:lnTo>
                  <a:pt x="292061" y="5994"/>
                </a:lnTo>
                <a:lnTo>
                  <a:pt x="264185" y="6032"/>
                </a:lnTo>
                <a:lnTo>
                  <a:pt x="248729" y="6934"/>
                </a:lnTo>
                <a:lnTo>
                  <a:pt x="242824" y="8191"/>
                </a:lnTo>
                <a:lnTo>
                  <a:pt x="231228" y="9309"/>
                </a:lnTo>
                <a:lnTo>
                  <a:pt x="198755" y="9779"/>
                </a:lnTo>
                <a:lnTo>
                  <a:pt x="218694" y="9779"/>
                </a:lnTo>
                <a:lnTo>
                  <a:pt x="232702" y="10083"/>
                </a:lnTo>
                <a:lnTo>
                  <a:pt x="243484" y="10731"/>
                </a:lnTo>
                <a:lnTo>
                  <a:pt x="249262" y="11391"/>
                </a:lnTo>
                <a:lnTo>
                  <a:pt x="248285" y="11684"/>
                </a:lnTo>
                <a:lnTo>
                  <a:pt x="271500" y="11353"/>
                </a:lnTo>
                <a:lnTo>
                  <a:pt x="283997" y="11404"/>
                </a:lnTo>
                <a:lnTo>
                  <a:pt x="285013" y="11353"/>
                </a:lnTo>
                <a:lnTo>
                  <a:pt x="290068" y="11112"/>
                </a:lnTo>
                <a:lnTo>
                  <a:pt x="294005" y="9779"/>
                </a:lnTo>
                <a:lnTo>
                  <a:pt x="312547" y="9563"/>
                </a:lnTo>
                <a:lnTo>
                  <a:pt x="326212" y="10020"/>
                </a:lnTo>
                <a:lnTo>
                  <a:pt x="329704" y="10833"/>
                </a:lnTo>
                <a:lnTo>
                  <a:pt x="317754" y="11684"/>
                </a:lnTo>
                <a:lnTo>
                  <a:pt x="391033" y="10668"/>
                </a:lnTo>
                <a:lnTo>
                  <a:pt x="347345" y="9779"/>
                </a:lnTo>
                <a:lnTo>
                  <a:pt x="350596" y="9563"/>
                </a:lnTo>
                <a:lnTo>
                  <a:pt x="363359" y="8699"/>
                </a:lnTo>
                <a:lnTo>
                  <a:pt x="413931" y="8966"/>
                </a:lnTo>
                <a:lnTo>
                  <a:pt x="418071" y="8699"/>
                </a:lnTo>
                <a:lnTo>
                  <a:pt x="431038" y="78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83479" y="4761103"/>
            <a:ext cx="211454" cy="6350"/>
          </a:xfrm>
          <a:custGeom>
            <a:avLst/>
            <a:gdLst/>
            <a:ahLst/>
            <a:cxnLst/>
            <a:rect l="l" t="t" r="r" b="b"/>
            <a:pathLst>
              <a:path w="211454" h="6350">
                <a:moveTo>
                  <a:pt x="103632" y="0"/>
                </a:moveTo>
                <a:lnTo>
                  <a:pt x="100837" y="0"/>
                </a:lnTo>
                <a:lnTo>
                  <a:pt x="0" y="6350"/>
                </a:lnTo>
                <a:lnTo>
                  <a:pt x="20808" y="6072"/>
                </a:lnTo>
                <a:lnTo>
                  <a:pt x="48184" y="4849"/>
                </a:lnTo>
                <a:lnTo>
                  <a:pt x="73279" y="4572"/>
                </a:lnTo>
                <a:lnTo>
                  <a:pt x="55118" y="4572"/>
                </a:lnTo>
                <a:lnTo>
                  <a:pt x="53212" y="5461"/>
                </a:lnTo>
                <a:lnTo>
                  <a:pt x="211074" y="4572"/>
                </a:lnTo>
                <a:lnTo>
                  <a:pt x="187420" y="4016"/>
                </a:lnTo>
                <a:lnTo>
                  <a:pt x="180212" y="3446"/>
                </a:lnTo>
                <a:lnTo>
                  <a:pt x="190246" y="2794"/>
                </a:lnTo>
                <a:lnTo>
                  <a:pt x="176057" y="2432"/>
                </a:lnTo>
                <a:lnTo>
                  <a:pt x="157416" y="2571"/>
                </a:lnTo>
                <a:lnTo>
                  <a:pt x="140204" y="3044"/>
                </a:lnTo>
                <a:lnTo>
                  <a:pt x="130302" y="3683"/>
                </a:lnTo>
                <a:lnTo>
                  <a:pt x="141732" y="2794"/>
                </a:lnTo>
                <a:lnTo>
                  <a:pt x="116794" y="3250"/>
                </a:lnTo>
                <a:lnTo>
                  <a:pt x="99869" y="2444"/>
                </a:lnTo>
                <a:lnTo>
                  <a:pt x="94351" y="1115"/>
                </a:lnTo>
                <a:lnTo>
                  <a:pt x="1036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4957" y="4763008"/>
            <a:ext cx="20955" cy="1270"/>
          </a:xfrm>
          <a:custGeom>
            <a:avLst/>
            <a:gdLst/>
            <a:ahLst/>
            <a:cxnLst/>
            <a:rect l="l" t="t" r="r" b="b"/>
            <a:pathLst>
              <a:path w="20955" h="1270">
                <a:moveTo>
                  <a:pt x="20859" y="19"/>
                </a:moveTo>
                <a:lnTo>
                  <a:pt x="19938" y="0"/>
                </a:lnTo>
                <a:lnTo>
                  <a:pt x="0" y="1270"/>
                </a:lnTo>
                <a:lnTo>
                  <a:pt x="20859" y="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8361" y="4769358"/>
            <a:ext cx="31750" cy="1905"/>
          </a:xfrm>
          <a:custGeom>
            <a:avLst/>
            <a:gdLst/>
            <a:ahLst/>
            <a:cxnLst/>
            <a:rect l="l" t="t" r="r" b="b"/>
            <a:pathLst>
              <a:path w="31750" h="1904">
                <a:moveTo>
                  <a:pt x="31496" y="0"/>
                </a:moveTo>
                <a:lnTo>
                  <a:pt x="0" y="1905"/>
                </a:lnTo>
                <a:lnTo>
                  <a:pt x="9475" y="1375"/>
                </a:lnTo>
                <a:lnTo>
                  <a:pt x="17891" y="1000"/>
                </a:lnTo>
                <a:lnTo>
                  <a:pt x="25235" y="601"/>
                </a:lnTo>
                <a:lnTo>
                  <a:pt x="314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64709" y="4739640"/>
            <a:ext cx="14604" cy="1270"/>
          </a:xfrm>
          <a:custGeom>
            <a:avLst/>
            <a:gdLst/>
            <a:ahLst/>
            <a:cxnLst/>
            <a:rect l="l" t="t" r="r" b="b"/>
            <a:pathLst>
              <a:path w="14604" h="1270">
                <a:moveTo>
                  <a:pt x="14096" y="0"/>
                </a:moveTo>
                <a:lnTo>
                  <a:pt x="0" y="1270"/>
                </a:lnTo>
                <a:lnTo>
                  <a:pt x="140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1188" y="4732072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4126" y="4749800"/>
            <a:ext cx="9525" cy="635"/>
          </a:xfrm>
          <a:custGeom>
            <a:avLst/>
            <a:gdLst/>
            <a:ahLst/>
            <a:cxnLst/>
            <a:rect l="l" t="t" r="r" b="b"/>
            <a:pathLst>
              <a:path w="9525" h="635">
                <a:moveTo>
                  <a:pt x="2921" y="0"/>
                </a:moveTo>
                <a:lnTo>
                  <a:pt x="0" y="635"/>
                </a:lnTo>
                <a:lnTo>
                  <a:pt x="4206" y="267"/>
                </a:lnTo>
                <a:lnTo>
                  <a:pt x="8604" y="79"/>
                </a:lnTo>
                <a:lnTo>
                  <a:pt x="9429" y="9"/>
                </a:lnTo>
                <a:lnTo>
                  <a:pt x="29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4625" y="4760467"/>
            <a:ext cx="1122045" cy="26670"/>
          </a:xfrm>
          <a:custGeom>
            <a:avLst/>
            <a:gdLst/>
            <a:ahLst/>
            <a:cxnLst/>
            <a:rect l="l" t="t" r="r" b="b"/>
            <a:pathLst>
              <a:path w="1122045" h="26670">
                <a:moveTo>
                  <a:pt x="83693" y="26670"/>
                </a:moveTo>
                <a:lnTo>
                  <a:pt x="74053" y="26314"/>
                </a:lnTo>
                <a:lnTo>
                  <a:pt x="73279" y="26670"/>
                </a:lnTo>
                <a:lnTo>
                  <a:pt x="83693" y="26670"/>
                </a:lnTo>
                <a:close/>
              </a:path>
              <a:path w="1122045" h="26670">
                <a:moveTo>
                  <a:pt x="943737" y="10795"/>
                </a:moveTo>
                <a:lnTo>
                  <a:pt x="937704" y="10934"/>
                </a:lnTo>
                <a:lnTo>
                  <a:pt x="924547" y="11557"/>
                </a:lnTo>
                <a:lnTo>
                  <a:pt x="917956" y="11684"/>
                </a:lnTo>
                <a:lnTo>
                  <a:pt x="910170" y="10795"/>
                </a:lnTo>
                <a:lnTo>
                  <a:pt x="905306" y="10248"/>
                </a:lnTo>
                <a:lnTo>
                  <a:pt x="899515" y="9461"/>
                </a:lnTo>
                <a:lnTo>
                  <a:pt x="903897" y="8686"/>
                </a:lnTo>
                <a:lnTo>
                  <a:pt x="921766" y="7239"/>
                </a:lnTo>
                <a:lnTo>
                  <a:pt x="903211" y="8547"/>
                </a:lnTo>
                <a:lnTo>
                  <a:pt x="891997" y="9690"/>
                </a:lnTo>
                <a:lnTo>
                  <a:pt x="877557" y="10490"/>
                </a:lnTo>
                <a:lnTo>
                  <a:pt x="849376" y="10795"/>
                </a:lnTo>
                <a:lnTo>
                  <a:pt x="861085" y="9359"/>
                </a:lnTo>
                <a:lnTo>
                  <a:pt x="863600" y="7912"/>
                </a:lnTo>
                <a:lnTo>
                  <a:pt x="853046" y="6794"/>
                </a:lnTo>
                <a:lnTo>
                  <a:pt x="825627" y="6350"/>
                </a:lnTo>
                <a:lnTo>
                  <a:pt x="766851" y="7962"/>
                </a:lnTo>
                <a:lnTo>
                  <a:pt x="504698" y="18796"/>
                </a:lnTo>
                <a:lnTo>
                  <a:pt x="489648" y="18046"/>
                </a:lnTo>
                <a:lnTo>
                  <a:pt x="487083" y="17907"/>
                </a:lnTo>
                <a:lnTo>
                  <a:pt x="449783" y="17691"/>
                </a:lnTo>
                <a:lnTo>
                  <a:pt x="365633" y="17907"/>
                </a:lnTo>
                <a:lnTo>
                  <a:pt x="380746" y="16738"/>
                </a:lnTo>
                <a:lnTo>
                  <a:pt x="400646" y="15798"/>
                </a:lnTo>
                <a:lnTo>
                  <a:pt x="448437" y="14351"/>
                </a:lnTo>
                <a:lnTo>
                  <a:pt x="363728" y="14351"/>
                </a:lnTo>
                <a:lnTo>
                  <a:pt x="352298" y="17907"/>
                </a:lnTo>
                <a:lnTo>
                  <a:pt x="315429" y="18046"/>
                </a:lnTo>
                <a:lnTo>
                  <a:pt x="303707" y="17754"/>
                </a:lnTo>
                <a:lnTo>
                  <a:pt x="308686" y="17170"/>
                </a:lnTo>
                <a:lnTo>
                  <a:pt x="316445" y="16725"/>
                </a:lnTo>
                <a:lnTo>
                  <a:pt x="334949" y="15608"/>
                </a:lnTo>
                <a:lnTo>
                  <a:pt x="339331" y="14884"/>
                </a:lnTo>
                <a:lnTo>
                  <a:pt x="326644" y="14351"/>
                </a:lnTo>
                <a:lnTo>
                  <a:pt x="304546" y="15024"/>
                </a:lnTo>
                <a:lnTo>
                  <a:pt x="258953" y="17018"/>
                </a:lnTo>
                <a:lnTo>
                  <a:pt x="294081" y="16840"/>
                </a:lnTo>
                <a:lnTo>
                  <a:pt x="302310" y="17322"/>
                </a:lnTo>
                <a:lnTo>
                  <a:pt x="300990" y="18402"/>
                </a:lnTo>
                <a:lnTo>
                  <a:pt x="299745" y="19558"/>
                </a:lnTo>
                <a:lnTo>
                  <a:pt x="310159" y="20383"/>
                </a:lnTo>
                <a:lnTo>
                  <a:pt x="343789" y="20447"/>
                </a:lnTo>
                <a:lnTo>
                  <a:pt x="326618" y="21996"/>
                </a:lnTo>
                <a:lnTo>
                  <a:pt x="299364" y="22783"/>
                </a:lnTo>
                <a:lnTo>
                  <a:pt x="239903" y="23114"/>
                </a:lnTo>
                <a:lnTo>
                  <a:pt x="231571" y="21958"/>
                </a:lnTo>
                <a:lnTo>
                  <a:pt x="229603" y="21678"/>
                </a:lnTo>
                <a:lnTo>
                  <a:pt x="243751" y="20916"/>
                </a:lnTo>
                <a:lnTo>
                  <a:pt x="266458" y="20167"/>
                </a:lnTo>
                <a:lnTo>
                  <a:pt x="281813" y="18796"/>
                </a:lnTo>
                <a:lnTo>
                  <a:pt x="259600" y="18935"/>
                </a:lnTo>
                <a:lnTo>
                  <a:pt x="248475" y="19291"/>
                </a:lnTo>
                <a:lnTo>
                  <a:pt x="232283" y="20447"/>
                </a:lnTo>
                <a:lnTo>
                  <a:pt x="140627" y="21780"/>
                </a:lnTo>
                <a:lnTo>
                  <a:pt x="100241" y="21958"/>
                </a:lnTo>
                <a:lnTo>
                  <a:pt x="67564" y="20447"/>
                </a:lnTo>
                <a:lnTo>
                  <a:pt x="41744" y="21132"/>
                </a:lnTo>
                <a:lnTo>
                  <a:pt x="26631" y="21894"/>
                </a:lnTo>
                <a:lnTo>
                  <a:pt x="0" y="24015"/>
                </a:lnTo>
                <a:lnTo>
                  <a:pt x="8623" y="25298"/>
                </a:lnTo>
                <a:lnTo>
                  <a:pt x="62699" y="25882"/>
                </a:lnTo>
                <a:lnTo>
                  <a:pt x="74053" y="26314"/>
                </a:lnTo>
                <a:lnTo>
                  <a:pt x="75184" y="25781"/>
                </a:lnTo>
                <a:lnTo>
                  <a:pt x="114173" y="26670"/>
                </a:lnTo>
                <a:lnTo>
                  <a:pt x="99593" y="25882"/>
                </a:lnTo>
                <a:lnTo>
                  <a:pt x="138925" y="24015"/>
                </a:lnTo>
                <a:lnTo>
                  <a:pt x="174561" y="23634"/>
                </a:lnTo>
                <a:lnTo>
                  <a:pt x="177025" y="24015"/>
                </a:lnTo>
                <a:lnTo>
                  <a:pt x="155194" y="24892"/>
                </a:lnTo>
                <a:lnTo>
                  <a:pt x="177368" y="25006"/>
                </a:lnTo>
                <a:lnTo>
                  <a:pt x="223875" y="23901"/>
                </a:lnTo>
                <a:lnTo>
                  <a:pt x="246634" y="24015"/>
                </a:lnTo>
                <a:lnTo>
                  <a:pt x="247523" y="24892"/>
                </a:lnTo>
                <a:lnTo>
                  <a:pt x="237109" y="24892"/>
                </a:lnTo>
                <a:lnTo>
                  <a:pt x="235204" y="25781"/>
                </a:lnTo>
                <a:lnTo>
                  <a:pt x="259740" y="24726"/>
                </a:lnTo>
                <a:lnTo>
                  <a:pt x="290258" y="23901"/>
                </a:lnTo>
                <a:lnTo>
                  <a:pt x="300888" y="23634"/>
                </a:lnTo>
                <a:lnTo>
                  <a:pt x="320179" y="23114"/>
                </a:lnTo>
                <a:lnTo>
                  <a:pt x="348488" y="22225"/>
                </a:lnTo>
                <a:lnTo>
                  <a:pt x="319913" y="24892"/>
                </a:lnTo>
                <a:lnTo>
                  <a:pt x="357301" y="23507"/>
                </a:lnTo>
                <a:lnTo>
                  <a:pt x="428091" y="23317"/>
                </a:lnTo>
                <a:lnTo>
                  <a:pt x="508508" y="24015"/>
                </a:lnTo>
                <a:lnTo>
                  <a:pt x="502805" y="23876"/>
                </a:lnTo>
                <a:lnTo>
                  <a:pt x="497408" y="23558"/>
                </a:lnTo>
                <a:lnTo>
                  <a:pt x="494690" y="23253"/>
                </a:lnTo>
                <a:lnTo>
                  <a:pt x="497078" y="23114"/>
                </a:lnTo>
                <a:lnTo>
                  <a:pt x="529107" y="23088"/>
                </a:lnTo>
                <a:lnTo>
                  <a:pt x="539559" y="23342"/>
                </a:lnTo>
                <a:lnTo>
                  <a:pt x="547827" y="24117"/>
                </a:lnTo>
                <a:lnTo>
                  <a:pt x="542798" y="24892"/>
                </a:lnTo>
                <a:lnTo>
                  <a:pt x="579348" y="24384"/>
                </a:lnTo>
                <a:lnTo>
                  <a:pt x="681101" y="25019"/>
                </a:lnTo>
                <a:lnTo>
                  <a:pt x="708545" y="24384"/>
                </a:lnTo>
                <a:lnTo>
                  <a:pt x="724649" y="24015"/>
                </a:lnTo>
                <a:lnTo>
                  <a:pt x="743089" y="22898"/>
                </a:lnTo>
                <a:lnTo>
                  <a:pt x="754151" y="22225"/>
                </a:lnTo>
                <a:lnTo>
                  <a:pt x="811022" y="18796"/>
                </a:lnTo>
                <a:lnTo>
                  <a:pt x="928979" y="11684"/>
                </a:lnTo>
                <a:lnTo>
                  <a:pt x="943737" y="10795"/>
                </a:lnTo>
                <a:close/>
              </a:path>
              <a:path w="1122045" h="26670">
                <a:moveTo>
                  <a:pt x="978408" y="1905"/>
                </a:moveTo>
                <a:lnTo>
                  <a:pt x="958342" y="2540"/>
                </a:lnTo>
                <a:lnTo>
                  <a:pt x="963168" y="2540"/>
                </a:lnTo>
                <a:lnTo>
                  <a:pt x="978408" y="1905"/>
                </a:lnTo>
                <a:close/>
              </a:path>
              <a:path w="1122045" h="26670">
                <a:moveTo>
                  <a:pt x="998855" y="6985"/>
                </a:moveTo>
                <a:lnTo>
                  <a:pt x="987679" y="6985"/>
                </a:lnTo>
                <a:lnTo>
                  <a:pt x="988568" y="6350"/>
                </a:lnTo>
                <a:lnTo>
                  <a:pt x="982980" y="6350"/>
                </a:lnTo>
                <a:lnTo>
                  <a:pt x="979170" y="6985"/>
                </a:lnTo>
                <a:lnTo>
                  <a:pt x="986536" y="6985"/>
                </a:lnTo>
                <a:lnTo>
                  <a:pt x="981837" y="8001"/>
                </a:lnTo>
                <a:lnTo>
                  <a:pt x="975233" y="8890"/>
                </a:lnTo>
                <a:lnTo>
                  <a:pt x="998855" y="6985"/>
                </a:lnTo>
                <a:close/>
              </a:path>
              <a:path w="1122045" h="26670">
                <a:moveTo>
                  <a:pt x="1121791" y="0"/>
                </a:moveTo>
                <a:lnTo>
                  <a:pt x="1040638" y="1905"/>
                </a:lnTo>
                <a:lnTo>
                  <a:pt x="1099820" y="1016"/>
                </a:lnTo>
                <a:lnTo>
                  <a:pt x="11217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7752" y="4763008"/>
            <a:ext cx="12065" cy="1270"/>
          </a:xfrm>
          <a:custGeom>
            <a:avLst/>
            <a:gdLst/>
            <a:ahLst/>
            <a:cxnLst/>
            <a:rect l="l" t="t" r="r" b="b"/>
            <a:pathLst>
              <a:path w="12064" h="1270">
                <a:moveTo>
                  <a:pt x="11811" y="0"/>
                </a:moveTo>
                <a:lnTo>
                  <a:pt x="0" y="1270"/>
                </a:lnTo>
                <a:lnTo>
                  <a:pt x="9906" y="1270"/>
                </a:lnTo>
                <a:lnTo>
                  <a:pt x="118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1022" y="4768469"/>
            <a:ext cx="501015" cy="7620"/>
          </a:xfrm>
          <a:custGeom>
            <a:avLst/>
            <a:gdLst/>
            <a:ahLst/>
            <a:cxnLst/>
            <a:rect l="l" t="t" r="r" b="b"/>
            <a:pathLst>
              <a:path w="501014" h="7620">
                <a:moveTo>
                  <a:pt x="145668" y="4571"/>
                </a:moveTo>
                <a:lnTo>
                  <a:pt x="79882" y="4571"/>
                </a:lnTo>
                <a:lnTo>
                  <a:pt x="79882" y="7238"/>
                </a:lnTo>
                <a:lnTo>
                  <a:pt x="99698" y="6822"/>
                </a:lnTo>
                <a:lnTo>
                  <a:pt x="106013" y="5905"/>
                </a:lnTo>
                <a:lnTo>
                  <a:pt x="115708" y="4988"/>
                </a:lnTo>
                <a:lnTo>
                  <a:pt x="145668" y="4571"/>
                </a:lnTo>
                <a:close/>
              </a:path>
              <a:path w="501014" h="7620">
                <a:moveTo>
                  <a:pt x="411225" y="3555"/>
                </a:moveTo>
                <a:lnTo>
                  <a:pt x="297941" y="3555"/>
                </a:lnTo>
                <a:lnTo>
                  <a:pt x="300362" y="4171"/>
                </a:lnTo>
                <a:lnTo>
                  <a:pt x="310832" y="4667"/>
                </a:lnTo>
                <a:lnTo>
                  <a:pt x="321302" y="5306"/>
                </a:lnTo>
                <a:lnTo>
                  <a:pt x="323723" y="6349"/>
                </a:lnTo>
                <a:lnTo>
                  <a:pt x="349325" y="6181"/>
                </a:lnTo>
                <a:lnTo>
                  <a:pt x="373570" y="5667"/>
                </a:lnTo>
                <a:lnTo>
                  <a:pt x="394767" y="4796"/>
                </a:lnTo>
                <a:lnTo>
                  <a:pt x="411225" y="3555"/>
                </a:lnTo>
                <a:close/>
              </a:path>
              <a:path w="501014" h="7620">
                <a:moveTo>
                  <a:pt x="78740" y="2952"/>
                </a:moveTo>
                <a:lnTo>
                  <a:pt x="23022" y="3099"/>
                </a:lnTo>
                <a:lnTo>
                  <a:pt x="0" y="5460"/>
                </a:lnTo>
                <a:lnTo>
                  <a:pt x="58078" y="5085"/>
                </a:lnTo>
                <a:lnTo>
                  <a:pt x="79882" y="4571"/>
                </a:lnTo>
                <a:lnTo>
                  <a:pt x="127507" y="4571"/>
                </a:lnTo>
                <a:lnTo>
                  <a:pt x="453954" y="3555"/>
                </a:lnTo>
                <a:lnTo>
                  <a:pt x="472608" y="3323"/>
                </a:lnTo>
                <a:lnTo>
                  <a:pt x="494101" y="3323"/>
                </a:lnTo>
                <a:lnTo>
                  <a:pt x="494058" y="3139"/>
                </a:lnTo>
                <a:lnTo>
                  <a:pt x="144839" y="3139"/>
                </a:lnTo>
                <a:lnTo>
                  <a:pt x="78740" y="2952"/>
                </a:lnTo>
                <a:close/>
              </a:path>
              <a:path w="501014" h="7620">
                <a:moveTo>
                  <a:pt x="453954" y="3555"/>
                </a:moveTo>
                <a:lnTo>
                  <a:pt x="411225" y="3555"/>
                </a:lnTo>
                <a:lnTo>
                  <a:pt x="429559" y="3859"/>
                </a:lnTo>
                <a:lnTo>
                  <a:pt x="453954" y="3555"/>
                </a:lnTo>
                <a:close/>
              </a:path>
              <a:path w="501014" h="7620">
                <a:moveTo>
                  <a:pt x="494101" y="3323"/>
                </a:moveTo>
                <a:lnTo>
                  <a:pt x="472608" y="3323"/>
                </a:lnTo>
                <a:lnTo>
                  <a:pt x="494156" y="3555"/>
                </a:lnTo>
                <a:lnTo>
                  <a:pt x="494101" y="3323"/>
                </a:lnTo>
                <a:close/>
              </a:path>
              <a:path w="501014" h="7620">
                <a:moveTo>
                  <a:pt x="199009" y="1777"/>
                </a:moveTo>
                <a:lnTo>
                  <a:pt x="144839" y="3139"/>
                </a:lnTo>
                <a:lnTo>
                  <a:pt x="494058" y="3139"/>
                </a:lnTo>
                <a:lnTo>
                  <a:pt x="226816" y="3028"/>
                </a:lnTo>
                <a:lnTo>
                  <a:pt x="213979" y="2889"/>
                </a:lnTo>
                <a:lnTo>
                  <a:pt x="205785" y="2416"/>
                </a:lnTo>
                <a:lnTo>
                  <a:pt x="199009" y="1777"/>
                </a:lnTo>
                <a:close/>
              </a:path>
              <a:path w="501014" h="7620">
                <a:moveTo>
                  <a:pt x="390271" y="0"/>
                </a:moveTo>
                <a:lnTo>
                  <a:pt x="300323" y="285"/>
                </a:lnTo>
                <a:lnTo>
                  <a:pt x="262040" y="821"/>
                </a:lnTo>
                <a:lnTo>
                  <a:pt x="247523" y="2666"/>
                </a:lnTo>
                <a:lnTo>
                  <a:pt x="226816" y="3028"/>
                </a:lnTo>
                <a:lnTo>
                  <a:pt x="494031" y="3028"/>
                </a:lnTo>
                <a:lnTo>
                  <a:pt x="493942" y="2653"/>
                </a:lnTo>
                <a:lnTo>
                  <a:pt x="499795" y="1777"/>
                </a:lnTo>
                <a:lnTo>
                  <a:pt x="375157" y="1777"/>
                </a:lnTo>
                <a:lnTo>
                  <a:pt x="371197" y="1250"/>
                </a:lnTo>
                <a:lnTo>
                  <a:pt x="393660" y="527"/>
                </a:lnTo>
                <a:lnTo>
                  <a:pt x="390271" y="0"/>
                </a:lnTo>
                <a:close/>
              </a:path>
              <a:path w="501014" h="7620">
                <a:moveTo>
                  <a:pt x="444613" y="652"/>
                </a:moveTo>
                <a:lnTo>
                  <a:pt x="399960" y="1514"/>
                </a:lnTo>
                <a:lnTo>
                  <a:pt x="375157" y="1777"/>
                </a:lnTo>
                <a:lnTo>
                  <a:pt x="465581" y="1777"/>
                </a:lnTo>
                <a:lnTo>
                  <a:pt x="470863" y="1676"/>
                </a:lnTo>
                <a:lnTo>
                  <a:pt x="467487" y="888"/>
                </a:lnTo>
                <a:lnTo>
                  <a:pt x="473201" y="888"/>
                </a:lnTo>
                <a:lnTo>
                  <a:pt x="444613" y="652"/>
                </a:lnTo>
                <a:close/>
              </a:path>
              <a:path w="501014" h="7620">
                <a:moveTo>
                  <a:pt x="496800" y="1180"/>
                </a:moveTo>
                <a:lnTo>
                  <a:pt x="470863" y="1676"/>
                </a:lnTo>
                <a:lnTo>
                  <a:pt x="471297" y="1777"/>
                </a:lnTo>
                <a:lnTo>
                  <a:pt x="499795" y="1777"/>
                </a:lnTo>
                <a:lnTo>
                  <a:pt x="500538" y="1666"/>
                </a:lnTo>
                <a:lnTo>
                  <a:pt x="496800" y="1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87976" y="4769358"/>
            <a:ext cx="521334" cy="12700"/>
          </a:xfrm>
          <a:custGeom>
            <a:avLst/>
            <a:gdLst/>
            <a:ahLst/>
            <a:cxnLst/>
            <a:rect l="l" t="t" r="r" b="b"/>
            <a:pathLst>
              <a:path w="521335" h="12700">
                <a:moveTo>
                  <a:pt x="269494" y="10922"/>
                </a:moveTo>
                <a:lnTo>
                  <a:pt x="32385" y="10922"/>
                </a:lnTo>
                <a:lnTo>
                  <a:pt x="29346" y="11574"/>
                </a:lnTo>
                <a:lnTo>
                  <a:pt x="43608" y="12144"/>
                </a:lnTo>
                <a:lnTo>
                  <a:pt x="65371" y="12547"/>
                </a:lnTo>
                <a:lnTo>
                  <a:pt x="84836" y="12700"/>
                </a:lnTo>
                <a:lnTo>
                  <a:pt x="126247" y="11797"/>
                </a:lnTo>
                <a:lnTo>
                  <a:pt x="270400" y="11041"/>
                </a:lnTo>
                <a:lnTo>
                  <a:pt x="269494" y="10922"/>
                </a:lnTo>
                <a:close/>
              </a:path>
              <a:path w="521335" h="12700">
                <a:moveTo>
                  <a:pt x="366649" y="8128"/>
                </a:moveTo>
                <a:lnTo>
                  <a:pt x="312864" y="8366"/>
                </a:lnTo>
                <a:lnTo>
                  <a:pt x="286853" y="8931"/>
                </a:lnTo>
                <a:lnTo>
                  <a:pt x="264795" y="10033"/>
                </a:lnTo>
                <a:lnTo>
                  <a:pt x="25781" y="10033"/>
                </a:lnTo>
                <a:lnTo>
                  <a:pt x="20931" y="10421"/>
                </a:lnTo>
                <a:lnTo>
                  <a:pt x="2706" y="10533"/>
                </a:lnTo>
                <a:lnTo>
                  <a:pt x="0" y="10922"/>
                </a:lnTo>
                <a:lnTo>
                  <a:pt x="270400" y="11041"/>
                </a:lnTo>
                <a:lnTo>
                  <a:pt x="276225" y="11811"/>
                </a:lnTo>
                <a:lnTo>
                  <a:pt x="436870" y="12186"/>
                </a:lnTo>
                <a:lnTo>
                  <a:pt x="502793" y="11811"/>
                </a:lnTo>
                <a:lnTo>
                  <a:pt x="515944" y="9144"/>
                </a:lnTo>
                <a:lnTo>
                  <a:pt x="355219" y="9144"/>
                </a:lnTo>
                <a:lnTo>
                  <a:pt x="366649" y="8128"/>
                </a:lnTo>
                <a:close/>
              </a:path>
              <a:path w="521335" h="12700">
                <a:moveTo>
                  <a:pt x="13335" y="9144"/>
                </a:moveTo>
                <a:lnTo>
                  <a:pt x="11429" y="10033"/>
                </a:lnTo>
                <a:lnTo>
                  <a:pt x="14423" y="9397"/>
                </a:lnTo>
                <a:lnTo>
                  <a:pt x="13335" y="9144"/>
                </a:lnTo>
                <a:close/>
              </a:path>
              <a:path w="521335" h="12700">
                <a:moveTo>
                  <a:pt x="65786" y="5461"/>
                </a:moveTo>
                <a:lnTo>
                  <a:pt x="30075" y="6050"/>
                </a:lnTo>
                <a:lnTo>
                  <a:pt x="18224" y="7413"/>
                </a:lnTo>
                <a:lnTo>
                  <a:pt x="16565" y="8943"/>
                </a:lnTo>
                <a:lnTo>
                  <a:pt x="14423" y="9397"/>
                </a:lnTo>
                <a:lnTo>
                  <a:pt x="17145" y="10033"/>
                </a:lnTo>
                <a:lnTo>
                  <a:pt x="179959" y="10033"/>
                </a:lnTo>
                <a:lnTo>
                  <a:pt x="166868" y="9610"/>
                </a:lnTo>
                <a:lnTo>
                  <a:pt x="168562" y="9144"/>
                </a:lnTo>
                <a:lnTo>
                  <a:pt x="33400" y="9144"/>
                </a:lnTo>
                <a:lnTo>
                  <a:pt x="35353" y="7764"/>
                </a:lnTo>
                <a:lnTo>
                  <a:pt x="69691" y="6768"/>
                </a:lnTo>
                <a:lnTo>
                  <a:pt x="65786" y="5461"/>
                </a:lnTo>
                <a:close/>
              </a:path>
              <a:path w="521335" h="12700">
                <a:moveTo>
                  <a:pt x="351409" y="0"/>
                </a:moveTo>
                <a:lnTo>
                  <a:pt x="315633" y="1135"/>
                </a:lnTo>
                <a:lnTo>
                  <a:pt x="302862" y="2525"/>
                </a:lnTo>
                <a:lnTo>
                  <a:pt x="302148" y="4000"/>
                </a:lnTo>
                <a:lnTo>
                  <a:pt x="302546" y="5390"/>
                </a:lnTo>
                <a:lnTo>
                  <a:pt x="293109" y="6526"/>
                </a:lnTo>
                <a:lnTo>
                  <a:pt x="262889" y="7239"/>
                </a:lnTo>
                <a:lnTo>
                  <a:pt x="200913" y="7239"/>
                </a:lnTo>
                <a:lnTo>
                  <a:pt x="179959" y="10033"/>
                </a:lnTo>
                <a:lnTo>
                  <a:pt x="264795" y="10033"/>
                </a:lnTo>
                <a:lnTo>
                  <a:pt x="267761" y="8671"/>
                </a:lnTo>
                <a:lnTo>
                  <a:pt x="320462" y="7711"/>
                </a:lnTo>
                <a:lnTo>
                  <a:pt x="309499" y="6350"/>
                </a:lnTo>
                <a:lnTo>
                  <a:pt x="360709" y="6350"/>
                </a:lnTo>
                <a:lnTo>
                  <a:pt x="426593" y="5461"/>
                </a:lnTo>
                <a:lnTo>
                  <a:pt x="392878" y="4500"/>
                </a:lnTo>
                <a:lnTo>
                  <a:pt x="366140" y="3111"/>
                </a:lnTo>
                <a:lnTo>
                  <a:pt x="350833" y="1531"/>
                </a:lnTo>
                <a:lnTo>
                  <a:pt x="351409" y="0"/>
                </a:lnTo>
                <a:close/>
              </a:path>
              <a:path w="521335" h="12700">
                <a:moveTo>
                  <a:pt x="55245" y="7239"/>
                </a:moveTo>
                <a:lnTo>
                  <a:pt x="54242" y="7911"/>
                </a:lnTo>
                <a:lnTo>
                  <a:pt x="52181" y="8524"/>
                </a:lnTo>
                <a:lnTo>
                  <a:pt x="46190" y="8971"/>
                </a:lnTo>
                <a:lnTo>
                  <a:pt x="33400" y="9144"/>
                </a:lnTo>
                <a:lnTo>
                  <a:pt x="81914" y="9144"/>
                </a:lnTo>
                <a:lnTo>
                  <a:pt x="82712" y="8417"/>
                </a:lnTo>
                <a:lnTo>
                  <a:pt x="80390" y="7810"/>
                </a:lnTo>
                <a:lnTo>
                  <a:pt x="72163" y="7393"/>
                </a:lnTo>
                <a:lnTo>
                  <a:pt x="55245" y="7239"/>
                </a:lnTo>
                <a:close/>
              </a:path>
              <a:path w="521335" h="12700">
                <a:moveTo>
                  <a:pt x="169546" y="8050"/>
                </a:moveTo>
                <a:lnTo>
                  <a:pt x="145669" y="8128"/>
                </a:lnTo>
                <a:lnTo>
                  <a:pt x="130938" y="8572"/>
                </a:lnTo>
                <a:lnTo>
                  <a:pt x="94573" y="8699"/>
                </a:lnTo>
                <a:lnTo>
                  <a:pt x="81914" y="9144"/>
                </a:lnTo>
                <a:lnTo>
                  <a:pt x="168562" y="9144"/>
                </a:lnTo>
                <a:lnTo>
                  <a:pt x="170005" y="8747"/>
                </a:lnTo>
                <a:lnTo>
                  <a:pt x="169546" y="8050"/>
                </a:lnTo>
                <a:close/>
              </a:path>
              <a:path w="521335" h="12700">
                <a:moveTo>
                  <a:pt x="433246" y="7161"/>
                </a:moveTo>
                <a:lnTo>
                  <a:pt x="380497" y="8721"/>
                </a:lnTo>
                <a:lnTo>
                  <a:pt x="355219" y="9144"/>
                </a:lnTo>
                <a:lnTo>
                  <a:pt x="467613" y="9144"/>
                </a:lnTo>
                <a:lnTo>
                  <a:pt x="458374" y="9128"/>
                </a:lnTo>
                <a:lnTo>
                  <a:pt x="449611" y="9017"/>
                </a:lnTo>
                <a:lnTo>
                  <a:pt x="441753" y="8715"/>
                </a:lnTo>
                <a:lnTo>
                  <a:pt x="435228" y="8128"/>
                </a:lnTo>
                <a:lnTo>
                  <a:pt x="481838" y="8128"/>
                </a:lnTo>
                <a:lnTo>
                  <a:pt x="484421" y="7989"/>
                </a:lnTo>
                <a:lnTo>
                  <a:pt x="484600" y="7683"/>
                </a:lnTo>
                <a:lnTo>
                  <a:pt x="479587" y="7377"/>
                </a:lnTo>
                <a:lnTo>
                  <a:pt x="433246" y="7161"/>
                </a:lnTo>
                <a:close/>
              </a:path>
              <a:path w="521335" h="12700">
                <a:moveTo>
                  <a:pt x="517663" y="7752"/>
                </a:moveTo>
                <a:lnTo>
                  <a:pt x="481838" y="8128"/>
                </a:lnTo>
                <a:lnTo>
                  <a:pt x="435228" y="8128"/>
                </a:lnTo>
                <a:lnTo>
                  <a:pt x="467613" y="9144"/>
                </a:lnTo>
                <a:lnTo>
                  <a:pt x="515944" y="9144"/>
                </a:lnTo>
                <a:lnTo>
                  <a:pt x="520953" y="8128"/>
                </a:lnTo>
                <a:lnTo>
                  <a:pt x="517663" y="7752"/>
                </a:lnTo>
                <a:close/>
              </a:path>
              <a:path w="521335" h="12700">
                <a:moveTo>
                  <a:pt x="360709" y="6350"/>
                </a:moveTo>
                <a:lnTo>
                  <a:pt x="309499" y="6350"/>
                </a:lnTo>
                <a:lnTo>
                  <a:pt x="339046" y="6586"/>
                </a:lnTo>
                <a:lnTo>
                  <a:pt x="360709" y="6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69246" y="4745990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0" y="0"/>
                </a:moveTo>
                <a:lnTo>
                  <a:pt x="3682" y="1270"/>
                </a:lnTo>
                <a:lnTo>
                  <a:pt x="9398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15226" y="4728209"/>
            <a:ext cx="27305" cy="635"/>
          </a:xfrm>
          <a:custGeom>
            <a:avLst/>
            <a:gdLst/>
            <a:ahLst/>
            <a:cxnLst/>
            <a:rect l="l" t="t" r="r" b="b"/>
            <a:pathLst>
              <a:path w="27304" h="635">
                <a:moveTo>
                  <a:pt x="10435" y="387"/>
                </a:moveTo>
                <a:lnTo>
                  <a:pt x="0" y="634"/>
                </a:lnTo>
                <a:lnTo>
                  <a:pt x="5919" y="535"/>
                </a:lnTo>
                <a:lnTo>
                  <a:pt x="10435" y="387"/>
                </a:lnTo>
                <a:close/>
              </a:path>
              <a:path w="27304" h="635">
                <a:moveTo>
                  <a:pt x="26797" y="0"/>
                </a:moveTo>
                <a:lnTo>
                  <a:pt x="19234" y="99"/>
                </a:lnTo>
                <a:lnTo>
                  <a:pt x="10435" y="387"/>
                </a:lnTo>
                <a:lnTo>
                  <a:pt x="267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22771" y="4739004"/>
            <a:ext cx="12065" cy="635"/>
          </a:xfrm>
          <a:custGeom>
            <a:avLst/>
            <a:gdLst/>
            <a:ahLst/>
            <a:cxnLst/>
            <a:rect l="l" t="t" r="r" b="b"/>
            <a:pathLst>
              <a:path w="12064" h="635">
                <a:moveTo>
                  <a:pt x="11811" y="0"/>
                </a:moveTo>
                <a:lnTo>
                  <a:pt x="0" y="635"/>
                </a:lnTo>
                <a:lnTo>
                  <a:pt x="118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63715" y="473710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3810" y="0"/>
                </a:moveTo>
                <a:lnTo>
                  <a:pt x="0" y="1269"/>
                </a:lnTo>
                <a:lnTo>
                  <a:pt x="4699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26806" y="4742217"/>
            <a:ext cx="22225" cy="1270"/>
          </a:xfrm>
          <a:custGeom>
            <a:avLst/>
            <a:gdLst/>
            <a:ahLst/>
            <a:cxnLst/>
            <a:rect l="l" t="t" r="r" b="b"/>
            <a:pathLst>
              <a:path w="22225" h="1270">
                <a:moveTo>
                  <a:pt x="15351" y="0"/>
                </a:moveTo>
                <a:lnTo>
                  <a:pt x="0" y="216"/>
                </a:lnTo>
                <a:lnTo>
                  <a:pt x="6153" y="375"/>
                </a:lnTo>
                <a:lnTo>
                  <a:pt x="12557" y="724"/>
                </a:lnTo>
                <a:lnTo>
                  <a:pt x="16269" y="1073"/>
                </a:lnTo>
                <a:lnTo>
                  <a:pt x="14350" y="1232"/>
                </a:lnTo>
                <a:lnTo>
                  <a:pt x="21431" y="948"/>
                </a:lnTo>
                <a:lnTo>
                  <a:pt x="22129" y="390"/>
                </a:lnTo>
                <a:lnTo>
                  <a:pt x="153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03918" y="4773802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446" y="0"/>
                </a:moveTo>
                <a:lnTo>
                  <a:pt x="7620" y="0"/>
                </a:lnTo>
                <a:lnTo>
                  <a:pt x="0" y="1270"/>
                </a:lnTo>
                <a:lnTo>
                  <a:pt x="6731" y="1270"/>
                </a:lnTo>
                <a:lnTo>
                  <a:pt x="124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9768" y="4766817"/>
            <a:ext cx="6985" cy="635"/>
          </a:xfrm>
          <a:custGeom>
            <a:avLst/>
            <a:gdLst/>
            <a:ahLst/>
            <a:cxnLst/>
            <a:rect l="l" t="t" r="r" b="b"/>
            <a:pathLst>
              <a:path w="6984" h="635">
                <a:moveTo>
                  <a:pt x="4952" y="0"/>
                </a:moveTo>
                <a:lnTo>
                  <a:pt x="0" y="0"/>
                </a:lnTo>
                <a:lnTo>
                  <a:pt x="2921" y="634"/>
                </a:lnTo>
                <a:lnTo>
                  <a:pt x="6857" y="634"/>
                </a:lnTo>
                <a:lnTo>
                  <a:pt x="495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33839" y="4748847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34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2309" y="4773803"/>
            <a:ext cx="8255" cy="1270"/>
          </a:xfrm>
          <a:custGeom>
            <a:avLst/>
            <a:gdLst/>
            <a:ahLst/>
            <a:cxnLst/>
            <a:rect l="l" t="t" r="r" b="b"/>
            <a:pathLst>
              <a:path w="8254" h="1270">
                <a:moveTo>
                  <a:pt x="7747" y="0"/>
                </a:moveTo>
                <a:lnTo>
                  <a:pt x="6730" y="0"/>
                </a:lnTo>
                <a:lnTo>
                  <a:pt x="0" y="1270"/>
                </a:lnTo>
                <a:lnTo>
                  <a:pt x="77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32880" y="473075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3683" y="0"/>
                </a:moveTo>
                <a:lnTo>
                  <a:pt x="0" y="1269"/>
                </a:lnTo>
                <a:lnTo>
                  <a:pt x="4699" y="1269"/>
                </a:lnTo>
                <a:lnTo>
                  <a:pt x="36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75350" y="4773803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636" y="0"/>
                </a:moveTo>
                <a:lnTo>
                  <a:pt x="4825" y="0"/>
                </a:lnTo>
                <a:lnTo>
                  <a:pt x="0" y="1270"/>
                </a:lnTo>
                <a:lnTo>
                  <a:pt x="863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16902" y="4752339"/>
            <a:ext cx="204470" cy="5715"/>
          </a:xfrm>
          <a:custGeom>
            <a:avLst/>
            <a:gdLst/>
            <a:ahLst/>
            <a:cxnLst/>
            <a:rect l="l" t="t" r="r" b="b"/>
            <a:pathLst>
              <a:path w="204470" h="5714">
                <a:moveTo>
                  <a:pt x="5461" y="2540"/>
                </a:moveTo>
                <a:lnTo>
                  <a:pt x="0" y="3683"/>
                </a:lnTo>
                <a:lnTo>
                  <a:pt x="3683" y="3683"/>
                </a:lnTo>
                <a:lnTo>
                  <a:pt x="5461" y="2540"/>
                </a:lnTo>
                <a:close/>
              </a:path>
              <a:path w="204470" h="5714">
                <a:moveTo>
                  <a:pt x="99339" y="5308"/>
                </a:moveTo>
                <a:lnTo>
                  <a:pt x="97409" y="5334"/>
                </a:lnTo>
                <a:lnTo>
                  <a:pt x="99314" y="5334"/>
                </a:lnTo>
                <a:close/>
              </a:path>
              <a:path w="204470" h="5714">
                <a:moveTo>
                  <a:pt x="203962" y="3556"/>
                </a:moveTo>
                <a:lnTo>
                  <a:pt x="187845" y="3276"/>
                </a:lnTo>
                <a:lnTo>
                  <a:pt x="168033" y="2667"/>
                </a:lnTo>
                <a:lnTo>
                  <a:pt x="164350" y="2565"/>
                </a:lnTo>
                <a:lnTo>
                  <a:pt x="144894" y="1676"/>
                </a:lnTo>
                <a:lnTo>
                  <a:pt x="142341" y="1130"/>
                </a:lnTo>
                <a:lnTo>
                  <a:pt x="141224" y="889"/>
                </a:lnTo>
                <a:lnTo>
                  <a:pt x="121170" y="1130"/>
                </a:lnTo>
                <a:lnTo>
                  <a:pt x="100228" y="787"/>
                </a:lnTo>
                <a:lnTo>
                  <a:pt x="67818" y="0"/>
                </a:lnTo>
                <a:lnTo>
                  <a:pt x="84861" y="1054"/>
                </a:lnTo>
                <a:lnTo>
                  <a:pt x="81381" y="1676"/>
                </a:lnTo>
                <a:lnTo>
                  <a:pt x="44958" y="2667"/>
                </a:lnTo>
                <a:lnTo>
                  <a:pt x="34925" y="2019"/>
                </a:lnTo>
                <a:lnTo>
                  <a:pt x="35458" y="1447"/>
                </a:lnTo>
                <a:lnTo>
                  <a:pt x="36703" y="1054"/>
                </a:lnTo>
                <a:lnTo>
                  <a:pt x="28829" y="889"/>
                </a:lnTo>
                <a:lnTo>
                  <a:pt x="21209" y="889"/>
                </a:lnTo>
                <a:lnTo>
                  <a:pt x="5969" y="2667"/>
                </a:lnTo>
                <a:lnTo>
                  <a:pt x="44323" y="2692"/>
                </a:lnTo>
                <a:lnTo>
                  <a:pt x="55041" y="3429"/>
                </a:lnTo>
                <a:lnTo>
                  <a:pt x="58254" y="4343"/>
                </a:lnTo>
                <a:lnTo>
                  <a:pt x="69430" y="4864"/>
                </a:lnTo>
                <a:lnTo>
                  <a:pt x="100152" y="4495"/>
                </a:lnTo>
                <a:lnTo>
                  <a:pt x="104013" y="4445"/>
                </a:lnTo>
                <a:lnTo>
                  <a:pt x="100152" y="4495"/>
                </a:lnTo>
                <a:lnTo>
                  <a:pt x="99339" y="5308"/>
                </a:lnTo>
                <a:lnTo>
                  <a:pt x="189268" y="4445"/>
                </a:lnTo>
                <a:lnTo>
                  <a:pt x="203962" y="35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55686" y="4760467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5">
                <a:moveTo>
                  <a:pt x="15748" y="0"/>
                </a:moveTo>
                <a:lnTo>
                  <a:pt x="0" y="634"/>
                </a:lnTo>
                <a:lnTo>
                  <a:pt x="157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48071" y="4760467"/>
            <a:ext cx="49530" cy="1270"/>
          </a:xfrm>
          <a:custGeom>
            <a:avLst/>
            <a:gdLst/>
            <a:ahLst/>
            <a:cxnLst/>
            <a:rect l="l" t="t" r="r" b="b"/>
            <a:pathLst>
              <a:path w="49529" h="1270">
                <a:moveTo>
                  <a:pt x="49529" y="0"/>
                </a:moveTo>
                <a:lnTo>
                  <a:pt x="0" y="0"/>
                </a:lnTo>
                <a:lnTo>
                  <a:pt x="8667" y="696"/>
                </a:lnTo>
                <a:lnTo>
                  <a:pt x="25812" y="1095"/>
                </a:lnTo>
                <a:lnTo>
                  <a:pt x="42433" y="946"/>
                </a:lnTo>
                <a:lnTo>
                  <a:pt x="495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59777" y="4752340"/>
            <a:ext cx="13335" cy="1270"/>
          </a:xfrm>
          <a:custGeom>
            <a:avLst/>
            <a:gdLst/>
            <a:ahLst/>
            <a:cxnLst/>
            <a:rect l="l" t="t" r="r" b="b"/>
            <a:pathLst>
              <a:path w="13334" h="1270">
                <a:moveTo>
                  <a:pt x="13080" y="0"/>
                </a:moveTo>
                <a:lnTo>
                  <a:pt x="3682" y="0"/>
                </a:lnTo>
                <a:lnTo>
                  <a:pt x="0" y="1270"/>
                </a:lnTo>
                <a:lnTo>
                  <a:pt x="9398" y="1270"/>
                </a:lnTo>
                <a:lnTo>
                  <a:pt x="130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84833" y="4727066"/>
            <a:ext cx="8271509" cy="60960"/>
          </a:xfrm>
          <a:custGeom>
            <a:avLst/>
            <a:gdLst/>
            <a:ahLst/>
            <a:cxnLst/>
            <a:rect l="l" t="t" r="r" b="b"/>
            <a:pathLst>
              <a:path w="8271509" h="60960">
                <a:moveTo>
                  <a:pt x="185928" y="37846"/>
                </a:moveTo>
                <a:lnTo>
                  <a:pt x="171704" y="38036"/>
                </a:lnTo>
                <a:lnTo>
                  <a:pt x="132448" y="37668"/>
                </a:lnTo>
                <a:lnTo>
                  <a:pt x="117094" y="37846"/>
                </a:lnTo>
                <a:lnTo>
                  <a:pt x="118999" y="37846"/>
                </a:lnTo>
                <a:lnTo>
                  <a:pt x="92202" y="38481"/>
                </a:lnTo>
                <a:lnTo>
                  <a:pt x="143065" y="38404"/>
                </a:lnTo>
                <a:lnTo>
                  <a:pt x="168490" y="38214"/>
                </a:lnTo>
                <a:lnTo>
                  <a:pt x="185928" y="37846"/>
                </a:lnTo>
                <a:close/>
              </a:path>
              <a:path w="8271509" h="60960">
                <a:moveTo>
                  <a:pt x="189103" y="37211"/>
                </a:moveTo>
                <a:lnTo>
                  <a:pt x="188341" y="37211"/>
                </a:lnTo>
                <a:lnTo>
                  <a:pt x="187579" y="37846"/>
                </a:lnTo>
                <a:lnTo>
                  <a:pt x="188341" y="37846"/>
                </a:lnTo>
                <a:lnTo>
                  <a:pt x="189103" y="37211"/>
                </a:lnTo>
                <a:close/>
              </a:path>
              <a:path w="8271509" h="60960">
                <a:moveTo>
                  <a:pt x="517017" y="26047"/>
                </a:moveTo>
                <a:lnTo>
                  <a:pt x="485978" y="25146"/>
                </a:lnTo>
                <a:lnTo>
                  <a:pt x="402907" y="24384"/>
                </a:lnTo>
                <a:lnTo>
                  <a:pt x="383667" y="23495"/>
                </a:lnTo>
                <a:lnTo>
                  <a:pt x="361657" y="23495"/>
                </a:lnTo>
                <a:lnTo>
                  <a:pt x="355942" y="23749"/>
                </a:lnTo>
                <a:lnTo>
                  <a:pt x="353187" y="24257"/>
                </a:lnTo>
                <a:lnTo>
                  <a:pt x="385000" y="24523"/>
                </a:lnTo>
                <a:lnTo>
                  <a:pt x="393788" y="25019"/>
                </a:lnTo>
                <a:lnTo>
                  <a:pt x="387477" y="26047"/>
                </a:lnTo>
                <a:lnTo>
                  <a:pt x="517017" y="26047"/>
                </a:lnTo>
                <a:close/>
              </a:path>
              <a:path w="8271509" h="60960">
                <a:moveTo>
                  <a:pt x="835914" y="22491"/>
                </a:moveTo>
                <a:lnTo>
                  <a:pt x="784390" y="22352"/>
                </a:lnTo>
                <a:lnTo>
                  <a:pt x="633095" y="24257"/>
                </a:lnTo>
                <a:lnTo>
                  <a:pt x="834898" y="24257"/>
                </a:lnTo>
                <a:lnTo>
                  <a:pt x="828840" y="23749"/>
                </a:lnTo>
                <a:lnTo>
                  <a:pt x="822680" y="23495"/>
                </a:lnTo>
                <a:lnTo>
                  <a:pt x="819556" y="23114"/>
                </a:lnTo>
                <a:lnTo>
                  <a:pt x="822579" y="22491"/>
                </a:lnTo>
                <a:lnTo>
                  <a:pt x="835914" y="22491"/>
                </a:lnTo>
                <a:close/>
              </a:path>
              <a:path w="8271509" h="60960">
                <a:moveTo>
                  <a:pt x="1162812" y="10033"/>
                </a:moveTo>
                <a:lnTo>
                  <a:pt x="1082675" y="10795"/>
                </a:lnTo>
                <a:lnTo>
                  <a:pt x="1076960" y="12573"/>
                </a:lnTo>
                <a:lnTo>
                  <a:pt x="1085850" y="11938"/>
                </a:lnTo>
                <a:lnTo>
                  <a:pt x="1098778" y="11468"/>
                </a:lnTo>
                <a:lnTo>
                  <a:pt x="1112266" y="11328"/>
                </a:lnTo>
                <a:lnTo>
                  <a:pt x="1122807" y="11684"/>
                </a:lnTo>
                <a:lnTo>
                  <a:pt x="1111377" y="12573"/>
                </a:lnTo>
                <a:lnTo>
                  <a:pt x="1162812" y="10033"/>
                </a:lnTo>
                <a:close/>
              </a:path>
              <a:path w="8271509" h="60960">
                <a:moveTo>
                  <a:pt x="1183386" y="19939"/>
                </a:moveTo>
                <a:lnTo>
                  <a:pt x="962533" y="24257"/>
                </a:lnTo>
                <a:lnTo>
                  <a:pt x="936955" y="23749"/>
                </a:lnTo>
                <a:lnTo>
                  <a:pt x="872248" y="24384"/>
                </a:lnTo>
                <a:lnTo>
                  <a:pt x="633095" y="24257"/>
                </a:lnTo>
                <a:lnTo>
                  <a:pt x="602615" y="22491"/>
                </a:lnTo>
                <a:lnTo>
                  <a:pt x="567855" y="22491"/>
                </a:lnTo>
                <a:lnTo>
                  <a:pt x="558012" y="23114"/>
                </a:lnTo>
                <a:lnTo>
                  <a:pt x="560527" y="24015"/>
                </a:lnTo>
                <a:lnTo>
                  <a:pt x="562876" y="25019"/>
                </a:lnTo>
                <a:lnTo>
                  <a:pt x="552551" y="25781"/>
                </a:lnTo>
                <a:lnTo>
                  <a:pt x="517017" y="26047"/>
                </a:lnTo>
                <a:lnTo>
                  <a:pt x="1054862" y="26047"/>
                </a:lnTo>
                <a:lnTo>
                  <a:pt x="1086739" y="24904"/>
                </a:lnTo>
                <a:lnTo>
                  <a:pt x="1105433" y="24523"/>
                </a:lnTo>
                <a:lnTo>
                  <a:pt x="1117739" y="24384"/>
                </a:lnTo>
                <a:lnTo>
                  <a:pt x="1130046" y="24257"/>
                </a:lnTo>
                <a:lnTo>
                  <a:pt x="1069086" y="24257"/>
                </a:lnTo>
                <a:lnTo>
                  <a:pt x="1101153" y="23253"/>
                </a:lnTo>
                <a:lnTo>
                  <a:pt x="1143381" y="22491"/>
                </a:lnTo>
                <a:lnTo>
                  <a:pt x="1177023" y="21463"/>
                </a:lnTo>
                <a:lnTo>
                  <a:pt x="1183386" y="19939"/>
                </a:lnTo>
                <a:close/>
              </a:path>
              <a:path w="8271509" h="60960">
                <a:moveTo>
                  <a:pt x="1221105" y="9398"/>
                </a:moveTo>
                <a:lnTo>
                  <a:pt x="1198397" y="10134"/>
                </a:lnTo>
                <a:lnTo>
                  <a:pt x="1189710" y="11049"/>
                </a:lnTo>
                <a:lnTo>
                  <a:pt x="1192720" y="11976"/>
                </a:lnTo>
                <a:lnTo>
                  <a:pt x="1205103" y="12700"/>
                </a:lnTo>
                <a:lnTo>
                  <a:pt x="1185633" y="12725"/>
                </a:lnTo>
                <a:lnTo>
                  <a:pt x="1177810" y="12090"/>
                </a:lnTo>
                <a:lnTo>
                  <a:pt x="1172286" y="11760"/>
                </a:lnTo>
                <a:lnTo>
                  <a:pt x="1159764" y="12700"/>
                </a:lnTo>
                <a:lnTo>
                  <a:pt x="1167676" y="13576"/>
                </a:lnTo>
                <a:lnTo>
                  <a:pt x="1185011" y="13703"/>
                </a:lnTo>
                <a:lnTo>
                  <a:pt x="1204137" y="13335"/>
                </a:lnTo>
                <a:lnTo>
                  <a:pt x="1217422" y="12700"/>
                </a:lnTo>
                <a:lnTo>
                  <a:pt x="1221105" y="9398"/>
                </a:lnTo>
                <a:close/>
              </a:path>
              <a:path w="8271509" h="60960">
                <a:moveTo>
                  <a:pt x="1293495" y="9398"/>
                </a:moveTo>
                <a:lnTo>
                  <a:pt x="1290574" y="8864"/>
                </a:lnTo>
                <a:lnTo>
                  <a:pt x="1282420" y="8928"/>
                </a:lnTo>
                <a:lnTo>
                  <a:pt x="1271968" y="9220"/>
                </a:lnTo>
                <a:lnTo>
                  <a:pt x="1262126" y="9398"/>
                </a:lnTo>
                <a:lnTo>
                  <a:pt x="1293495" y="9398"/>
                </a:lnTo>
                <a:close/>
              </a:path>
              <a:path w="8271509" h="60960">
                <a:moveTo>
                  <a:pt x="1485900" y="11303"/>
                </a:moveTo>
                <a:lnTo>
                  <a:pt x="1481594" y="9918"/>
                </a:lnTo>
                <a:lnTo>
                  <a:pt x="1473758" y="8801"/>
                </a:lnTo>
                <a:lnTo>
                  <a:pt x="1459179" y="8204"/>
                </a:lnTo>
                <a:lnTo>
                  <a:pt x="1434592" y="8382"/>
                </a:lnTo>
                <a:lnTo>
                  <a:pt x="1442072" y="10033"/>
                </a:lnTo>
                <a:lnTo>
                  <a:pt x="1411859" y="10033"/>
                </a:lnTo>
                <a:lnTo>
                  <a:pt x="1444117" y="11303"/>
                </a:lnTo>
                <a:lnTo>
                  <a:pt x="1443304" y="10299"/>
                </a:lnTo>
                <a:lnTo>
                  <a:pt x="1485900" y="11303"/>
                </a:lnTo>
                <a:close/>
              </a:path>
              <a:path w="8271509" h="60960">
                <a:moveTo>
                  <a:pt x="1514983" y="11303"/>
                </a:moveTo>
                <a:lnTo>
                  <a:pt x="1487805" y="11303"/>
                </a:lnTo>
                <a:lnTo>
                  <a:pt x="1489710" y="11938"/>
                </a:lnTo>
                <a:lnTo>
                  <a:pt x="1494663" y="12573"/>
                </a:lnTo>
                <a:lnTo>
                  <a:pt x="1514983" y="11303"/>
                </a:lnTo>
                <a:close/>
              </a:path>
              <a:path w="8271509" h="60960">
                <a:moveTo>
                  <a:pt x="1543304" y="11303"/>
                </a:moveTo>
                <a:lnTo>
                  <a:pt x="1526286" y="10033"/>
                </a:lnTo>
                <a:lnTo>
                  <a:pt x="1514983" y="11303"/>
                </a:lnTo>
                <a:lnTo>
                  <a:pt x="1543304" y="11303"/>
                </a:lnTo>
                <a:close/>
              </a:path>
              <a:path w="8271509" h="60960">
                <a:moveTo>
                  <a:pt x="1558899" y="21590"/>
                </a:moveTo>
                <a:lnTo>
                  <a:pt x="1540103" y="21463"/>
                </a:lnTo>
                <a:lnTo>
                  <a:pt x="1462278" y="21590"/>
                </a:lnTo>
                <a:lnTo>
                  <a:pt x="1558899" y="21590"/>
                </a:lnTo>
                <a:close/>
              </a:path>
              <a:path w="8271509" h="60960">
                <a:moveTo>
                  <a:pt x="2017268" y="37211"/>
                </a:moveTo>
                <a:lnTo>
                  <a:pt x="2013381" y="36309"/>
                </a:lnTo>
                <a:lnTo>
                  <a:pt x="2008632" y="35306"/>
                </a:lnTo>
                <a:lnTo>
                  <a:pt x="2002053" y="35915"/>
                </a:lnTo>
                <a:lnTo>
                  <a:pt x="1981390" y="36690"/>
                </a:lnTo>
                <a:lnTo>
                  <a:pt x="1980184" y="37211"/>
                </a:lnTo>
                <a:lnTo>
                  <a:pt x="2017268" y="37211"/>
                </a:lnTo>
                <a:close/>
              </a:path>
              <a:path w="8271509" h="60960">
                <a:moveTo>
                  <a:pt x="2050669" y="35941"/>
                </a:moveTo>
                <a:lnTo>
                  <a:pt x="2028698" y="37211"/>
                </a:lnTo>
                <a:lnTo>
                  <a:pt x="2041144" y="37211"/>
                </a:lnTo>
                <a:lnTo>
                  <a:pt x="2050669" y="35941"/>
                </a:lnTo>
                <a:close/>
              </a:path>
              <a:path w="8271509" h="60960">
                <a:moveTo>
                  <a:pt x="2157374" y="7112"/>
                </a:moveTo>
                <a:lnTo>
                  <a:pt x="2111375" y="7112"/>
                </a:lnTo>
                <a:lnTo>
                  <a:pt x="2059051" y="7112"/>
                </a:lnTo>
                <a:lnTo>
                  <a:pt x="2070481" y="8128"/>
                </a:lnTo>
                <a:lnTo>
                  <a:pt x="2079117" y="8128"/>
                </a:lnTo>
                <a:lnTo>
                  <a:pt x="2076196" y="9017"/>
                </a:lnTo>
                <a:lnTo>
                  <a:pt x="2039950" y="8851"/>
                </a:lnTo>
                <a:lnTo>
                  <a:pt x="2029282" y="8343"/>
                </a:lnTo>
                <a:lnTo>
                  <a:pt x="2023338" y="7594"/>
                </a:lnTo>
                <a:lnTo>
                  <a:pt x="2022348" y="7467"/>
                </a:lnTo>
                <a:lnTo>
                  <a:pt x="1997329" y="6223"/>
                </a:lnTo>
                <a:lnTo>
                  <a:pt x="1906905" y="6223"/>
                </a:lnTo>
                <a:lnTo>
                  <a:pt x="1621663" y="7112"/>
                </a:lnTo>
                <a:lnTo>
                  <a:pt x="1603451" y="8407"/>
                </a:lnTo>
                <a:lnTo>
                  <a:pt x="1611566" y="9525"/>
                </a:lnTo>
                <a:lnTo>
                  <a:pt x="1622336" y="10655"/>
                </a:lnTo>
                <a:lnTo>
                  <a:pt x="1612138" y="11938"/>
                </a:lnTo>
                <a:lnTo>
                  <a:pt x="1709877" y="12534"/>
                </a:lnTo>
                <a:lnTo>
                  <a:pt x="1748561" y="12319"/>
                </a:lnTo>
                <a:lnTo>
                  <a:pt x="1763471" y="11137"/>
                </a:lnTo>
                <a:lnTo>
                  <a:pt x="1764284" y="10922"/>
                </a:lnTo>
                <a:lnTo>
                  <a:pt x="1766189" y="10922"/>
                </a:lnTo>
                <a:lnTo>
                  <a:pt x="1763471" y="11137"/>
                </a:lnTo>
                <a:lnTo>
                  <a:pt x="1760474" y="11938"/>
                </a:lnTo>
                <a:lnTo>
                  <a:pt x="1772920" y="11938"/>
                </a:lnTo>
                <a:lnTo>
                  <a:pt x="1791131" y="10922"/>
                </a:lnTo>
                <a:lnTo>
                  <a:pt x="1807083" y="10033"/>
                </a:lnTo>
                <a:lnTo>
                  <a:pt x="1774825" y="9017"/>
                </a:lnTo>
                <a:lnTo>
                  <a:pt x="1812582" y="7950"/>
                </a:lnTo>
                <a:lnTo>
                  <a:pt x="1893900" y="7823"/>
                </a:lnTo>
                <a:lnTo>
                  <a:pt x="1912759" y="7950"/>
                </a:lnTo>
                <a:lnTo>
                  <a:pt x="1943100" y="9017"/>
                </a:lnTo>
                <a:lnTo>
                  <a:pt x="1909368" y="9893"/>
                </a:lnTo>
                <a:lnTo>
                  <a:pt x="1891487" y="10731"/>
                </a:lnTo>
                <a:lnTo>
                  <a:pt x="1868957" y="11201"/>
                </a:lnTo>
                <a:lnTo>
                  <a:pt x="1821307" y="10922"/>
                </a:lnTo>
                <a:lnTo>
                  <a:pt x="1825726" y="11658"/>
                </a:lnTo>
                <a:lnTo>
                  <a:pt x="1830260" y="12255"/>
                </a:lnTo>
                <a:lnTo>
                  <a:pt x="1830298" y="12674"/>
                </a:lnTo>
                <a:lnTo>
                  <a:pt x="1821307" y="12827"/>
                </a:lnTo>
                <a:lnTo>
                  <a:pt x="1963750" y="12636"/>
                </a:lnTo>
                <a:lnTo>
                  <a:pt x="1973478" y="12636"/>
                </a:lnTo>
                <a:lnTo>
                  <a:pt x="1997214" y="12585"/>
                </a:lnTo>
                <a:lnTo>
                  <a:pt x="2075370" y="12026"/>
                </a:lnTo>
                <a:lnTo>
                  <a:pt x="2115210" y="11201"/>
                </a:lnTo>
                <a:lnTo>
                  <a:pt x="2128520" y="10922"/>
                </a:lnTo>
                <a:lnTo>
                  <a:pt x="2101659" y="9982"/>
                </a:lnTo>
                <a:lnTo>
                  <a:pt x="2110028" y="9258"/>
                </a:lnTo>
                <a:lnTo>
                  <a:pt x="2118080" y="9017"/>
                </a:lnTo>
                <a:lnTo>
                  <a:pt x="2134768" y="8547"/>
                </a:lnTo>
                <a:lnTo>
                  <a:pt x="2157031" y="7607"/>
                </a:lnTo>
                <a:lnTo>
                  <a:pt x="2157374" y="7112"/>
                </a:lnTo>
                <a:close/>
              </a:path>
              <a:path w="8271509" h="60960">
                <a:moveTo>
                  <a:pt x="2178177" y="35052"/>
                </a:moveTo>
                <a:lnTo>
                  <a:pt x="2174875" y="35001"/>
                </a:lnTo>
                <a:lnTo>
                  <a:pt x="2170557" y="35052"/>
                </a:lnTo>
                <a:lnTo>
                  <a:pt x="2178177" y="35052"/>
                </a:lnTo>
                <a:close/>
              </a:path>
              <a:path w="8271509" h="60960">
                <a:moveTo>
                  <a:pt x="2196947" y="17119"/>
                </a:moveTo>
                <a:lnTo>
                  <a:pt x="2196414" y="17145"/>
                </a:lnTo>
                <a:lnTo>
                  <a:pt x="2188514" y="17780"/>
                </a:lnTo>
                <a:lnTo>
                  <a:pt x="2190737" y="17818"/>
                </a:lnTo>
                <a:lnTo>
                  <a:pt x="2196947" y="17119"/>
                </a:lnTo>
                <a:close/>
              </a:path>
              <a:path w="8271509" h="60960">
                <a:moveTo>
                  <a:pt x="2209469" y="16522"/>
                </a:moveTo>
                <a:lnTo>
                  <a:pt x="2205863" y="16141"/>
                </a:lnTo>
                <a:lnTo>
                  <a:pt x="2196947" y="17119"/>
                </a:lnTo>
                <a:lnTo>
                  <a:pt x="2209469" y="16522"/>
                </a:lnTo>
                <a:close/>
              </a:path>
              <a:path w="8271509" h="60960">
                <a:moveTo>
                  <a:pt x="2287651" y="35953"/>
                </a:moveTo>
                <a:lnTo>
                  <a:pt x="2285746" y="35928"/>
                </a:lnTo>
                <a:lnTo>
                  <a:pt x="2284857" y="35953"/>
                </a:lnTo>
                <a:lnTo>
                  <a:pt x="2287651" y="35953"/>
                </a:lnTo>
                <a:close/>
              </a:path>
              <a:path w="8271509" h="60960">
                <a:moveTo>
                  <a:pt x="2355342" y="11684"/>
                </a:moveTo>
                <a:lnTo>
                  <a:pt x="2349474" y="11645"/>
                </a:lnTo>
                <a:lnTo>
                  <a:pt x="2344928" y="11684"/>
                </a:lnTo>
                <a:lnTo>
                  <a:pt x="2355342" y="11684"/>
                </a:lnTo>
                <a:close/>
              </a:path>
              <a:path w="8271509" h="60960">
                <a:moveTo>
                  <a:pt x="2448560" y="60452"/>
                </a:moveTo>
                <a:lnTo>
                  <a:pt x="2444064" y="60032"/>
                </a:lnTo>
                <a:lnTo>
                  <a:pt x="2435834" y="60071"/>
                </a:lnTo>
                <a:lnTo>
                  <a:pt x="2425496" y="60312"/>
                </a:lnTo>
                <a:lnTo>
                  <a:pt x="2414651" y="60452"/>
                </a:lnTo>
                <a:lnTo>
                  <a:pt x="2425903" y="60833"/>
                </a:lnTo>
                <a:lnTo>
                  <a:pt x="2434082" y="60794"/>
                </a:lnTo>
                <a:lnTo>
                  <a:pt x="2441003" y="60579"/>
                </a:lnTo>
                <a:lnTo>
                  <a:pt x="2448560" y="60452"/>
                </a:lnTo>
                <a:close/>
              </a:path>
              <a:path w="8271509" h="60960">
                <a:moveTo>
                  <a:pt x="2473706" y="47625"/>
                </a:moveTo>
                <a:lnTo>
                  <a:pt x="2432202" y="47917"/>
                </a:lnTo>
                <a:lnTo>
                  <a:pt x="2380196" y="47866"/>
                </a:lnTo>
                <a:lnTo>
                  <a:pt x="2325865" y="48183"/>
                </a:lnTo>
                <a:lnTo>
                  <a:pt x="2277364" y="49530"/>
                </a:lnTo>
                <a:lnTo>
                  <a:pt x="2262695" y="51549"/>
                </a:lnTo>
                <a:lnTo>
                  <a:pt x="2260104" y="53657"/>
                </a:lnTo>
                <a:lnTo>
                  <a:pt x="2263051" y="55968"/>
                </a:lnTo>
                <a:lnTo>
                  <a:pt x="2265045" y="58547"/>
                </a:lnTo>
                <a:lnTo>
                  <a:pt x="2280615" y="59042"/>
                </a:lnTo>
                <a:lnTo>
                  <a:pt x="2310523" y="59105"/>
                </a:lnTo>
                <a:lnTo>
                  <a:pt x="2340064" y="58674"/>
                </a:lnTo>
                <a:lnTo>
                  <a:pt x="2354580" y="57658"/>
                </a:lnTo>
                <a:lnTo>
                  <a:pt x="2345588" y="56476"/>
                </a:lnTo>
                <a:lnTo>
                  <a:pt x="2363686" y="55054"/>
                </a:lnTo>
                <a:lnTo>
                  <a:pt x="2336419" y="54864"/>
                </a:lnTo>
                <a:lnTo>
                  <a:pt x="2338705" y="53581"/>
                </a:lnTo>
                <a:lnTo>
                  <a:pt x="2351824" y="52539"/>
                </a:lnTo>
                <a:lnTo>
                  <a:pt x="2372258" y="51993"/>
                </a:lnTo>
                <a:lnTo>
                  <a:pt x="2396490" y="52197"/>
                </a:lnTo>
                <a:lnTo>
                  <a:pt x="2390952" y="52730"/>
                </a:lnTo>
                <a:lnTo>
                  <a:pt x="2377732" y="53454"/>
                </a:lnTo>
                <a:lnTo>
                  <a:pt x="2385060" y="53975"/>
                </a:lnTo>
                <a:lnTo>
                  <a:pt x="2407628" y="53428"/>
                </a:lnTo>
                <a:lnTo>
                  <a:pt x="2410701" y="53111"/>
                </a:lnTo>
                <a:lnTo>
                  <a:pt x="2407920" y="52197"/>
                </a:lnTo>
                <a:lnTo>
                  <a:pt x="2430411" y="51003"/>
                </a:lnTo>
                <a:lnTo>
                  <a:pt x="2473706" y="47625"/>
                </a:lnTo>
                <a:close/>
              </a:path>
              <a:path w="8271509" h="60960">
                <a:moveTo>
                  <a:pt x="2493391" y="46736"/>
                </a:moveTo>
                <a:lnTo>
                  <a:pt x="2473706" y="48006"/>
                </a:lnTo>
                <a:lnTo>
                  <a:pt x="2488819" y="48006"/>
                </a:lnTo>
                <a:lnTo>
                  <a:pt x="2493391" y="46736"/>
                </a:lnTo>
                <a:close/>
              </a:path>
              <a:path w="8271509" h="60960">
                <a:moveTo>
                  <a:pt x="2684145" y="48641"/>
                </a:moveTo>
                <a:lnTo>
                  <a:pt x="2680335" y="48006"/>
                </a:lnTo>
                <a:lnTo>
                  <a:pt x="2647823" y="48641"/>
                </a:lnTo>
                <a:lnTo>
                  <a:pt x="2651633" y="49276"/>
                </a:lnTo>
                <a:lnTo>
                  <a:pt x="2684145" y="48641"/>
                </a:lnTo>
                <a:close/>
              </a:path>
              <a:path w="8271509" h="60960">
                <a:moveTo>
                  <a:pt x="2738932" y="12192"/>
                </a:moveTo>
                <a:lnTo>
                  <a:pt x="2724658" y="12573"/>
                </a:lnTo>
                <a:lnTo>
                  <a:pt x="2737942" y="12306"/>
                </a:lnTo>
                <a:lnTo>
                  <a:pt x="2738932" y="12192"/>
                </a:lnTo>
                <a:close/>
              </a:path>
              <a:path w="8271509" h="60960">
                <a:moveTo>
                  <a:pt x="2907500" y="8216"/>
                </a:moveTo>
                <a:lnTo>
                  <a:pt x="2904248" y="8267"/>
                </a:lnTo>
                <a:lnTo>
                  <a:pt x="2893593" y="8572"/>
                </a:lnTo>
                <a:lnTo>
                  <a:pt x="2887942" y="8890"/>
                </a:lnTo>
                <a:lnTo>
                  <a:pt x="2894076" y="9017"/>
                </a:lnTo>
                <a:lnTo>
                  <a:pt x="2907500" y="8216"/>
                </a:lnTo>
                <a:close/>
              </a:path>
              <a:path w="8271509" h="60960">
                <a:moveTo>
                  <a:pt x="2913126" y="8128"/>
                </a:moveTo>
                <a:lnTo>
                  <a:pt x="2911525" y="7988"/>
                </a:lnTo>
                <a:lnTo>
                  <a:pt x="2907500" y="8216"/>
                </a:lnTo>
                <a:lnTo>
                  <a:pt x="2913126" y="8128"/>
                </a:lnTo>
                <a:close/>
              </a:path>
              <a:path w="8271509" h="60960">
                <a:moveTo>
                  <a:pt x="2941701" y="49276"/>
                </a:moveTo>
                <a:lnTo>
                  <a:pt x="2905506" y="50546"/>
                </a:lnTo>
                <a:lnTo>
                  <a:pt x="2908300" y="50546"/>
                </a:lnTo>
                <a:lnTo>
                  <a:pt x="2941701" y="49276"/>
                </a:lnTo>
                <a:close/>
              </a:path>
              <a:path w="8271509" h="60960">
                <a:moveTo>
                  <a:pt x="2955163" y="37846"/>
                </a:moveTo>
                <a:lnTo>
                  <a:pt x="2895219" y="37846"/>
                </a:lnTo>
                <a:lnTo>
                  <a:pt x="2910332" y="38798"/>
                </a:lnTo>
                <a:lnTo>
                  <a:pt x="2927667" y="38950"/>
                </a:lnTo>
                <a:lnTo>
                  <a:pt x="2943758" y="38544"/>
                </a:lnTo>
                <a:lnTo>
                  <a:pt x="2955163" y="37846"/>
                </a:lnTo>
                <a:close/>
              </a:path>
              <a:path w="8271509" h="60960">
                <a:moveTo>
                  <a:pt x="3083433" y="2667"/>
                </a:moveTo>
                <a:lnTo>
                  <a:pt x="3078734" y="2667"/>
                </a:lnTo>
                <a:lnTo>
                  <a:pt x="2993009" y="1778"/>
                </a:lnTo>
                <a:lnTo>
                  <a:pt x="2989999" y="3060"/>
                </a:lnTo>
                <a:lnTo>
                  <a:pt x="2958909" y="3340"/>
                </a:lnTo>
                <a:lnTo>
                  <a:pt x="2917990" y="3289"/>
                </a:lnTo>
                <a:lnTo>
                  <a:pt x="2885567" y="3556"/>
                </a:lnTo>
                <a:lnTo>
                  <a:pt x="2839847" y="3556"/>
                </a:lnTo>
                <a:lnTo>
                  <a:pt x="2839047" y="3429"/>
                </a:lnTo>
                <a:lnTo>
                  <a:pt x="2841574" y="3111"/>
                </a:lnTo>
                <a:lnTo>
                  <a:pt x="2848216" y="2806"/>
                </a:lnTo>
                <a:lnTo>
                  <a:pt x="2859786" y="2667"/>
                </a:lnTo>
                <a:lnTo>
                  <a:pt x="2820098" y="2781"/>
                </a:lnTo>
                <a:lnTo>
                  <a:pt x="2801734" y="3048"/>
                </a:lnTo>
                <a:lnTo>
                  <a:pt x="2796032" y="3556"/>
                </a:lnTo>
                <a:lnTo>
                  <a:pt x="2675128" y="4445"/>
                </a:lnTo>
                <a:lnTo>
                  <a:pt x="2671318" y="4445"/>
                </a:lnTo>
                <a:lnTo>
                  <a:pt x="2667508" y="3556"/>
                </a:lnTo>
                <a:lnTo>
                  <a:pt x="2659888" y="3556"/>
                </a:lnTo>
                <a:lnTo>
                  <a:pt x="2659888" y="4445"/>
                </a:lnTo>
                <a:lnTo>
                  <a:pt x="2132584" y="5334"/>
                </a:lnTo>
                <a:lnTo>
                  <a:pt x="2207895" y="6350"/>
                </a:lnTo>
                <a:lnTo>
                  <a:pt x="2197658" y="7645"/>
                </a:lnTo>
                <a:lnTo>
                  <a:pt x="2213305" y="8026"/>
                </a:lnTo>
                <a:lnTo>
                  <a:pt x="2234298" y="8229"/>
                </a:lnTo>
                <a:lnTo>
                  <a:pt x="2240153" y="9017"/>
                </a:lnTo>
                <a:lnTo>
                  <a:pt x="2225306" y="9525"/>
                </a:lnTo>
                <a:lnTo>
                  <a:pt x="2209012" y="9690"/>
                </a:lnTo>
                <a:lnTo>
                  <a:pt x="2193086" y="9525"/>
                </a:lnTo>
                <a:lnTo>
                  <a:pt x="2179320" y="9017"/>
                </a:lnTo>
                <a:lnTo>
                  <a:pt x="2179536" y="9702"/>
                </a:lnTo>
                <a:lnTo>
                  <a:pt x="2185378" y="10464"/>
                </a:lnTo>
                <a:lnTo>
                  <a:pt x="2191766" y="11417"/>
                </a:lnTo>
                <a:lnTo>
                  <a:pt x="2193544" y="12573"/>
                </a:lnTo>
                <a:lnTo>
                  <a:pt x="2234717" y="12331"/>
                </a:lnTo>
                <a:lnTo>
                  <a:pt x="2288400" y="9690"/>
                </a:lnTo>
                <a:lnTo>
                  <a:pt x="2295283" y="9347"/>
                </a:lnTo>
                <a:lnTo>
                  <a:pt x="2334310" y="9334"/>
                </a:lnTo>
                <a:lnTo>
                  <a:pt x="2331262" y="10185"/>
                </a:lnTo>
                <a:lnTo>
                  <a:pt x="2328227" y="11023"/>
                </a:lnTo>
                <a:lnTo>
                  <a:pt x="2333752" y="11518"/>
                </a:lnTo>
                <a:lnTo>
                  <a:pt x="2349474" y="11645"/>
                </a:lnTo>
                <a:lnTo>
                  <a:pt x="2387676" y="11506"/>
                </a:lnTo>
                <a:lnTo>
                  <a:pt x="2401900" y="11963"/>
                </a:lnTo>
                <a:lnTo>
                  <a:pt x="2417051" y="12242"/>
                </a:lnTo>
                <a:lnTo>
                  <a:pt x="2432443" y="11315"/>
                </a:lnTo>
                <a:lnTo>
                  <a:pt x="2441067" y="10795"/>
                </a:lnTo>
                <a:lnTo>
                  <a:pt x="2439162" y="12573"/>
                </a:lnTo>
                <a:lnTo>
                  <a:pt x="2564765" y="10795"/>
                </a:lnTo>
                <a:lnTo>
                  <a:pt x="2562860" y="11684"/>
                </a:lnTo>
                <a:lnTo>
                  <a:pt x="2596540" y="10795"/>
                </a:lnTo>
                <a:lnTo>
                  <a:pt x="2629154" y="10172"/>
                </a:lnTo>
                <a:lnTo>
                  <a:pt x="2654236" y="10172"/>
                </a:lnTo>
                <a:lnTo>
                  <a:pt x="2674251" y="10185"/>
                </a:lnTo>
                <a:lnTo>
                  <a:pt x="2679357" y="10160"/>
                </a:lnTo>
                <a:lnTo>
                  <a:pt x="2717571" y="10096"/>
                </a:lnTo>
                <a:lnTo>
                  <a:pt x="2673223" y="11684"/>
                </a:lnTo>
                <a:lnTo>
                  <a:pt x="2696464" y="11925"/>
                </a:lnTo>
                <a:lnTo>
                  <a:pt x="2713240" y="11582"/>
                </a:lnTo>
                <a:lnTo>
                  <a:pt x="2727845" y="11061"/>
                </a:lnTo>
                <a:lnTo>
                  <a:pt x="2744597" y="10795"/>
                </a:lnTo>
                <a:lnTo>
                  <a:pt x="2743187" y="11684"/>
                </a:lnTo>
                <a:lnTo>
                  <a:pt x="2738932" y="12192"/>
                </a:lnTo>
                <a:lnTo>
                  <a:pt x="2789351" y="10795"/>
                </a:lnTo>
                <a:lnTo>
                  <a:pt x="2821711" y="9906"/>
                </a:lnTo>
                <a:lnTo>
                  <a:pt x="2854071" y="9017"/>
                </a:lnTo>
                <a:lnTo>
                  <a:pt x="2865818" y="8496"/>
                </a:lnTo>
                <a:lnTo>
                  <a:pt x="2861589" y="8128"/>
                </a:lnTo>
                <a:lnTo>
                  <a:pt x="2850743" y="7772"/>
                </a:lnTo>
                <a:lnTo>
                  <a:pt x="2842641" y="7239"/>
                </a:lnTo>
                <a:lnTo>
                  <a:pt x="2858058" y="6756"/>
                </a:lnTo>
                <a:lnTo>
                  <a:pt x="2883166" y="6743"/>
                </a:lnTo>
                <a:lnTo>
                  <a:pt x="2902483" y="7124"/>
                </a:lnTo>
                <a:lnTo>
                  <a:pt x="2911525" y="7988"/>
                </a:lnTo>
                <a:lnTo>
                  <a:pt x="2933179" y="6692"/>
                </a:lnTo>
                <a:lnTo>
                  <a:pt x="2938780" y="6350"/>
                </a:lnTo>
                <a:lnTo>
                  <a:pt x="2956242" y="7810"/>
                </a:lnTo>
                <a:lnTo>
                  <a:pt x="2934881" y="9359"/>
                </a:lnTo>
                <a:lnTo>
                  <a:pt x="2864612" y="11684"/>
                </a:lnTo>
                <a:lnTo>
                  <a:pt x="2903080" y="11417"/>
                </a:lnTo>
                <a:lnTo>
                  <a:pt x="2965729" y="10185"/>
                </a:lnTo>
                <a:lnTo>
                  <a:pt x="3006344" y="9906"/>
                </a:lnTo>
                <a:lnTo>
                  <a:pt x="2993834" y="9753"/>
                </a:lnTo>
                <a:lnTo>
                  <a:pt x="2983204" y="9359"/>
                </a:lnTo>
                <a:lnTo>
                  <a:pt x="2974175" y="8788"/>
                </a:lnTo>
                <a:lnTo>
                  <a:pt x="2966466" y="8128"/>
                </a:lnTo>
                <a:lnTo>
                  <a:pt x="2974810" y="7226"/>
                </a:lnTo>
                <a:lnTo>
                  <a:pt x="3032214" y="6756"/>
                </a:lnTo>
                <a:lnTo>
                  <a:pt x="3066288" y="6350"/>
                </a:lnTo>
                <a:lnTo>
                  <a:pt x="3053181" y="5613"/>
                </a:lnTo>
                <a:lnTo>
                  <a:pt x="3052661" y="4914"/>
                </a:lnTo>
                <a:lnTo>
                  <a:pt x="3058198" y="4445"/>
                </a:lnTo>
                <a:lnTo>
                  <a:pt x="3060852" y="4229"/>
                </a:lnTo>
                <a:lnTo>
                  <a:pt x="3073908" y="3556"/>
                </a:lnTo>
                <a:lnTo>
                  <a:pt x="3083433" y="3556"/>
                </a:lnTo>
                <a:lnTo>
                  <a:pt x="3083433" y="3340"/>
                </a:lnTo>
                <a:lnTo>
                  <a:pt x="3083433" y="2667"/>
                </a:lnTo>
                <a:close/>
              </a:path>
              <a:path w="8271509" h="60960">
                <a:moveTo>
                  <a:pt x="3118231" y="40386"/>
                </a:moveTo>
                <a:lnTo>
                  <a:pt x="3082671" y="41656"/>
                </a:lnTo>
                <a:lnTo>
                  <a:pt x="3103753" y="41656"/>
                </a:lnTo>
                <a:lnTo>
                  <a:pt x="3118231" y="40386"/>
                </a:lnTo>
                <a:close/>
              </a:path>
              <a:path w="8271509" h="60960">
                <a:moveTo>
                  <a:pt x="3133090" y="2667"/>
                </a:moveTo>
                <a:lnTo>
                  <a:pt x="3127375" y="1778"/>
                </a:lnTo>
                <a:lnTo>
                  <a:pt x="3109214" y="1778"/>
                </a:lnTo>
                <a:lnTo>
                  <a:pt x="3106420" y="2667"/>
                </a:lnTo>
                <a:lnTo>
                  <a:pt x="3098800" y="2667"/>
                </a:lnTo>
                <a:lnTo>
                  <a:pt x="3088259" y="3683"/>
                </a:lnTo>
                <a:lnTo>
                  <a:pt x="3133090" y="3683"/>
                </a:lnTo>
                <a:lnTo>
                  <a:pt x="3133090" y="2667"/>
                </a:lnTo>
                <a:close/>
              </a:path>
              <a:path w="8271509" h="60960">
                <a:moveTo>
                  <a:pt x="3212719" y="3048"/>
                </a:moveTo>
                <a:lnTo>
                  <a:pt x="3132836" y="3937"/>
                </a:lnTo>
                <a:lnTo>
                  <a:pt x="3125216" y="4699"/>
                </a:lnTo>
                <a:lnTo>
                  <a:pt x="3127121" y="5588"/>
                </a:lnTo>
                <a:lnTo>
                  <a:pt x="3192780" y="5588"/>
                </a:lnTo>
                <a:lnTo>
                  <a:pt x="3185706" y="4953"/>
                </a:lnTo>
                <a:lnTo>
                  <a:pt x="3192742" y="4318"/>
                </a:lnTo>
                <a:lnTo>
                  <a:pt x="3204768" y="3695"/>
                </a:lnTo>
                <a:lnTo>
                  <a:pt x="3212719" y="3048"/>
                </a:lnTo>
                <a:close/>
              </a:path>
              <a:path w="8271509" h="60960">
                <a:moveTo>
                  <a:pt x="3303016" y="36830"/>
                </a:moveTo>
                <a:lnTo>
                  <a:pt x="3300349" y="36830"/>
                </a:lnTo>
                <a:lnTo>
                  <a:pt x="3286252" y="36957"/>
                </a:lnTo>
                <a:lnTo>
                  <a:pt x="3303016" y="36830"/>
                </a:lnTo>
                <a:close/>
              </a:path>
              <a:path w="8271509" h="60960">
                <a:moveTo>
                  <a:pt x="3315843" y="14351"/>
                </a:moveTo>
                <a:lnTo>
                  <a:pt x="3306889" y="13347"/>
                </a:lnTo>
                <a:lnTo>
                  <a:pt x="3273615" y="12319"/>
                </a:lnTo>
                <a:lnTo>
                  <a:pt x="3274822" y="11684"/>
                </a:lnTo>
                <a:lnTo>
                  <a:pt x="3245370" y="12065"/>
                </a:lnTo>
                <a:lnTo>
                  <a:pt x="3220961" y="12700"/>
                </a:lnTo>
                <a:lnTo>
                  <a:pt x="3177794" y="14351"/>
                </a:lnTo>
                <a:lnTo>
                  <a:pt x="3315843" y="14351"/>
                </a:lnTo>
                <a:close/>
              </a:path>
              <a:path w="8271509" h="60960">
                <a:moveTo>
                  <a:pt x="3577590" y="3556"/>
                </a:moveTo>
                <a:lnTo>
                  <a:pt x="3546221" y="2679"/>
                </a:lnTo>
                <a:lnTo>
                  <a:pt x="3559835" y="2603"/>
                </a:lnTo>
                <a:lnTo>
                  <a:pt x="3539045" y="2159"/>
                </a:lnTo>
                <a:lnTo>
                  <a:pt x="3510750" y="1143"/>
                </a:lnTo>
                <a:lnTo>
                  <a:pt x="3476752" y="889"/>
                </a:lnTo>
                <a:lnTo>
                  <a:pt x="3490976" y="2679"/>
                </a:lnTo>
                <a:lnTo>
                  <a:pt x="3416681" y="3556"/>
                </a:lnTo>
                <a:lnTo>
                  <a:pt x="3405822" y="2794"/>
                </a:lnTo>
                <a:lnTo>
                  <a:pt x="3389604" y="1905"/>
                </a:lnTo>
                <a:lnTo>
                  <a:pt x="3381933" y="1270"/>
                </a:lnTo>
                <a:lnTo>
                  <a:pt x="3396742" y="889"/>
                </a:lnTo>
                <a:lnTo>
                  <a:pt x="3345027" y="1270"/>
                </a:lnTo>
                <a:lnTo>
                  <a:pt x="3274530" y="4699"/>
                </a:lnTo>
                <a:lnTo>
                  <a:pt x="3215894" y="5473"/>
                </a:lnTo>
                <a:lnTo>
                  <a:pt x="3305302" y="5473"/>
                </a:lnTo>
                <a:lnTo>
                  <a:pt x="3287877" y="6477"/>
                </a:lnTo>
                <a:lnTo>
                  <a:pt x="3287230" y="6858"/>
                </a:lnTo>
                <a:lnTo>
                  <a:pt x="3293008" y="7239"/>
                </a:lnTo>
                <a:lnTo>
                  <a:pt x="3294888" y="8140"/>
                </a:lnTo>
                <a:lnTo>
                  <a:pt x="3269856" y="7759"/>
                </a:lnTo>
                <a:lnTo>
                  <a:pt x="3242005" y="7620"/>
                </a:lnTo>
                <a:lnTo>
                  <a:pt x="3228467" y="7378"/>
                </a:lnTo>
                <a:lnTo>
                  <a:pt x="3246374" y="6350"/>
                </a:lnTo>
                <a:lnTo>
                  <a:pt x="3155518" y="6731"/>
                </a:lnTo>
                <a:lnTo>
                  <a:pt x="3136773" y="7239"/>
                </a:lnTo>
                <a:lnTo>
                  <a:pt x="3164459" y="8140"/>
                </a:lnTo>
                <a:lnTo>
                  <a:pt x="3099206" y="9144"/>
                </a:lnTo>
                <a:lnTo>
                  <a:pt x="3053969" y="10795"/>
                </a:lnTo>
                <a:lnTo>
                  <a:pt x="3087852" y="10414"/>
                </a:lnTo>
                <a:lnTo>
                  <a:pt x="3139529" y="8648"/>
                </a:lnTo>
                <a:lnTo>
                  <a:pt x="3182493" y="8140"/>
                </a:lnTo>
                <a:lnTo>
                  <a:pt x="3213265" y="9271"/>
                </a:lnTo>
                <a:lnTo>
                  <a:pt x="3208680" y="9906"/>
                </a:lnTo>
                <a:lnTo>
                  <a:pt x="3199092" y="10668"/>
                </a:lnTo>
                <a:lnTo>
                  <a:pt x="3214878" y="11684"/>
                </a:lnTo>
                <a:lnTo>
                  <a:pt x="3271012" y="9906"/>
                </a:lnTo>
                <a:lnTo>
                  <a:pt x="3244469" y="9906"/>
                </a:lnTo>
                <a:lnTo>
                  <a:pt x="3261474" y="8763"/>
                </a:lnTo>
                <a:lnTo>
                  <a:pt x="3315906" y="8509"/>
                </a:lnTo>
                <a:lnTo>
                  <a:pt x="3324352" y="7239"/>
                </a:lnTo>
                <a:lnTo>
                  <a:pt x="3360458" y="8255"/>
                </a:lnTo>
                <a:lnTo>
                  <a:pt x="3460496" y="9906"/>
                </a:lnTo>
                <a:lnTo>
                  <a:pt x="3464941" y="9410"/>
                </a:lnTo>
                <a:lnTo>
                  <a:pt x="3459480" y="9144"/>
                </a:lnTo>
                <a:lnTo>
                  <a:pt x="3448100" y="9144"/>
                </a:lnTo>
                <a:lnTo>
                  <a:pt x="3434842" y="9029"/>
                </a:lnTo>
                <a:lnTo>
                  <a:pt x="3453917" y="8648"/>
                </a:lnTo>
                <a:lnTo>
                  <a:pt x="3468471" y="7874"/>
                </a:lnTo>
                <a:lnTo>
                  <a:pt x="3485007" y="7239"/>
                </a:lnTo>
                <a:lnTo>
                  <a:pt x="3510026" y="7239"/>
                </a:lnTo>
                <a:lnTo>
                  <a:pt x="3519170" y="7378"/>
                </a:lnTo>
                <a:lnTo>
                  <a:pt x="3518560" y="7239"/>
                </a:lnTo>
                <a:lnTo>
                  <a:pt x="3516096" y="6731"/>
                </a:lnTo>
                <a:lnTo>
                  <a:pt x="3502139" y="5969"/>
                </a:lnTo>
                <a:lnTo>
                  <a:pt x="3478657" y="5473"/>
                </a:lnTo>
                <a:lnTo>
                  <a:pt x="3576701" y="5473"/>
                </a:lnTo>
                <a:lnTo>
                  <a:pt x="3540506" y="3556"/>
                </a:lnTo>
                <a:lnTo>
                  <a:pt x="3577590" y="3556"/>
                </a:lnTo>
                <a:close/>
              </a:path>
              <a:path w="8271509" h="60960">
                <a:moveTo>
                  <a:pt x="3579368" y="2514"/>
                </a:moveTo>
                <a:lnTo>
                  <a:pt x="3559835" y="2603"/>
                </a:lnTo>
                <a:lnTo>
                  <a:pt x="3568750" y="2794"/>
                </a:lnTo>
                <a:lnTo>
                  <a:pt x="3579368" y="2514"/>
                </a:lnTo>
                <a:close/>
              </a:path>
              <a:path w="8271509" h="60960">
                <a:moveTo>
                  <a:pt x="3822522" y="51092"/>
                </a:moveTo>
                <a:lnTo>
                  <a:pt x="3817493" y="51181"/>
                </a:lnTo>
                <a:lnTo>
                  <a:pt x="3822319" y="51181"/>
                </a:lnTo>
                <a:lnTo>
                  <a:pt x="3822522" y="51092"/>
                </a:lnTo>
                <a:close/>
              </a:path>
              <a:path w="8271509" h="60960">
                <a:moveTo>
                  <a:pt x="4194302" y="2032"/>
                </a:moveTo>
                <a:lnTo>
                  <a:pt x="4187698" y="1143"/>
                </a:lnTo>
                <a:lnTo>
                  <a:pt x="4155694" y="2032"/>
                </a:lnTo>
                <a:lnTo>
                  <a:pt x="4162298" y="3048"/>
                </a:lnTo>
                <a:lnTo>
                  <a:pt x="4194302" y="2032"/>
                </a:lnTo>
                <a:close/>
              </a:path>
              <a:path w="8271509" h="60960">
                <a:moveTo>
                  <a:pt x="4326763" y="11684"/>
                </a:moveTo>
                <a:lnTo>
                  <a:pt x="4324858" y="11684"/>
                </a:lnTo>
                <a:lnTo>
                  <a:pt x="4325429" y="11709"/>
                </a:lnTo>
                <a:lnTo>
                  <a:pt x="4326763" y="11684"/>
                </a:lnTo>
                <a:close/>
              </a:path>
              <a:path w="8271509" h="60960">
                <a:moveTo>
                  <a:pt x="4415663" y="4953"/>
                </a:moveTo>
                <a:lnTo>
                  <a:pt x="4373880" y="4953"/>
                </a:lnTo>
                <a:lnTo>
                  <a:pt x="4376801" y="5588"/>
                </a:lnTo>
                <a:lnTo>
                  <a:pt x="4415663" y="4953"/>
                </a:lnTo>
                <a:close/>
              </a:path>
              <a:path w="8271509" h="60960">
                <a:moveTo>
                  <a:pt x="4465955" y="44831"/>
                </a:moveTo>
                <a:lnTo>
                  <a:pt x="4422013" y="44831"/>
                </a:lnTo>
                <a:lnTo>
                  <a:pt x="4429963" y="45745"/>
                </a:lnTo>
                <a:lnTo>
                  <a:pt x="4437545" y="45643"/>
                </a:lnTo>
                <a:lnTo>
                  <a:pt x="4448353" y="45135"/>
                </a:lnTo>
                <a:lnTo>
                  <a:pt x="4465955" y="44831"/>
                </a:lnTo>
                <a:close/>
              </a:path>
              <a:path w="8271509" h="60960">
                <a:moveTo>
                  <a:pt x="4473753" y="45313"/>
                </a:moveTo>
                <a:lnTo>
                  <a:pt x="4473575" y="44831"/>
                </a:lnTo>
                <a:lnTo>
                  <a:pt x="4465955" y="44831"/>
                </a:lnTo>
                <a:lnTo>
                  <a:pt x="4432554" y="46990"/>
                </a:lnTo>
                <a:lnTo>
                  <a:pt x="4451159" y="47091"/>
                </a:lnTo>
                <a:lnTo>
                  <a:pt x="4465586" y="46304"/>
                </a:lnTo>
                <a:lnTo>
                  <a:pt x="4473753" y="45313"/>
                </a:lnTo>
                <a:close/>
              </a:path>
              <a:path w="8271509" h="60960">
                <a:moveTo>
                  <a:pt x="4566920" y="1143"/>
                </a:moveTo>
                <a:lnTo>
                  <a:pt x="4537329" y="1143"/>
                </a:lnTo>
                <a:lnTo>
                  <a:pt x="4540123" y="1435"/>
                </a:lnTo>
                <a:lnTo>
                  <a:pt x="4538802" y="1968"/>
                </a:lnTo>
                <a:lnTo>
                  <a:pt x="4538167" y="2324"/>
                </a:lnTo>
                <a:lnTo>
                  <a:pt x="4543044" y="2032"/>
                </a:lnTo>
                <a:lnTo>
                  <a:pt x="4566920" y="1143"/>
                </a:lnTo>
                <a:close/>
              </a:path>
              <a:path w="8271509" h="60960">
                <a:moveTo>
                  <a:pt x="4829734" y="3416"/>
                </a:moveTo>
                <a:lnTo>
                  <a:pt x="4822825" y="3556"/>
                </a:lnTo>
                <a:lnTo>
                  <a:pt x="4829429" y="3556"/>
                </a:lnTo>
                <a:lnTo>
                  <a:pt x="4829734" y="3416"/>
                </a:lnTo>
                <a:close/>
              </a:path>
              <a:path w="8271509" h="60960">
                <a:moveTo>
                  <a:pt x="5000244" y="30607"/>
                </a:moveTo>
                <a:lnTo>
                  <a:pt x="4972850" y="30340"/>
                </a:lnTo>
                <a:lnTo>
                  <a:pt x="4957927" y="30556"/>
                </a:lnTo>
                <a:lnTo>
                  <a:pt x="4952619" y="31496"/>
                </a:lnTo>
                <a:lnTo>
                  <a:pt x="4976812" y="31394"/>
                </a:lnTo>
                <a:lnTo>
                  <a:pt x="4988407" y="31127"/>
                </a:lnTo>
                <a:lnTo>
                  <a:pt x="5000244" y="30607"/>
                </a:lnTo>
                <a:close/>
              </a:path>
              <a:path w="8271509" h="60960">
                <a:moveTo>
                  <a:pt x="5093551" y="6350"/>
                </a:moveTo>
                <a:lnTo>
                  <a:pt x="5086870" y="5664"/>
                </a:lnTo>
                <a:lnTo>
                  <a:pt x="5062461" y="5715"/>
                </a:lnTo>
                <a:lnTo>
                  <a:pt x="5076926" y="6591"/>
                </a:lnTo>
                <a:lnTo>
                  <a:pt x="5080914" y="7162"/>
                </a:lnTo>
                <a:lnTo>
                  <a:pt x="5079873" y="8128"/>
                </a:lnTo>
                <a:lnTo>
                  <a:pt x="5089042" y="7327"/>
                </a:lnTo>
                <a:lnTo>
                  <a:pt x="5093551" y="6350"/>
                </a:lnTo>
                <a:close/>
              </a:path>
              <a:path w="8271509" h="60960">
                <a:moveTo>
                  <a:pt x="5168443" y="39306"/>
                </a:moveTo>
                <a:lnTo>
                  <a:pt x="5159756" y="39509"/>
                </a:lnTo>
                <a:lnTo>
                  <a:pt x="5167985" y="39370"/>
                </a:lnTo>
                <a:lnTo>
                  <a:pt x="5168443" y="39306"/>
                </a:lnTo>
                <a:close/>
              </a:path>
              <a:path w="8271509" h="60960">
                <a:moveTo>
                  <a:pt x="5190236" y="2679"/>
                </a:moveTo>
                <a:lnTo>
                  <a:pt x="5154041" y="1790"/>
                </a:lnTo>
                <a:lnTo>
                  <a:pt x="5117846" y="889"/>
                </a:lnTo>
                <a:lnTo>
                  <a:pt x="4873244" y="889"/>
                </a:lnTo>
                <a:lnTo>
                  <a:pt x="4808398" y="0"/>
                </a:lnTo>
                <a:lnTo>
                  <a:pt x="4764595" y="508"/>
                </a:lnTo>
                <a:lnTo>
                  <a:pt x="4732223" y="1905"/>
                </a:lnTo>
                <a:lnTo>
                  <a:pt x="4701679" y="3556"/>
                </a:lnTo>
                <a:lnTo>
                  <a:pt x="4663364" y="4965"/>
                </a:lnTo>
                <a:lnTo>
                  <a:pt x="4607687" y="5473"/>
                </a:lnTo>
                <a:lnTo>
                  <a:pt x="4701921" y="5473"/>
                </a:lnTo>
                <a:lnTo>
                  <a:pt x="4711027" y="4318"/>
                </a:lnTo>
                <a:lnTo>
                  <a:pt x="4760633" y="2540"/>
                </a:lnTo>
                <a:lnTo>
                  <a:pt x="4762754" y="1790"/>
                </a:lnTo>
                <a:lnTo>
                  <a:pt x="4845685" y="2679"/>
                </a:lnTo>
                <a:lnTo>
                  <a:pt x="4831334" y="2679"/>
                </a:lnTo>
                <a:lnTo>
                  <a:pt x="4829734" y="3416"/>
                </a:lnTo>
                <a:lnTo>
                  <a:pt x="4859731" y="2794"/>
                </a:lnTo>
                <a:lnTo>
                  <a:pt x="4914735" y="2679"/>
                </a:lnTo>
                <a:lnTo>
                  <a:pt x="4943716" y="1790"/>
                </a:lnTo>
                <a:lnTo>
                  <a:pt x="4948745" y="2413"/>
                </a:lnTo>
                <a:lnTo>
                  <a:pt x="4924107" y="3060"/>
                </a:lnTo>
                <a:lnTo>
                  <a:pt x="4931283" y="3556"/>
                </a:lnTo>
                <a:lnTo>
                  <a:pt x="4912385" y="4064"/>
                </a:lnTo>
                <a:lnTo>
                  <a:pt x="4894910" y="5080"/>
                </a:lnTo>
                <a:lnTo>
                  <a:pt x="4868545" y="7239"/>
                </a:lnTo>
                <a:lnTo>
                  <a:pt x="4902898" y="7378"/>
                </a:lnTo>
                <a:lnTo>
                  <a:pt x="4918608" y="6616"/>
                </a:lnTo>
                <a:lnTo>
                  <a:pt x="4932362" y="5588"/>
                </a:lnTo>
                <a:lnTo>
                  <a:pt x="4960861" y="4584"/>
                </a:lnTo>
                <a:lnTo>
                  <a:pt x="5002657" y="5473"/>
                </a:lnTo>
                <a:lnTo>
                  <a:pt x="5011750" y="5334"/>
                </a:lnTo>
                <a:lnTo>
                  <a:pt x="5007572" y="5080"/>
                </a:lnTo>
                <a:lnTo>
                  <a:pt x="4998580" y="4826"/>
                </a:lnTo>
                <a:lnTo>
                  <a:pt x="4993259" y="4584"/>
                </a:lnTo>
                <a:lnTo>
                  <a:pt x="5012944" y="4318"/>
                </a:lnTo>
                <a:lnTo>
                  <a:pt x="5028387" y="4699"/>
                </a:lnTo>
                <a:lnTo>
                  <a:pt x="5042420" y="5207"/>
                </a:lnTo>
                <a:lnTo>
                  <a:pt x="5057889" y="5473"/>
                </a:lnTo>
                <a:lnTo>
                  <a:pt x="5051755" y="4826"/>
                </a:lnTo>
                <a:lnTo>
                  <a:pt x="5045951" y="4318"/>
                </a:lnTo>
                <a:lnTo>
                  <a:pt x="5040147" y="3822"/>
                </a:lnTo>
                <a:lnTo>
                  <a:pt x="5039868" y="3556"/>
                </a:lnTo>
                <a:lnTo>
                  <a:pt x="5096268" y="4318"/>
                </a:lnTo>
                <a:lnTo>
                  <a:pt x="5123929" y="4965"/>
                </a:lnTo>
                <a:lnTo>
                  <a:pt x="5151247" y="6350"/>
                </a:lnTo>
                <a:lnTo>
                  <a:pt x="5146230" y="5473"/>
                </a:lnTo>
                <a:lnTo>
                  <a:pt x="5156835" y="4203"/>
                </a:lnTo>
                <a:lnTo>
                  <a:pt x="5167808" y="3556"/>
                </a:lnTo>
                <a:lnTo>
                  <a:pt x="5174386" y="3175"/>
                </a:lnTo>
                <a:lnTo>
                  <a:pt x="5190236" y="2679"/>
                </a:lnTo>
                <a:close/>
              </a:path>
              <a:path w="8271509" h="60960">
                <a:moveTo>
                  <a:pt x="5226304" y="41656"/>
                </a:moveTo>
                <a:lnTo>
                  <a:pt x="5148910" y="42722"/>
                </a:lnTo>
                <a:lnTo>
                  <a:pt x="5115153" y="43497"/>
                </a:lnTo>
                <a:lnTo>
                  <a:pt x="5103622" y="44831"/>
                </a:lnTo>
                <a:lnTo>
                  <a:pt x="5149278" y="44742"/>
                </a:lnTo>
                <a:lnTo>
                  <a:pt x="5169154" y="44513"/>
                </a:lnTo>
                <a:lnTo>
                  <a:pt x="5183505" y="44069"/>
                </a:lnTo>
                <a:lnTo>
                  <a:pt x="5171186" y="43307"/>
                </a:lnTo>
                <a:lnTo>
                  <a:pt x="5226304" y="41656"/>
                </a:lnTo>
                <a:close/>
              </a:path>
              <a:path w="8271509" h="60960">
                <a:moveTo>
                  <a:pt x="5229098" y="1143"/>
                </a:moveTo>
                <a:lnTo>
                  <a:pt x="5223942" y="876"/>
                </a:lnTo>
                <a:lnTo>
                  <a:pt x="5211381" y="914"/>
                </a:lnTo>
                <a:lnTo>
                  <a:pt x="5200053" y="1054"/>
                </a:lnTo>
                <a:lnTo>
                  <a:pt x="5198618" y="1143"/>
                </a:lnTo>
                <a:lnTo>
                  <a:pt x="5229098" y="1143"/>
                </a:lnTo>
                <a:close/>
              </a:path>
              <a:path w="8271509" h="60960">
                <a:moveTo>
                  <a:pt x="5324475" y="4584"/>
                </a:moveTo>
                <a:lnTo>
                  <a:pt x="5321681" y="4584"/>
                </a:lnTo>
                <a:lnTo>
                  <a:pt x="5324030" y="4597"/>
                </a:lnTo>
                <a:lnTo>
                  <a:pt x="5324475" y="4584"/>
                </a:lnTo>
                <a:close/>
              </a:path>
              <a:path w="8271509" h="60960">
                <a:moveTo>
                  <a:pt x="5335016" y="25273"/>
                </a:moveTo>
                <a:lnTo>
                  <a:pt x="5294884" y="26543"/>
                </a:lnTo>
                <a:lnTo>
                  <a:pt x="5302504" y="26543"/>
                </a:lnTo>
                <a:lnTo>
                  <a:pt x="5335016" y="25273"/>
                </a:lnTo>
                <a:close/>
              </a:path>
              <a:path w="8271509" h="60960">
                <a:moveTo>
                  <a:pt x="5392547" y="1143"/>
                </a:moveTo>
                <a:lnTo>
                  <a:pt x="5269611" y="1143"/>
                </a:lnTo>
                <a:lnTo>
                  <a:pt x="5317147" y="2019"/>
                </a:lnTo>
                <a:lnTo>
                  <a:pt x="5325808" y="2349"/>
                </a:lnTo>
                <a:lnTo>
                  <a:pt x="5326888" y="2794"/>
                </a:lnTo>
                <a:lnTo>
                  <a:pt x="5352554" y="2921"/>
                </a:lnTo>
                <a:lnTo>
                  <a:pt x="5366524" y="2311"/>
                </a:lnTo>
                <a:lnTo>
                  <a:pt x="5377078" y="1536"/>
                </a:lnTo>
                <a:lnTo>
                  <a:pt x="5392547" y="1143"/>
                </a:lnTo>
                <a:close/>
              </a:path>
              <a:path w="8271509" h="60960">
                <a:moveTo>
                  <a:pt x="5418607" y="43497"/>
                </a:moveTo>
                <a:lnTo>
                  <a:pt x="5403761" y="42151"/>
                </a:lnTo>
                <a:lnTo>
                  <a:pt x="5393944" y="40779"/>
                </a:lnTo>
                <a:lnTo>
                  <a:pt x="5416169" y="39370"/>
                </a:lnTo>
                <a:lnTo>
                  <a:pt x="5385219" y="39319"/>
                </a:lnTo>
                <a:lnTo>
                  <a:pt x="5379618" y="39979"/>
                </a:lnTo>
                <a:lnTo>
                  <a:pt x="5384152" y="40932"/>
                </a:lnTo>
                <a:lnTo>
                  <a:pt x="5383581" y="41795"/>
                </a:lnTo>
                <a:lnTo>
                  <a:pt x="5362702" y="42164"/>
                </a:lnTo>
                <a:lnTo>
                  <a:pt x="5385752" y="42456"/>
                </a:lnTo>
                <a:lnTo>
                  <a:pt x="5401754" y="43167"/>
                </a:lnTo>
                <a:lnTo>
                  <a:pt x="5410416" y="44043"/>
                </a:lnTo>
                <a:lnTo>
                  <a:pt x="5411470" y="44831"/>
                </a:lnTo>
                <a:lnTo>
                  <a:pt x="5418607" y="43497"/>
                </a:lnTo>
                <a:close/>
              </a:path>
              <a:path w="8271509" h="60960">
                <a:moveTo>
                  <a:pt x="5429631" y="27178"/>
                </a:moveTo>
                <a:lnTo>
                  <a:pt x="5405183" y="25781"/>
                </a:lnTo>
                <a:lnTo>
                  <a:pt x="5393474" y="25615"/>
                </a:lnTo>
                <a:lnTo>
                  <a:pt x="5381498" y="26289"/>
                </a:lnTo>
                <a:lnTo>
                  <a:pt x="5389715" y="26682"/>
                </a:lnTo>
                <a:lnTo>
                  <a:pt x="5417617" y="26797"/>
                </a:lnTo>
                <a:lnTo>
                  <a:pt x="5429631" y="27178"/>
                </a:lnTo>
                <a:close/>
              </a:path>
              <a:path w="8271509" h="60960">
                <a:moveTo>
                  <a:pt x="5516499" y="2641"/>
                </a:moveTo>
                <a:lnTo>
                  <a:pt x="5514848" y="2616"/>
                </a:lnTo>
                <a:lnTo>
                  <a:pt x="5516499" y="2641"/>
                </a:lnTo>
                <a:close/>
              </a:path>
              <a:path w="8271509" h="60960">
                <a:moveTo>
                  <a:pt x="5553964" y="1790"/>
                </a:moveTo>
                <a:lnTo>
                  <a:pt x="5516499" y="2641"/>
                </a:lnTo>
                <a:lnTo>
                  <a:pt x="5519674" y="2679"/>
                </a:lnTo>
                <a:lnTo>
                  <a:pt x="5538241" y="2679"/>
                </a:lnTo>
                <a:lnTo>
                  <a:pt x="5553964" y="1790"/>
                </a:lnTo>
                <a:close/>
              </a:path>
              <a:path w="8271509" h="60960">
                <a:moveTo>
                  <a:pt x="5592965" y="33401"/>
                </a:moveTo>
                <a:lnTo>
                  <a:pt x="5592953" y="32397"/>
                </a:lnTo>
                <a:lnTo>
                  <a:pt x="5549138" y="33401"/>
                </a:lnTo>
                <a:lnTo>
                  <a:pt x="5592965" y="33401"/>
                </a:lnTo>
                <a:close/>
              </a:path>
              <a:path w="8271509" h="60960">
                <a:moveTo>
                  <a:pt x="5913247" y="27813"/>
                </a:moveTo>
                <a:lnTo>
                  <a:pt x="5901817" y="28829"/>
                </a:lnTo>
                <a:lnTo>
                  <a:pt x="5887821" y="28854"/>
                </a:lnTo>
                <a:lnTo>
                  <a:pt x="5877839" y="28956"/>
                </a:lnTo>
                <a:lnTo>
                  <a:pt x="5872670" y="29260"/>
                </a:lnTo>
                <a:lnTo>
                  <a:pt x="5873115" y="29845"/>
                </a:lnTo>
                <a:lnTo>
                  <a:pt x="5885561" y="29845"/>
                </a:lnTo>
                <a:lnTo>
                  <a:pt x="5879071" y="30416"/>
                </a:lnTo>
                <a:lnTo>
                  <a:pt x="5878677" y="30607"/>
                </a:lnTo>
                <a:lnTo>
                  <a:pt x="5882932" y="30416"/>
                </a:lnTo>
                <a:lnTo>
                  <a:pt x="5890387" y="29845"/>
                </a:lnTo>
                <a:lnTo>
                  <a:pt x="5903722" y="29845"/>
                </a:lnTo>
                <a:lnTo>
                  <a:pt x="5903722" y="28829"/>
                </a:lnTo>
                <a:lnTo>
                  <a:pt x="5904738" y="28829"/>
                </a:lnTo>
                <a:lnTo>
                  <a:pt x="5913247" y="27813"/>
                </a:lnTo>
                <a:close/>
              </a:path>
              <a:path w="8271509" h="60960">
                <a:moveTo>
                  <a:pt x="6034659" y="28956"/>
                </a:moveTo>
                <a:lnTo>
                  <a:pt x="6026023" y="28956"/>
                </a:lnTo>
                <a:lnTo>
                  <a:pt x="6021197" y="29591"/>
                </a:lnTo>
                <a:lnTo>
                  <a:pt x="6034659" y="28956"/>
                </a:lnTo>
                <a:close/>
              </a:path>
              <a:path w="8271509" h="60960">
                <a:moveTo>
                  <a:pt x="6062218" y="44196"/>
                </a:moveTo>
                <a:lnTo>
                  <a:pt x="6033008" y="46101"/>
                </a:lnTo>
                <a:lnTo>
                  <a:pt x="6043422" y="46101"/>
                </a:lnTo>
                <a:lnTo>
                  <a:pt x="6062218" y="44196"/>
                </a:lnTo>
                <a:close/>
              </a:path>
              <a:path w="8271509" h="60960">
                <a:moveTo>
                  <a:pt x="6073267" y="29591"/>
                </a:moveTo>
                <a:lnTo>
                  <a:pt x="6061494" y="29235"/>
                </a:lnTo>
                <a:lnTo>
                  <a:pt x="6052477" y="29044"/>
                </a:lnTo>
                <a:lnTo>
                  <a:pt x="6034659" y="28956"/>
                </a:lnTo>
                <a:lnTo>
                  <a:pt x="6045441" y="29057"/>
                </a:lnTo>
                <a:lnTo>
                  <a:pt x="6065190" y="29502"/>
                </a:lnTo>
                <a:lnTo>
                  <a:pt x="6073267" y="29591"/>
                </a:lnTo>
                <a:close/>
              </a:path>
              <a:path w="8271509" h="60960">
                <a:moveTo>
                  <a:pt x="6123686" y="6223"/>
                </a:moveTo>
                <a:lnTo>
                  <a:pt x="6120765" y="6223"/>
                </a:lnTo>
                <a:lnTo>
                  <a:pt x="6088126" y="7493"/>
                </a:lnTo>
                <a:lnTo>
                  <a:pt x="6091047" y="7493"/>
                </a:lnTo>
                <a:lnTo>
                  <a:pt x="6123686" y="6223"/>
                </a:lnTo>
                <a:close/>
              </a:path>
              <a:path w="8271509" h="60960">
                <a:moveTo>
                  <a:pt x="6330823" y="7493"/>
                </a:moveTo>
                <a:lnTo>
                  <a:pt x="6297803" y="6223"/>
                </a:lnTo>
                <a:lnTo>
                  <a:pt x="6323330" y="7493"/>
                </a:lnTo>
                <a:lnTo>
                  <a:pt x="6330823" y="7493"/>
                </a:lnTo>
                <a:close/>
              </a:path>
              <a:path w="8271509" h="60960">
                <a:moveTo>
                  <a:pt x="6433921" y="42532"/>
                </a:moveTo>
                <a:lnTo>
                  <a:pt x="6431369" y="42125"/>
                </a:lnTo>
                <a:lnTo>
                  <a:pt x="6426962" y="41656"/>
                </a:lnTo>
                <a:lnTo>
                  <a:pt x="6427279" y="42214"/>
                </a:lnTo>
                <a:lnTo>
                  <a:pt x="6400952" y="42379"/>
                </a:lnTo>
                <a:lnTo>
                  <a:pt x="6411849" y="42926"/>
                </a:lnTo>
                <a:lnTo>
                  <a:pt x="6429222" y="42824"/>
                </a:lnTo>
                <a:lnTo>
                  <a:pt x="6433921" y="42532"/>
                </a:lnTo>
                <a:close/>
              </a:path>
              <a:path w="8271509" h="60960">
                <a:moveTo>
                  <a:pt x="6499225" y="10795"/>
                </a:moveTo>
                <a:lnTo>
                  <a:pt x="6486601" y="10045"/>
                </a:lnTo>
                <a:lnTo>
                  <a:pt x="6485001" y="10795"/>
                </a:lnTo>
                <a:lnTo>
                  <a:pt x="6499225" y="10795"/>
                </a:lnTo>
                <a:close/>
              </a:path>
              <a:path w="8271509" h="60960">
                <a:moveTo>
                  <a:pt x="6645910" y="8128"/>
                </a:moveTo>
                <a:lnTo>
                  <a:pt x="6626098" y="6223"/>
                </a:lnTo>
                <a:lnTo>
                  <a:pt x="6622656" y="7480"/>
                </a:lnTo>
                <a:lnTo>
                  <a:pt x="6605651" y="8470"/>
                </a:lnTo>
                <a:lnTo>
                  <a:pt x="6588442" y="9283"/>
                </a:lnTo>
                <a:lnTo>
                  <a:pt x="6584442" y="10033"/>
                </a:lnTo>
                <a:lnTo>
                  <a:pt x="6607073" y="9740"/>
                </a:lnTo>
                <a:lnTo>
                  <a:pt x="6625399" y="8432"/>
                </a:lnTo>
                <a:lnTo>
                  <a:pt x="6645910" y="8128"/>
                </a:lnTo>
                <a:close/>
              </a:path>
              <a:path w="8271509" h="60960">
                <a:moveTo>
                  <a:pt x="6663309" y="35306"/>
                </a:moveTo>
                <a:lnTo>
                  <a:pt x="6642506" y="34836"/>
                </a:lnTo>
                <a:lnTo>
                  <a:pt x="6633794" y="34772"/>
                </a:lnTo>
                <a:lnTo>
                  <a:pt x="6636766" y="35306"/>
                </a:lnTo>
                <a:lnTo>
                  <a:pt x="6663309" y="35306"/>
                </a:lnTo>
                <a:close/>
              </a:path>
              <a:path w="8271509" h="60960">
                <a:moveTo>
                  <a:pt x="6765671" y="12827"/>
                </a:moveTo>
                <a:lnTo>
                  <a:pt x="6708864" y="12065"/>
                </a:lnTo>
                <a:lnTo>
                  <a:pt x="6622809" y="13677"/>
                </a:lnTo>
                <a:lnTo>
                  <a:pt x="6573520" y="12827"/>
                </a:lnTo>
                <a:lnTo>
                  <a:pt x="6601968" y="15748"/>
                </a:lnTo>
                <a:lnTo>
                  <a:pt x="6720954" y="13144"/>
                </a:lnTo>
                <a:lnTo>
                  <a:pt x="6765671" y="12827"/>
                </a:lnTo>
                <a:close/>
              </a:path>
              <a:path w="8271509" h="60960">
                <a:moveTo>
                  <a:pt x="6925564" y="42926"/>
                </a:moveTo>
                <a:lnTo>
                  <a:pt x="6905879" y="44196"/>
                </a:lnTo>
                <a:lnTo>
                  <a:pt x="6921881" y="44196"/>
                </a:lnTo>
                <a:lnTo>
                  <a:pt x="6925564" y="42926"/>
                </a:lnTo>
                <a:close/>
              </a:path>
              <a:path w="8271509" h="60960">
                <a:moveTo>
                  <a:pt x="6945376" y="48006"/>
                </a:moveTo>
                <a:lnTo>
                  <a:pt x="6900418" y="48006"/>
                </a:lnTo>
                <a:lnTo>
                  <a:pt x="6931025" y="48641"/>
                </a:lnTo>
                <a:lnTo>
                  <a:pt x="6945376" y="48006"/>
                </a:lnTo>
                <a:close/>
              </a:path>
              <a:path w="8271509" h="60960">
                <a:moveTo>
                  <a:pt x="6994271" y="45859"/>
                </a:moveTo>
                <a:lnTo>
                  <a:pt x="6989458" y="45974"/>
                </a:lnTo>
                <a:lnTo>
                  <a:pt x="6989800" y="46037"/>
                </a:lnTo>
                <a:lnTo>
                  <a:pt x="6994271" y="45859"/>
                </a:lnTo>
                <a:close/>
              </a:path>
              <a:path w="8271509" h="60960">
                <a:moveTo>
                  <a:pt x="7064248" y="31496"/>
                </a:moveTo>
                <a:lnTo>
                  <a:pt x="7037667" y="31419"/>
                </a:lnTo>
                <a:lnTo>
                  <a:pt x="7022732" y="31229"/>
                </a:lnTo>
                <a:lnTo>
                  <a:pt x="7017601" y="31115"/>
                </a:lnTo>
                <a:lnTo>
                  <a:pt x="7023989" y="31496"/>
                </a:lnTo>
                <a:lnTo>
                  <a:pt x="7025005" y="32131"/>
                </a:lnTo>
                <a:lnTo>
                  <a:pt x="7035165" y="32042"/>
                </a:lnTo>
                <a:lnTo>
                  <a:pt x="7054075" y="31597"/>
                </a:lnTo>
                <a:lnTo>
                  <a:pt x="7064248" y="31496"/>
                </a:lnTo>
                <a:close/>
              </a:path>
              <a:path w="8271509" h="60960">
                <a:moveTo>
                  <a:pt x="7421880" y="11303"/>
                </a:moveTo>
                <a:lnTo>
                  <a:pt x="7417003" y="10363"/>
                </a:lnTo>
                <a:lnTo>
                  <a:pt x="7408227" y="10210"/>
                </a:lnTo>
                <a:lnTo>
                  <a:pt x="7398017" y="10617"/>
                </a:lnTo>
                <a:lnTo>
                  <a:pt x="7388860" y="11303"/>
                </a:lnTo>
                <a:lnTo>
                  <a:pt x="7421880" y="11303"/>
                </a:lnTo>
                <a:close/>
              </a:path>
              <a:path w="8271509" h="60960">
                <a:moveTo>
                  <a:pt x="7427468" y="18935"/>
                </a:moveTo>
                <a:lnTo>
                  <a:pt x="7425563" y="18935"/>
                </a:lnTo>
                <a:lnTo>
                  <a:pt x="7426960" y="18961"/>
                </a:lnTo>
                <a:lnTo>
                  <a:pt x="7427468" y="18935"/>
                </a:lnTo>
                <a:close/>
              </a:path>
              <a:path w="8271509" h="60960">
                <a:moveTo>
                  <a:pt x="7678674" y="19939"/>
                </a:moveTo>
                <a:lnTo>
                  <a:pt x="7672070" y="19939"/>
                </a:lnTo>
                <a:lnTo>
                  <a:pt x="7674254" y="20002"/>
                </a:lnTo>
                <a:lnTo>
                  <a:pt x="7678674" y="19939"/>
                </a:lnTo>
                <a:close/>
              </a:path>
              <a:path w="8271509" h="60960">
                <a:moveTo>
                  <a:pt x="7958582" y="45859"/>
                </a:moveTo>
                <a:lnTo>
                  <a:pt x="7954924" y="45720"/>
                </a:lnTo>
                <a:lnTo>
                  <a:pt x="7949057" y="45859"/>
                </a:lnTo>
                <a:lnTo>
                  <a:pt x="7958582" y="45859"/>
                </a:lnTo>
                <a:close/>
              </a:path>
              <a:path w="8271509" h="60960">
                <a:moveTo>
                  <a:pt x="8056626" y="30607"/>
                </a:moveTo>
                <a:lnTo>
                  <a:pt x="8014297" y="30988"/>
                </a:lnTo>
                <a:lnTo>
                  <a:pt x="8004238" y="30988"/>
                </a:lnTo>
                <a:lnTo>
                  <a:pt x="8035671" y="31496"/>
                </a:lnTo>
                <a:lnTo>
                  <a:pt x="8029956" y="32397"/>
                </a:lnTo>
                <a:lnTo>
                  <a:pt x="8036954" y="32397"/>
                </a:lnTo>
                <a:lnTo>
                  <a:pt x="8047241" y="32258"/>
                </a:lnTo>
                <a:lnTo>
                  <a:pt x="8055546" y="31750"/>
                </a:lnTo>
                <a:lnTo>
                  <a:pt x="8056626" y="30607"/>
                </a:lnTo>
                <a:close/>
              </a:path>
              <a:path w="8271509" h="60960">
                <a:moveTo>
                  <a:pt x="8074761" y="37719"/>
                </a:moveTo>
                <a:lnTo>
                  <a:pt x="8067967" y="37604"/>
                </a:lnTo>
                <a:lnTo>
                  <a:pt x="8045196" y="37719"/>
                </a:lnTo>
                <a:lnTo>
                  <a:pt x="8074761" y="37719"/>
                </a:lnTo>
                <a:close/>
              </a:path>
              <a:path w="8271509" h="60960">
                <a:moveTo>
                  <a:pt x="8106156" y="25146"/>
                </a:moveTo>
                <a:lnTo>
                  <a:pt x="8100441" y="25146"/>
                </a:lnTo>
                <a:lnTo>
                  <a:pt x="8101419" y="25209"/>
                </a:lnTo>
                <a:lnTo>
                  <a:pt x="8106156" y="25146"/>
                </a:lnTo>
                <a:close/>
              </a:path>
              <a:path w="8271509" h="60960">
                <a:moveTo>
                  <a:pt x="8110220" y="27813"/>
                </a:moveTo>
                <a:lnTo>
                  <a:pt x="8101546" y="28600"/>
                </a:lnTo>
                <a:lnTo>
                  <a:pt x="8069542" y="28816"/>
                </a:lnTo>
                <a:lnTo>
                  <a:pt x="8071104" y="29591"/>
                </a:lnTo>
                <a:lnTo>
                  <a:pt x="8083639" y="29565"/>
                </a:lnTo>
                <a:lnTo>
                  <a:pt x="8097799" y="29375"/>
                </a:lnTo>
                <a:lnTo>
                  <a:pt x="8108391" y="28841"/>
                </a:lnTo>
                <a:lnTo>
                  <a:pt x="8110220" y="27813"/>
                </a:lnTo>
                <a:close/>
              </a:path>
              <a:path w="8271509" h="60960">
                <a:moveTo>
                  <a:pt x="8111236" y="31496"/>
                </a:moveTo>
                <a:lnTo>
                  <a:pt x="8110220" y="30861"/>
                </a:lnTo>
                <a:lnTo>
                  <a:pt x="8085201" y="30861"/>
                </a:lnTo>
                <a:lnTo>
                  <a:pt x="8109331" y="31496"/>
                </a:lnTo>
                <a:lnTo>
                  <a:pt x="8111236" y="31496"/>
                </a:lnTo>
                <a:close/>
              </a:path>
              <a:path w="8271509" h="60960">
                <a:moveTo>
                  <a:pt x="8156194" y="46101"/>
                </a:moveTo>
                <a:lnTo>
                  <a:pt x="8152384" y="46101"/>
                </a:lnTo>
                <a:lnTo>
                  <a:pt x="8119872" y="46736"/>
                </a:lnTo>
                <a:lnTo>
                  <a:pt x="8123682" y="46736"/>
                </a:lnTo>
                <a:lnTo>
                  <a:pt x="8156194" y="46101"/>
                </a:lnTo>
                <a:close/>
              </a:path>
              <a:path w="8271509" h="60960">
                <a:moveTo>
                  <a:pt x="8177492" y="41389"/>
                </a:moveTo>
                <a:lnTo>
                  <a:pt x="8166074" y="41262"/>
                </a:lnTo>
                <a:lnTo>
                  <a:pt x="8149463" y="42545"/>
                </a:lnTo>
                <a:lnTo>
                  <a:pt x="8163560" y="41897"/>
                </a:lnTo>
                <a:lnTo>
                  <a:pt x="8177492" y="41389"/>
                </a:lnTo>
                <a:close/>
              </a:path>
              <a:path w="8271509" h="60960">
                <a:moveTo>
                  <a:pt x="8181340" y="39509"/>
                </a:moveTo>
                <a:lnTo>
                  <a:pt x="8076082" y="37744"/>
                </a:lnTo>
                <a:lnTo>
                  <a:pt x="8004302" y="40398"/>
                </a:lnTo>
                <a:lnTo>
                  <a:pt x="7993024" y="40132"/>
                </a:lnTo>
                <a:lnTo>
                  <a:pt x="7971104" y="40398"/>
                </a:lnTo>
                <a:lnTo>
                  <a:pt x="7950060" y="40398"/>
                </a:lnTo>
                <a:lnTo>
                  <a:pt x="7941437" y="39509"/>
                </a:lnTo>
                <a:lnTo>
                  <a:pt x="8009128" y="39509"/>
                </a:lnTo>
                <a:lnTo>
                  <a:pt x="7996098" y="38989"/>
                </a:lnTo>
                <a:lnTo>
                  <a:pt x="7940078" y="38366"/>
                </a:lnTo>
                <a:lnTo>
                  <a:pt x="7914767" y="37719"/>
                </a:lnTo>
                <a:lnTo>
                  <a:pt x="7948168" y="38608"/>
                </a:lnTo>
                <a:lnTo>
                  <a:pt x="7901229" y="39128"/>
                </a:lnTo>
                <a:lnTo>
                  <a:pt x="7755890" y="39509"/>
                </a:lnTo>
                <a:lnTo>
                  <a:pt x="7766240" y="38989"/>
                </a:lnTo>
                <a:lnTo>
                  <a:pt x="7748219" y="38608"/>
                </a:lnTo>
                <a:lnTo>
                  <a:pt x="7728788" y="37985"/>
                </a:lnTo>
                <a:lnTo>
                  <a:pt x="7730325" y="37719"/>
                </a:lnTo>
                <a:lnTo>
                  <a:pt x="7734935" y="36957"/>
                </a:lnTo>
                <a:lnTo>
                  <a:pt x="7746771" y="36715"/>
                </a:lnTo>
                <a:lnTo>
                  <a:pt x="7766240" y="37084"/>
                </a:lnTo>
                <a:lnTo>
                  <a:pt x="7766304" y="36957"/>
                </a:lnTo>
                <a:lnTo>
                  <a:pt x="7765262" y="36715"/>
                </a:lnTo>
                <a:lnTo>
                  <a:pt x="7762659" y="36068"/>
                </a:lnTo>
                <a:lnTo>
                  <a:pt x="7732471" y="35953"/>
                </a:lnTo>
                <a:lnTo>
                  <a:pt x="7719695" y="35052"/>
                </a:lnTo>
                <a:lnTo>
                  <a:pt x="7707262" y="35814"/>
                </a:lnTo>
                <a:lnTo>
                  <a:pt x="7689062" y="36449"/>
                </a:lnTo>
                <a:lnTo>
                  <a:pt x="7678560" y="37084"/>
                </a:lnTo>
                <a:lnTo>
                  <a:pt x="7689215" y="37719"/>
                </a:lnTo>
                <a:lnTo>
                  <a:pt x="7671244" y="37604"/>
                </a:lnTo>
                <a:lnTo>
                  <a:pt x="7624267" y="37985"/>
                </a:lnTo>
                <a:lnTo>
                  <a:pt x="7602601" y="37719"/>
                </a:lnTo>
                <a:lnTo>
                  <a:pt x="7598067" y="38747"/>
                </a:lnTo>
                <a:lnTo>
                  <a:pt x="7558659" y="39128"/>
                </a:lnTo>
                <a:lnTo>
                  <a:pt x="7544562" y="39509"/>
                </a:lnTo>
                <a:lnTo>
                  <a:pt x="7536345" y="38989"/>
                </a:lnTo>
                <a:lnTo>
                  <a:pt x="7528839" y="38608"/>
                </a:lnTo>
                <a:lnTo>
                  <a:pt x="7522057" y="38366"/>
                </a:lnTo>
                <a:lnTo>
                  <a:pt x="7515987" y="37719"/>
                </a:lnTo>
                <a:lnTo>
                  <a:pt x="7599680" y="35953"/>
                </a:lnTo>
                <a:lnTo>
                  <a:pt x="7610335" y="36449"/>
                </a:lnTo>
                <a:lnTo>
                  <a:pt x="7621156" y="36715"/>
                </a:lnTo>
                <a:lnTo>
                  <a:pt x="7628369" y="36449"/>
                </a:lnTo>
                <a:lnTo>
                  <a:pt x="7628255" y="35953"/>
                </a:lnTo>
                <a:lnTo>
                  <a:pt x="7628255" y="35052"/>
                </a:lnTo>
                <a:lnTo>
                  <a:pt x="7666787" y="34163"/>
                </a:lnTo>
                <a:lnTo>
                  <a:pt x="7743876" y="32397"/>
                </a:lnTo>
                <a:lnTo>
                  <a:pt x="7782433" y="31496"/>
                </a:lnTo>
                <a:lnTo>
                  <a:pt x="7767320" y="32397"/>
                </a:lnTo>
                <a:lnTo>
                  <a:pt x="7801699" y="31750"/>
                </a:lnTo>
                <a:lnTo>
                  <a:pt x="7871295" y="32258"/>
                </a:lnTo>
                <a:lnTo>
                  <a:pt x="7894599" y="31750"/>
                </a:lnTo>
                <a:lnTo>
                  <a:pt x="7906258" y="31496"/>
                </a:lnTo>
                <a:lnTo>
                  <a:pt x="7904353" y="32397"/>
                </a:lnTo>
                <a:lnTo>
                  <a:pt x="7946009" y="32397"/>
                </a:lnTo>
                <a:lnTo>
                  <a:pt x="7981810" y="31496"/>
                </a:lnTo>
                <a:lnTo>
                  <a:pt x="8004238" y="30988"/>
                </a:lnTo>
                <a:lnTo>
                  <a:pt x="7996974" y="30988"/>
                </a:lnTo>
                <a:lnTo>
                  <a:pt x="7974838" y="30607"/>
                </a:lnTo>
                <a:lnTo>
                  <a:pt x="7988313" y="30099"/>
                </a:lnTo>
                <a:lnTo>
                  <a:pt x="8005826" y="29718"/>
                </a:lnTo>
                <a:lnTo>
                  <a:pt x="8024939" y="29718"/>
                </a:lnTo>
                <a:lnTo>
                  <a:pt x="8043291" y="29603"/>
                </a:lnTo>
                <a:lnTo>
                  <a:pt x="8046212" y="27813"/>
                </a:lnTo>
                <a:lnTo>
                  <a:pt x="8068323" y="27190"/>
                </a:lnTo>
                <a:lnTo>
                  <a:pt x="8112607" y="27698"/>
                </a:lnTo>
                <a:lnTo>
                  <a:pt x="8130299" y="27190"/>
                </a:lnTo>
                <a:lnTo>
                  <a:pt x="8134731" y="27051"/>
                </a:lnTo>
                <a:lnTo>
                  <a:pt x="8118729" y="26162"/>
                </a:lnTo>
                <a:lnTo>
                  <a:pt x="8101419" y="25209"/>
                </a:lnTo>
                <a:lnTo>
                  <a:pt x="8095196" y="25285"/>
                </a:lnTo>
                <a:lnTo>
                  <a:pt x="8085671" y="25285"/>
                </a:lnTo>
                <a:lnTo>
                  <a:pt x="8078292" y="25527"/>
                </a:lnTo>
                <a:lnTo>
                  <a:pt x="8073771" y="26047"/>
                </a:lnTo>
                <a:lnTo>
                  <a:pt x="8039214" y="26162"/>
                </a:lnTo>
                <a:lnTo>
                  <a:pt x="8028229" y="25781"/>
                </a:lnTo>
                <a:lnTo>
                  <a:pt x="8013586" y="25285"/>
                </a:lnTo>
                <a:lnTo>
                  <a:pt x="8011846" y="25146"/>
                </a:lnTo>
                <a:lnTo>
                  <a:pt x="7996161" y="24015"/>
                </a:lnTo>
                <a:lnTo>
                  <a:pt x="7994510" y="23749"/>
                </a:lnTo>
                <a:lnTo>
                  <a:pt x="7992859" y="23495"/>
                </a:lnTo>
                <a:lnTo>
                  <a:pt x="7986268" y="22491"/>
                </a:lnTo>
                <a:lnTo>
                  <a:pt x="7977479" y="21844"/>
                </a:lnTo>
                <a:lnTo>
                  <a:pt x="7978724" y="21590"/>
                </a:lnTo>
                <a:lnTo>
                  <a:pt x="7981213" y="21082"/>
                </a:lnTo>
                <a:lnTo>
                  <a:pt x="7988909" y="20193"/>
                </a:lnTo>
                <a:lnTo>
                  <a:pt x="7991983" y="18935"/>
                </a:lnTo>
                <a:lnTo>
                  <a:pt x="7969199" y="19812"/>
                </a:lnTo>
                <a:lnTo>
                  <a:pt x="7954213" y="20701"/>
                </a:lnTo>
                <a:lnTo>
                  <a:pt x="7939062" y="21348"/>
                </a:lnTo>
                <a:lnTo>
                  <a:pt x="7915783" y="21590"/>
                </a:lnTo>
                <a:lnTo>
                  <a:pt x="7909865" y="21463"/>
                </a:lnTo>
                <a:lnTo>
                  <a:pt x="7909407" y="21209"/>
                </a:lnTo>
                <a:lnTo>
                  <a:pt x="7912367" y="20955"/>
                </a:lnTo>
                <a:lnTo>
                  <a:pt x="7916672" y="20701"/>
                </a:lnTo>
                <a:lnTo>
                  <a:pt x="7888224" y="21590"/>
                </a:lnTo>
                <a:lnTo>
                  <a:pt x="7877302" y="20955"/>
                </a:lnTo>
                <a:lnTo>
                  <a:pt x="7869618" y="20701"/>
                </a:lnTo>
                <a:lnTo>
                  <a:pt x="7858087" y="20320"/>
                </a:lnTo>
                <a:lnTo>
                  <a:pt x="7846530" y="19697"/>
                </a:lnTo>
                <a:lnTo>
                  <a:pt x="7858633" y="18935"/>
                </a:lnTo>
                <a:lnTo>
                  <a:pt x="7884414" y="18935"/>
                </a:lnTo>
                <a:lnTo>
                  <a:pt x="7789634" y="16637"/>
                </a:lnTo>
                <a:lnTo>
                  <a:pt x="7751826" y="14998"/>
                </a:lnTo>
                <a:lnTo>
                  <a:pt x="7745412" y="14351"/>
                </a:lnTo>
                <a:lnTo>
                  <a:pt x="7737729" y="13589"/>
                </a:lnTo>
                <a:lnTo>
                  <a:pt x="7721270" y="13081"/>
                </a:lnTo>
                <a:lnTo>
                  <a:pt x="7695806" y="13081"/>
                </a:lnTo>
                <a:lnTo>
                  <a:pt x="7669149" y="12585"/>
                </a:lnTo>
                <a:lnTo>
                  <a:pt x="7659408" y="13970"/>
                </a:lnTo>
                <a:lnTo>
                  <a:pt x="7655369" y="15240"/>
                </a:lnTo>
                <a:lnTo>
                  <a:pt x="7645603" y="16256"/>
                </a:lnTo>
                <a:lnTo>
                  <a:pt x="7618730" y="17145"/>
                </a:lnTo>
                <a:lnTo>
                  <a:pt x="7659751" y="18034"/>
                </a:lnTo>
                <a:lnTo>
                  <a:pt x="7684389" y="17145"/>
                </a:lnTo>
                <a:lnTo>
                  <a:pt x="7641590" y="17145"/>
                </a:lnTo>
                <a:lnTo>
                  <a:pt x="7656398" y="16522"/>
                </a:lnTo>
                <a:lnTo>
                  <a:pt x="7663637" y="15760"/>
                </a:lnTo>
                <a:lnTo>
                  <a:pt x="7672070" y="14351"/>
                </a:lnTo>
                <a:lnTo>
                  <a:pt x="7713383" y="14859"/>
                </a:lnTo>
                <a:lnTo>
                  <a:pt x="7742758" y="15875"/>
                </a:lnTo>
                <a:lnTo>
                  <a:pt x="7766063" y="17145"/>
                </a:lnTo>
                <a:lnTo>
                  <a:pt x="7789164" y="18034"/>
                </a:lnTo>
                <a:lnTo>
                  <a:pt x="7771752" y="18669"/>
                </a:lnTo>
                <a:lnTo>
                  <a:pt x="7754899" y="19050"/>
                </a:lnTo>
                <a:lnTo>
                  <a:pt x="7744473" y="19697"/>
                </a:lnTo>
                <a:lnTo>
                  <a:pt x="7746365" y="20701"/>
                </a:lnTo>
                <a:lnTo>
                  <a:pt x="7742377" y="20574"/>
                </a:lnTo>
                <a:lnTo>
                  <a:pt x="7726451" y="20078"/>
                </a:lnTo>
                <a:lnTo>
                  <a:pt x="7695197" y="20574"/>
                </a:lnTo>
                <a:lnTo>
                  <a:pt x="7681315" y="20193"/>
                </a:lnTo>
                <a:lnTo>
                  <a:pt x="7674254" y="20002"/>
                </a:lnTo>
                <a:lnTo>
                  <a:pt x="7659979" y="20193"/>
                </a:lnTo>
                <a:lnTo>
                  <a:pt x="7646606" y="19939"/>
                </a:lnTo>
                <a:lnTo>
                  <a:pt x="7634275" y="19939"/>
                </a:lnTo>
                <a:lnTo>
                  <a:pt x="7618730" y="20701"/>
                </a:lnTo>
                <a:lnTo>
                  <a:pt x="7620635" y="19939"/>
                </a:lnTo>
                <a:lnTo>
                  <a:pt x="7614031" y="19939"/>
                </a:lnTo>
                <a:lnTo>
                  <a:pt x="7591946" y="20078"/>
                </a:lnTo>
                <a:lnTo>
                  <a:pt x="7594092" y="20574"/>
                </a:lnTo>
                <a:lnTo>
                  <a:pt x="7596416" y="21348"/>
                </a:lnTo>
                <a:lnTo>
                  <a:pt x="7574915" y="22491"/>
                </a:lnTo>
                <a:lnTo>
                  <a:pt x="7551344" y="21590"/>
                </a:lnTo>
                <a:lnTo>
                  <a:pt x="7546657" y="20320"/>
                </a:lnTo>
                <a:lnTo>
                  <a:pt x="7547483" y="19812"/>
                </a:lnTo>
                <a:lnTo>
                  <a:pt x="7548727" y="19050"/>
                </a:lnTo>
                <a:lnTo>
                  <a:pt x="7545451" y="18034"/>
                </a:lnTo>
                <a:lnTo>
                  <a:pt x="7577760" y="17018"/>
                </a:lnTo>
                <a:lnTo>
                  <a:pt x="7586281" y="16141"/>
                </a:lnTo>
                <a:lnTo>
                  <a:pt x="7587399" y="15379"/>
                </a:lnTo>
                <a:lnTo>
                  <a:pt x="7597534" y="14490"/>
                </a:lnTo>
                <a:lnTo>
                  <a:pt x="7633081" y="13589"/>
                </a:lnTo>
                <a:lnTo>
                  <a:pt x="7626794" y="11938"/>
                </a:lnTo>
                <a:lnTo>
                  <a:pt x="7609357" y="11176"/>
                </a:lnTo>
                <a:lnTo>
                  <a:pt x="7549261" y="10795"/>
                </a:lnTo>
                <a:lnTo>
                  <a:pt x="7560145" y="11823"/>
                </a:lnTo>
                <a:lnTo>
                  <a:pt x="7556601" y="13208"/>
                </a:lnTo>
                <a:lnTo>
                  <a:pt x="7554849" y="14732"/>
                </a:lnTo>
                <a:lnTo>
                  <a:pt x="7571105" y="16141"/>
                </a:lnTo>
                <a:lnTo>
                  <a:pt x="7529474" y="17399"/>
                </a:lnTo>
                <a:lnTo>
                  <a:pt x="7501522" y="18935"/>
                </a:lnTo>
                <a:lnTo>
                  <a:pt x="7471956" y="19812"/>
                </a:lnTo>
                <a:lnTo>
                  <a:pt x="7426960" y="18961"/>
                </a:lnTo>
                <a:lnTo>
                  <a:pt x="7420737" y="19291"/>
                </a:lnTo>
                <a:lnTo>
                  <a:pt x="7420737" y="33401"/>
                </a:lnTo>
                <a:lnTo>
                  <a:pt x="7391273" y="34163"/>
                </a:lnTo>
                <a:lnTo>
                  <a:pt x="7353516" y="33655"/>
                </a:lnTo>
                <a:lnTo>
                  <a:pt x="7318019" y="32778"/>
                </a:lnTo>
                <a:lnTo>
                  <a:pt x="7283437" y="32397"/>
                </a:lnTo>
                <a:lnTo>
                  <a:pt x="7248398" y="33401"/>
                </a:lnTo>
                <a:lnTo>
                  <a:pt x="7233640" y="32512"/>
                </a:lnTo>
                <a:lnTo>
                  <a:pt x="7221626" y="31496"/>
                </a:lnTo>
                <a:lnTo>
                  <a:pt x="7202678" y="29603"/>
                </a:lnTo>
                <a:lnTo>
                  <a:pt x="7232269" y="29603"/>
                </a:lnTo>
                <a:lnTo>
                  <a:pt x="7284174" y="28702"/>
                </a:lnTo>
                <a:lnTo>
                  <a:pt x="7313511" y="29222"/>
                </a:lnTo>
                <a:lnTo>
                  <a:pt x="7330529" y="30365"/>
                </a:lnTo>
                <a:lnTo>
                  <a:pt x="7345502" y="31750"/>
                </a:lnTo>
                <a:lnTo>
                  <a:pt x="7368680" y="32639"/>
                </a:lnTo>
                <a:lnTo>
                  <a:pt x="7412533" y="32613"/>
                </a:lnTo>
                <a:lnTo>
                  <a:pt x="7420737" y="33401"/>
                </a:lnTo>
                <a:lnTo>
                  <a:pt x="7420737" y="19291"/>
                </a:lnTo>
                <a:lnTo>
                  <a:pt x="7394067" y="20701"/>
                </a:lnTo>
                <a:lnTo>
                  <a:pt x="7352551" y="19050"/>
                </a:lnTo>
                <a:lnTo>
                  <a:pt x="7349363" y="18935"/>
                </a:lnTo>
                <a:lnTo>
                  <a:pt x="7371143" y="18034"/>
                </a:lnTo>
                <a:lnTo>
                  <a:pt x="7415492" y="17665"/>
                </a:lnTo>
                <a:lnTo>
                  <a:pt x="7434072" y="17145"/>
                </a:lnTo>
                <a:lnTo>
                  <a:pt x="7398156" y="15875"/>
                </a:lnTo>
                <a:lnTo>
                  <a:pt x="7368235" y="16764"/>
                </a:lnTo>
                <a:lnTo>
                  <a:pt x="7336714" y="18173"/>
                </a:lnTo>
                <a:lnTo>
                  <a:pt x="7296023" y="18935"/>
                </a:lnTo>
                <a:lnTo>
                  <a:pt x="7291591" y="18288"/>
                </a:lnTo>
                <a:lnTo>
                  <a:pt x="7283640" y="17145"/>
                </a:lnTo>
                <a:lnTo>
                  <a:pt x="7304265" y="16522"/>
                </a:lnTo>
                <a:lnTo>
                  <a:pt x="7308405" y="16383"/>
                </a:lnTo>
                <a:lnTo>
                  <a:pt x="7343165" y="15760"/>
                </a:lnTo>
                <a:lnTo>
                  <a:pt x="7357580" y="14605"/>
                </a:lnTo>
                <a:lnTo>
                  <a:pt x="7360793" y="14351"/>
                </a:lnTo>
                <a:lnTo>
                  <a:pt x="7348156" y="14605"/>
                </a:lnTo>
                <a:lnTo>
                  <a:pt x="7332789" y="14224"/>
                </a:lnTo>
                <a:lnTo>
                  <a:pt x="7320458" y="13462"/>
                </a:lnTo>
                <a:lnTo>
                  <a:pt x="7316978" y="12585"/>
                </a:lnTo>
                <a:lnTo>
                  <a:pt x="7348956" y="13347"/>
                </a:lnTo>
                <a:lnTo>
                  <a:pt x="7384072" y="12827"/>
                </a:lnTo>
                <a:lnTo>
                  <a:pt x="7419848" y="13589"/>
                </a:lnTo>
                <a:lnTo>
                  <a:pt x="7406830" y="14109"/>
                </a:lnTo>
                <a:lnTo>
                  <a:pt x="7409332" y="14351"/>
                </a:lnTo>
                <a:lnTo>
                  <a:pt x="7416838" y="14732"/>
                </a:lnTo>
                <a:lnTo>
                  <a:pt x="7418832" y="15240"/>
                </a:lnTo>
                <a:lnTo>
                  <a:pt x="7434694" y="14859"/>
                </a:lnTo>
                <a:lnTo>
                  <a:pt x="7479335" y="14744"/>
                </a:lnTo>
                <a:lnTo>
                  <a:pt x="7535037" y="15240"/>
                </a:lnTo>
                <a:lnTo>
                  <a:pt x="7533538" y="14605"/>
                </a:lnTo>
                <a:lnTo>
                  <a:pt x="7532649" y="14224"/>
                </a:lnTo>
                <a:lnTo>
                  <a:pt x="7515987" y="13589"/>
                </a:lnTo>
                <a:lnTo>
                  <a:pt x="7492174" y="13208"/>
                </a:lnTo>
                <a:lnTo>
                  <a:pt x="7482649" y="12966"/>
                </a:lnTo>
                <a:lnTo>
                  <a:pt x="7468362" y="12585"/>
                </a:lnTo>
                <a:lnTo>
                  <a:pt x="7428979" y="12966"/>
                </a:lnTo>
                <a:lnTo>
                  <a:pt x="7421232" y="12827"/>
                </a:lnTo>
                <a:lnTo>
                  <a:pt x="7353732" y="11823"/>
                </a:lnTo>
                <a:lnTo>
                  <a:pt x="7320788" y="12585"/>
                </a:lnTo>
                <a:lnTo>
                  <a:pt x="7296442" y="12319"/>
                </a:lnTo>
                <a:lnTo>
                  <a:pt x="7296632" y="12204"/>
                </a:lnTo>
                <a:lnTo>
                  <a:pt x="7297356" y="11684"/>
                </a:lnTo>
                <a:lnTo>
                  <a:pt x="7308062" y="10795"/>
                </a:lnTo>
                <a:lnTo>
                  <a:pt x="7313168" y="9906"/>
                </a:lnTo>
                <a:lnTo>
                  <a:pt x="7288225" y="9906"/>
                </a:lnTo>
                <a:lnTo>
                  <a:pt x="7281304" y="10553"/>
                </a:lnTo>
                <a:lnTo>
                  <a:pt x="7280783" y="11315"/>
                </a:lnTo>
                <a:lnTo>
                  <a:pt x="7275068" y="11684"/>
                </a:lnTo>
                <a:lnTo>
                  <a:pt x="7228319" y="12204"/>
                </a:lnTo>
                <a:lnTo>
                  <a:pt x="7196556" y="11430"/>
                </a:lnTo>
                <a:lnTo>
                  <a:pt x="7177316" y="10553"/>
                </a:lnTo>
                <a:lnTo>
                  <a:pt x="7169061" y="10172"/>
                </a:lnTo>
                <a:lnTo>
                  <a:pt x="7135114" y="9029"/>
                </a:lnTo>
                <a:lnTo>
                  <a:pt x="7122795" y="9448"/>
                </a:lnTo>
                <a:lnTo>
                  <a:pt x="7122795" y="28702"/>
                </a:lnTo>
                <a:lnTo>
                  <a:pt x="7104634" y="29603"/>
                </a:lnTo>
                <a:lnTo>
                  <a:pt x="7095718" y="30365"/>
                </a:lnTo>
                <a:lnTo>
                  <a:pt x="7086117" y="30988"/>
                </a:lnTo>
                <a:lnTo>
                  <a:pt x="7075805" y="31369"/>
                </a:lnTo>
                <a:lnTo>
                  <a:pt x="7064756" y="31496"/>
                </a:lnTo>
                <a:lnTo>
                  <a:pt x="7098030" y="31496"/>
                </a:lnTo>
                <a:lnTo>
                  <a:pt x="7020941" y="35052"/>
                </a:lnTo>
                <a:lnTo>
                  <a:pt x="7045109" y="35052"/>
                </a:lnTo>
                <a:lnTo>
                  <a:pt x="7063867" y="34163"/>
                </a:lnTo>
                <a:lnTo>
                  <a:pt x="7084225" y="33401"/>
                </a:lnTo>
                <a:lnTo>
                  <a:pt x="7113270" y="33401"/>
                </a:lnTo>
                <a:lnTo>
                  <a:pt x="7111225" y="35052"/>
                </a:lnTo>
                <a:lnTo>
                  <a:pt x="7105739" y="36334"/>
                </a:lnTo>
                <a:lnTo>
                  <a:pt x="7091159" y="37465"/>
                </a:lnTo>
                <a:lnTo>
                  <a:pt x="7061835" y="38608"/>
                </a:lnTo>
                <a:lnTo>
                  <a:pt x="7043458" y="37985"/>
                </a:lnTo>
                <a:lnTo>
                  <a:pt x="7048868" y="36715"/>
                </a:lnTo>
                <a:lnTo>
                  <a:pt x="7042785" y="35953"/>
                </a:lnTo>
                <a:lnTo>
                  <a:pt x="7020915" y="36830"/>
                </a:lnTo>
                <a:lnTo>
                  <a:pt x="7003618" y="36068"/>
                </a:lnTo>
                <a:lnTo>
                  <a:pt x="6986143" y="35687"/>
                </a:lnTo>
                <a:lnTo>
                  <a:pt x="6963791" y="36957"/>
                </a:lnTo>
                <a:lnTo>
                  <a:pt x="6940918" y="36576"/>
                </a:lnTo>
                <a:lnTo>
                  <a:pt x="6931342" y="35953"/>
                </a:lnTo>
                <a:lnTo>
                  <a:pt x="6927278" y="35052"/>
                </a:lnTo>
                <a:lnTo>
                  <a:pt x="6920992" y="34163"/>
                </a:lnTo>
                <a:lnTo>
                  <a:pt x="6936740" y="33782"/>
                </a:lnTo>
                <a:lnTo>
                  <a:pt x="6933666" y="32893"/>
                </a:lnTo>
                <a:lnTo>
                  <a:pt x="6933514" y="32778"/>
                </a:lnTo>
                <a:lnTo>
                  <a:pt x="6932574" y="32016"/>
                </a:lnTo>
                <a:lnTo>
                  <a:pt x="6954266" y="31496"/>
                </a:lnTo>
                <a:lnTo>
                  <a:pt x="6930733" y="31115"/>
                </a:lnTo>
                <a:lnTo>
                  <a:pt x="6906501" y="32778"/>
                </a:lnTo>
                <a:lnTo>
                  <a:pt x="6886702" y="32397"/>
                </a:lnTo>
                <a:lnTo>
                  <a:pt x="6884251" y="31635"/>
                </a:lnTo>
                <a:lnTo>
                  <a:pt x="6880987" y="30607"/>
                </a:lnTo>
                <a:lnTo>
                  <a:pt x="6810083" y="29083"/>
                </a:lnTo>
                <a:lnTo>
                  <a:pt x="6768287" y="28956"/>
                </a:lnTo>
                <a:lnTo>
                  <a:pt x="6730619" y="29603"/>
                </a:lnTo>
                <a:lnTo>
                  <a:pt x="6743293" y="30607"/>
                </a:lnTo>
                <a:lnTo>
                  <a:pt x="6734581" y="31115"/>
                </a:lnTo>
                <a:lnTo>
                  <a:pt x="6719824" y="31496"/>
                </a:lnTo>
                <a:lnTo>
                  <a:pt x="6714363" y="32397"/>
                </a:lnTo>
                <a:lnTo>
                  <a:pt x="6726402" y="31635"/>
                </a:lnTo>
                <a:lnTo>
                  <a:pt x="6746278" y="31635"/>
                </a:lnTo>
                <a:lnTo>
                  <a:pt x="6764706" y="32258"/>
                </a:lnTo>
                <a:lnTo>
                  <a:pt x="6772402" y="33401"/>
                </a:lnTo>
                <a:lnTo>
                  <a:pt x="6650609" y="33401"/>
                </a:lnTo>
                <a:lnTo>
                  <a:pt x="6707759" y="34163"/>
                </a:lnTo>
                <a:lnTo>
                  <a:pt x="6613525" y="37719"/>
                </a:lnTo>
                <a:lnTo>
                  <a:pt x="6595275" y="37223"/>
                </a:lnTo>
                <a:lnTo>
                  <a:pt x="6575717" y="36957"/>
                </a:lnTo>
                <a:lnTo>
                  <a:pt x="6558140" y="36576"/>
                </a:lnTo>
                <a:lnTo>
                  <a:pt x="6545834" y="35953"/>
                </a:lnTo>
                <a:lnTo>
                  <a:pt x="6572771" y="34810"/>
                </a:lnTo>
                <a:lnTo>
                  <a:pt x="6584747" y="34290"/>
                </a:lnTo>
                <a:lnTo>
                  <a:pt x="6587744" y="34163"/>
                </a:lnTo>
                <a:lnTo>
                  <a:pt x="6602984" y="35953"/>
                </a:lnTo>
                <a:lnTo>
                  <a:pt x="6626733" y="34163"/>
                </a:lnTo>
                <a:lnTo>
                  <a:pt x="6572504" y="32258"/>
                </a:lnTo>
                <a:lnTo>
                  <a:pt x="6546177" y="30988"/>
                </a:lnTo>
                <a:lnTo>
                  <a:pt x="6529705" y="29603"/>
                </a:lnTo>
                <a:lnTo>
                  <a:pt x="6564300" y="29984"/>
                </a:lnTo>
                <a:lnTo>
                  <a:pt x="6604152" y="29984"/>
                </a:lnTo>
                <a:lnTo>
                  <a:pt x="6698323" y="28575"/>
                </a:lnTo>
                <a:lnTo>
                  <a:pt x="6809613" y="25146"/>
                </a:lnTo>
                <a:lnTo>
                  <a:pt x="6807708" y="26047"/>
                </a:lnTo>
                <a:lnTo>
                  <a:pt x="6915277" y="26047"/>
                </a:lnTo>
                <a:lnTo>
                  <a:pt x="6900926" y="27051"/>
                </a:lnTo>
                <a:lnTo>
                  <a:pt x="6912597" y="27305"/>
                </a:lnTo>
                <a:lnTo>
                  <a:pt x="6932739" y="27305"/>
                </a:lnTo>
                <a:lnTo>
                  <a:pt x="6986651" y="27051"/>
                </a:lnTo>
                <a:lnTo>
                  <a:pt x="6997878" y="26289"/>
                </a:lnTo>
                <a:lnTo>
                  <a:pt x="7011708" y="25908"/>
                </a:lnTo>
                <a:lnTo>
                  <a:pt x="7032104" y="25908"/>
                </a:lnTo>
                <a:lnTo>
                  <a:pt x="7038975" y="26047"/>
                </a:lnTo>
                <a:lnTo>
                  <a:pt x="7033260" y="27813"/>
                </a:lnTo>
                <a:lnTo>
                  <a:pt x="7043928" y="28460"/>
                </a:lnTo>
                <a:lnTo>
                  <a:pt x="7064121" y="28702"/>
                </a:lnTo>
                <a:lnTo>
                  <a:pt x="7122795" y="28702"/>
                </a:lnTo>
                <a:lnTo>
                  <a:pt x="7122795" y="9448"/>
                </a:lnTo>
                <a:lnTo>
                  <a:pt x="7100583" y="10172"/>
                </a:lnTo>
                <a:lnTo>
                  <a:pt x="7055066" y="10553"/>
                </a:lnTo>
                <a:lnTo>
                  <a:pt x="6900037" y="9906"/>
                </a:lnTo>
                <a:lnTo>
                  <a:pt x="6909562" y="9029"/>
                </a:lnTo>
                <a:lnTo>
                  <a:pt x="6899021" y="8140"/>
                </a:lnTo>
                <a:lnTo>
                  <a:pt x="6894322" y="7239"/>
                </a:lnTo>
                <a:lnTo>
                  <a:pt x="6869493" y="9271"/>
                </a:lnTo>
                <a:lnTo>
                  <a:pt x="6855117" y="10172"/>
                </a:lnTo>
                <a:lnTo>
                  <a:pt x="6838429" y="10795"/>
                </a:lnTo>
                <a:lnTo>
                  <a:pt x="6806692" y="11684"/>
                </a:lnTo>
                <a:lnTo>
                  <a:pt x="6856222" y="12585"/>
                </a:lnTo>
                <a:lnTo>
                  <a:pt x="6801002" y="14109"/>
                </a:lnTo>
                <a:lnTo>
                  <a:pt x="6775094" y="14224"/>
                </a:lnTo>
                <a:lnTo>
                  <a:pt x="6748653" y="13589"/>
                </a:lnTo>
                <a:lnTo>
                  <a:pt x="6758826" y="15379"/>
                </a:lnTo>
                <a:lnTo>
                  <a:pt x="6731724" y="15875"/>
                </a:lnTo>
                <a:lnTo>
                  <a:pt x="6656324" y="16141"/>
                </a:lnTo>
                <a:lnTo>
                  <a:pt x="6626593" y="16141"/>
                </a:lnTo>
                <a:lnTo>
                  <a:pt x="6598577" y="16522"/>
                </a:lnTo>
                <a:lnTo>
                  <a:pt x="6573964" y="16522"/>
                </a:lnTo>
                <a:lnTo>
                  <a:pt x="6554470" y="15240"/>
                </a:lnTo>
                <a:lnTo>
                  <a:pt x="6501130" y="15240"/>
                </a:lnTo>
                <a:lnTo>
                  <a:pt x="6504660" y="13589"/>
                </a:lnTo>
                <a:lnTo>
                  <a:pt x="6508750" y="11684"/>
                </a:lnTo>
                <a:lnTo>
                  <a:pt x="6478079" y="11557"/>
                </a:lnTo>
                <a:lnTo>
                  <a:pt x="6450647" y="11938"/>
                </a:lnTo>
                <a:lnTo>
                  <a:pt x="6433198" y="12700"/>
                </a:lnTo>
                <a:lnTo>
                  <a:pt x="6432550" y="13589"/>
                </a:lnTo>
                <a:lnTo>
                  <a:pt x="6412090" y="13347"/>
                </a:lnTo>
                <a:lnTo>
                  <a:pt x="6407544" y="12966"/>
                </a:lnTo>
                <a:lnTo>
                  <a:pt x="6409779" y="12446"/>
                </a:lnTo>
                <a:lnTo>
                  <a:pt x="6409715" y="11938"/>
                </a:lnTo>
                <a:lnTo>
                  <a:pt x="6409690" y="11684"/>
                </a:lnTo>
                <a:lnTo>
                  <a:pt x="6457696" y="9906"/>
                </a:lnTo>
                <a:lnTo>
                  <a:pt x="6483667" y="9880"/>
                </a:lnTo>
                <a:lnTo>
                  <a:pt x="6486626" y="10033"/>
                </a:lnTo>
                <a:lnTo>
                  <a:pt x="6486906" y="9906"/>
                </a:lnTo>
                <a:lnTo>
                  <a:pt x="6495415" y="9906"/>
                </a:lnTo>
                <a:lnTo>
                  <a:pt x="6499225" y="10795"/>
                </a:lnTo>
                <a:lnTo>
                  <a:pt x="6531127" y="10795"/>
                </a:lnTo>
                <a:lnTo>
                  <a:pt x="6548209" y="9906"/>
                </a:lnTo>
                <a:lnTo>
                  <a:pt x="6548514" y="9791"/>
                </a:lnTo>
                <a:lnTo>
                  <a:pt x="6549733" y="9271"/>
                </a:lnTo>
                <a:lnTo>
                  <a:pt x="6551257" y="8648"/>
                </a:lnTo>
                <a:lnTo>
                  <a:pt x="6555308" y="7239"/>
                </a:lnTo>
                <a:lnTo>
                  <a:pt x="6561061" y="6997"/>
                </a:lnTo>
                <a:lnTo>
                  <a:pt x="6575425" y="6350"/>
                </a:lnTo>
                <a:lnTo>
                  <a:pt x="6554991" y="6096"/>
                </a:lnTo>
                <a:lnTo>
                  <a:pt x="6535636" y="5588"/>
                </a:lnTo>
                <a:lnTo>
                  <a:pt x="6515951" y="5334"/>
                </a:lnTo>
                <a:lnTo>
                  <a:pt x="6494526" y="5473"/>
                </a:lnTo>
                <a:lnTo>
                  <a:pt x="6394450" y="7239"/>
                </a:lnTo>
                <a:lnTo>
                  <a:pt x="6446215" y="7175"/>
                </a:lnTo>
                <a:lnTo>
                  <a:pt x="6463982" y="7493"/>
                </a:lnTo>
                <a:lnTo>
                  <a:pt x="6485890" y="8140"/>
                </a:lnTo>
                <a:lnTo>
                  <a:pt x="6469507" y="8509"/>
                </a:lnTo>
                <a:lnTo>
                  <a:pt x="6457785" y="9029"/>
                </a:lnTo>
                <a:lnTo>
                  <a:pt x="6446774" y="9271"/>
                </a:lnTo>
                <a:lnTo>
                  <a:pt x="6432550" y="9029"/>
                </a:lnTo>
                <a:lnTo>
                  <a:pt x="6440170" y="8140"/>
                </a:lnTo>
                <a:lnTo>
                  <a:pt x="6410706" y="9029"/>
                </a:lnTo>
                <a:lnTo>
                  <a:pt x="6397434" y="8648"/>
                </a:lnTo>
                <a:lnTo>
                  <a:pt x="6375247" y="8382"/>
                </a:lnTo>
                <a:lnTo>
                  <a:pt x="6362001" y="7874"/>
                </a:lnTo>
                <a:lnTo>
                  <a:pt x="6375527" y="6350"/>
                </a:lnTo>
                <a:lnTo>
                  <a:pt x="6356375" y="7112"/>
                </a:lnTo>
                <a:lnTo>
                  <a:pt x="6343497" y="8382"/>
                </a:lnTo>
                <a:lnTo>
                  <a:pt x="6325997" y="9029"/>
                </a:lnTo>
                <a:lnTo>
                  <a:pt x="6396355" y="9906"/>
                </a:lnTo>
                <a:lnTo>
                  <a:pt x="6395466" y="11684"/>
                </a:lnTo>
                <a:lnTo>
                  <a:pt x="6379286" y="11938"/>
                </a:lnTo>
                <a:lnTo>
                  <a:pt x="6353327" y="11557"/>
                </a:lnTo>
                <a:lnTo>
                  <a:pt x="6335522" y="11684"/>
                </a:lnTo>
                <a:lnTo>
                  <a:pt x="6337427" y="13589"/>
                </a:lnTo>
                <a:lnTo>
                  <a:pt x="6310465" y="12585"/>
                </a:lnTo>
                <a:lnTo>
                  <a:pt x="6286881" y="11684"/>
                </a:lnTo>
                <a:lnTo>
                  <a:pt x="6284506" y="12319"/>
                </a:lnTo>
                <a:lnTo>
                  <a:pt x="6271958" y="12585"/>
                </a:lnTo>
                <a:lnTo>
                  <a:pt x="6244082" y="12585"/>
                </a:lnTo>
                <a:lnTo>
                  <a:pt x="6230213" y="11557"/>
                </a:lnTo>
                <a:lnTo>
                  <a:pt x="6228054" y="11176"/>
                </a:lnTo>
                <a:lnTo>
                  <a:pt x="6223025" y="10287"/>
                </a:lnTo>
                <a:lnTo>
                  <a:pt x="6212078" y="9525"/>
                </a:lnTo>
                <a:lnTo>
                  <a:pt x="6186932" y="9906"/>
                </a:lnTo>
                <a:lnTo>
                  <a:pt x="6190742" y="10795"/>
                </a:lnTo>
                <a:lnTo>
                  <a:pt x="6153797" y="11176"/>
                </a:lnTo>
                <a:lnTo>
                  <a:pt x="6133922" y="11176"/>
                </a:lnTo>
                <a:lnTo>
                  <a:pt x="6108954" y="10795"/>
                </a:lnTo>
                <a:lnTo>
                  <a:pt x="6121273" y="10795"/>
                </a:lnTo>
                <a:lnTo>
                  <a:pt x="6122898" y="10553"/>
                </a:lnTo>
                <a:lnTo>
                  <a:pt x="6126988" y="9906"/>
                </a:lnTo>
                <a:lnTo>
                  <a:pt x="6081547" y="9906"/>
                </a:lnTo>
                <a:lnTo>
                  <a:pt x="6032627" y="10553"/>
                </a:lnTo>
                <a:lnTo>
                  <a:pt x="5989218" y="10553"/>
                </a:lnTo>
                <a:lnTo>
                  <a:pt x="5960364" y="9029"/>
                </a:lnTo>
                <a:lnTo>
                  <a:pt x="5966739" y="8140"/>
                </a:lnTo>
                <a:lnTo>
                  <a:pt x="5984773" y="7378"/>
                </a:lnTo>
                <a:lnTo>
                  <a:pt x="5988939" y="6350"/>
                </a:lnTo>
                <a:lnTo>
                  <a:pt x="6034913" y="7112"/>
                </a:lnTo>
                <a:lnTo>
                  <a:pt x="6057925" y="6350"/>
                </a:lnTo>
                <a:lnTo>
                  <a:pt x="6091479" y="5207"/>
                </a:lnTo>
                <a:lnTo>
                  <a:pt x="6146038" y="5473"/>
                </a:lnTo>
                <a:lnTo>
                  <a:pt x="6161303" y="6616"/>
                </a:lnTo>
                <a:lnTo>
                  <a:pt x="6224613" y="5588"/>
                </a:lnTo>
                <a:lnTo>
                  <a:pt x="6247892" y="7239"/>
                </a:lnTo>
                <a:lnTo>
                  <a:pt x="6217412" y="7239"/>
                </a:lnTo>
                <a:lnTo>
                  <a:pt x="6188875" y="7874"/>
                </a:lnTo>
                <a:lnTo>
                  <a:pt x="6168898" y="8648"/>
                </a:lnTo>
                <a:lnTo>
                  <a:pt x="6164072" y="9029"/>
                </a:lnTo>
                <a:lnTo>
                  <a:pt x="6251930" y="9410"/>
                </a:lnTo>
                <a:lnTo>
                  <a:pt x="6274562" y="9906"/>
                </a:lnTo>
                <a:lnTo>
                  <a:pt x="6263208" y="8509"/>
                </a:lnTo>
                <a:lnTo>
                  <a:pt x="6260757" y="6997"/>
                </a:lnTo>
                <a:lnTo>
                  <a:pt x="6265430" y="5588"/>
                </a:lnTo>
                <a:lnTo>
                  <a:pt x="6269190" y="5207"/>
                </a:lnTo>
                <a:lnTo>
                  <a:pt x="6271692" y="4965"/>
                </a:lnTo>
                <a:lnTo>
                  <a:pt x="6272936" y="4826"/>
                </a:lnTo>
                <a:lnTo>
                  <a:pt x="6275451" y="4584"/>
                </a:lnTo>
                <a:lnTo>
                  <a:pt x="6236068" y="4826"/>
                </a:lnTo>
                <a:lnTo>
                  <a:pt x="6032754" y="1790"/>
                </a:lnTo>
                <a:lnTo>
                  <a:pt x="6041263" y="4584"/>
                </a:lnTo>
                <a:lnTo>
                  <a:pt x="6012078" y="4965"/>
                </a:lnTo>
                <a:lnTo>
                  <a:pt x="6012154" y="4699"/>
                </a:lnTo>
                <a:lnTo>
                  <a:pt x="6012408" y="3937"/>
                </a:lnTo>
                <a:lnTo>
                  <a:pt x="6015774" y="2540"/>
                </a:lnTo>
                <a:lnTo>
                  <a:pt x="5995670" y="1790"/>
                </a:lnTo>
                <a:lnTo>
                  <a:pt x="5970905" y="3556"/>
                </a:lnTo>
                <a:lnTo>
                  <a:pt x="5967984" y="3556"/>
                </a:lnTo>
                <a:lnTo>
                  <a:pt x="5927090" y="6350"/>
                </a:lnTo>
                <a:lnTo>
                  <a:pt x="5942012" y="5588"/>
                </a:lnTo>
                <a:lnTo>
                  <a:pt x="5949340" y="4965"/>
                </a:lnTo>
                <a:lnTo>
                  <a:pt x="5957189" y="4699"/>
                </a:lnTo>
                <a:lnTo>
                  <a:pt x="5973699" y="5473"/>
                </a:lnTo>
                <a:lnTo>
                  <a:pt x="5985116" y="6235"/>
                </a:lnTo>
                <a:lnTo>
                  <a:pt x="5982678" y="6858"/>
                </a:lnTo>
                <a:lnTo>
                  <a:pt x="5965190" y="8140"/>
                </a:lnTo>
                <a:lnTo>
                  <a:pt x="5944247" y="7759"/>
                </a:lnTo>
                <a:lnTo>
                  <a:pt x="5919851" y="7620"/>
                </a:lnTo>
                <a:lnTo>
                  <a:pt x="5906681" y="7378"/>
                </a:lnTo>
                <a:lnTo>
                  <a:pt x="5919470" y="6350"/>
                </a:lnTo>
                <a:lnTo>
                  <a:pt x="5846191" y="9029"/>
                </a:lnTo>
                <a:lnTo>
                  <a:pt x="5846191" y="8140"/>
                </a:lnTo>
                <a:lnTo>
                  <a:pt x="5862320" y="7239"/>
                </a:lnTo>
                <a:lnTo>
                  <a:pt x="5818505" y="7239"/>
                </a:lnTo>
                <a:lnTo>
                  <a:pt x="5711329" y="8890"/>
                </a:lnTo>
                <a:lnTo>
                  <a:pt x="5682488" y="9906"/>
                </a:lnTo>
                <a:lnTo>
                  <a:pt x="5707964" y="11049"/>
                </a:lnTo>
                <a:lnTo>
                  <a:pt x="5693029" y="11823"/>
                </a:lnTo>
                <a:lnTo>
                  <a:pt x="5665406" y="12446"/>
                </a:lnTo>
                <a:lnTo>
                  <a:pt x="5652897" y="13589"/>
                </a:lnTo>
                <a:lnTo>
                  <a:pt x="5637593" y="12827"/>
                </a:lnTo>
                <a:lnTo>
                  <a:pt x="5636958" y="12585"/>
                </a:lnTo>
                <a:lnTo>
                  <a:pt x="5634736" y="11684"/>
                </a:lnTo>
                <a:lnTo>
                  <a:pt x="5633161" y="11049"/>
                </a:lnTo>
                <a:lnTo>
                  <a:pt x="5644083" y="9029"/>
                </a:lnTo>
                <a:lnTo>
                  <a:pt x="5674868" y="7239"/>
                </a:lnTo>
                <a:lnTo>
                  <a:pt x="5690057" y="7493"/>
                </a:lnTo>
                <a:lnTo>
                  <a:pt x="5756656" y="6350"/>
                </a:lnTo>
                <a:lnTo>
                  <a:pt x="5733491" y="6235"/>
                </a:lnTo>
                <a:lnTo>
                  <a:pt x="5715711" y="6477"/>
                </a:lnTo>
                <a:lnTo>
                  <a:pt x="5699379" y="6997"/>
                </a:lnTo>
                <a:lnTo>
                  <a:pt x="5680583" y="7239"/>
                </a:lnTo>
                <a:lnTo>
                  <a:pt x="5683034" y="6235"/>
                </a:lnTo>
                <a:lnTo>
                  <a:pt x="5669000" y="5588"/>
                </a:lnTo>
                <a:lnTo>
                  <a:pt x="5651233" y="5207"/>
                </a:lnTo>
                <a:lnTo>
                  <a:pt x="5642483" y="4584"/>
                </a:lnTo>
                <a:lnTo>
                  <a:pt x="5647182" y="3822"/>
                </a:lnTo>
                <a:lnTo>
                  <a:pt x="5656605" y="2921"/>
                </a:lnTo>
                <a:lnTo>
                  <a:pt x="5672264" y="2540"/>
                </a:lnTo>
                <a:lnTo>
                  <a:pt x="5695696" y="2679"/>
                </a:lnTo>
                <a:lnTo>
                  <a:pt x="5719762" y="3060"/>
                </a:lnTo>
                <a:lnTo>
                  <a:pt x="5720969" y="3683"/>
                </a:lnTo>
                <a:lnTo>
                  <a:pt x="5715012" y="4318"/>
                </a:lnTo>
                <a:lnTo>
                  <a:pt x="5717667" y="4584"/>
                </a:lnTo>
                <a:lnTo>
                  <a:pt x="5736082" y="5588"/>
                </a:lnTo>
                <a:lnTo>
                  <a:pt x="5797994" y="4584"/>
                </a:lnTo>
                <a:lnTo>
                  <a:pt x="5829935" y="4584"/>
                </a:lnTo>
                <a:lnTo>
                  <a:pt x="5819521" y="5473"/>
                </a:lnTo>
                <a:lnTo>
                  <a:pt x="5839904" y="5473"/>
                </a:lnTo>
                <a:lnTo>
                  <a:pt x="5869762" y="5334"/>
                </a:lnTo>
                <a:lnTo>
                  <a:pt x="5894971" y="4699"/>
                </a:lnTo>
                <a:lnTo>
                  <a:pt x="5907151" y="3556"/>
                </a:lnTo>
                <a:lnTo>
                  <a:pt x="5835650" y="4584"/>
                </a:lnTo>
                <a:lnTo>
                  <a:pt x="5832310" y="4445"/>
                </a:lnTo>
                <a:lnTo>
                  <a:pt x="5838164" y="4064"/>
                </a:lnTo>
                <a:lnTo>
                  <a:pt x="5842774" y="3441"/>
                </a:lnTo>
                <a:lnTo>
                  <a:pt x="5835650" y="2679"/>
                </a:lnTo>
                <a:lnTo>
                  <a:pt x="5778627" y="2679"/>
                </a:lnTo>
                <a:lnTo>
                  <a:pt x="5779160" y="2540"/>
                </a:lnTo>
                <a:lnTo>
                  <a:pt x="5782437" y="1790"/>
                </a:lnTo>
                <a:lnTo>
                  <a:pt x="5704459" y="1143"/>
                </a:lnTo>
                <a:lnTo>
                  <a:pt x="5621528" y="1790"/>
                </a:lnTo>
                <a:lnTo>
                  <a:pt x="5610542" y="4318"/>
                </a:lnTo>
                <a:lnTo>
                  <a:pt x="5579300" y="8890"/>
                </a:lnTo>
                <a:lnTo>
                  <a:pt x="5562473" y="11684"/>
                </a:lnTo>
                <a:lnTo>
                  <a:pt x="5471719" y="11684"/>
                </a:lnTo>
                <a:lnTo>
                  <a:pt x="5331206" y="10795"/>
                </a:lnTo>
                <a:lnTo>
                  <a:pt x="5350370" y="9652"/>
                </a:lnTo>
                <a:lnTo>
                  <a:pt x="5379097" y="8890"/>
                </a:lnTo>
                <a:lnTo>
                  <a:pt x="5454904" y="8140"/>
                </a:lnTo>
                <a:lnTo>
                  <a:pt x="5431155" y="9029"/>
                </a:lnTo>
                <a:lnTo>
                  <a:pt x="5459374" y="9271"/>
                </a:lnTo>
                <a:lnTo>
                  <a:pt x="5480215" y="8890"/>
                </a:lnTo>
                <a:lnTo>
                  <a:pt x="5496280" y="8140"/>
                </a:lnTo>
                <a:lnTo>
                  <a:pt x="5510149" y="7239"/>
                </a:lnTo>
                <a:lnTo>
                  <a:pt x="5508244" y="8140"/>
                </a:lnTo>
                <a:lnTo>
                  <a:pt x="5511038" y="8140"/>
                </a:lnTo>
                <a:lnTo>
                  <a:pt x="5517769" y="9029"/>
                </a:lnTo>
                <a:lnTo>
                  <a:pt x="5543689" y="8255"/>
                </a:lnTo>
                <a:lnTo>
                  <a:pt x="5560238" y="7239"/>
                </a:lnTo>
                <a:lnTo>
                  <a:pt x="5565559" y="5969"/>
                </a:lnTo>
                <a:lnTo>
                  <a:pt x="5562727" y="5473"/>
                </a:lnTo>
                <a:lnTo>
                  <a:pt x="5557774" y="4584"/>
                </a:lnTo>
                <a:lnTo>
                  <a:pt x="5544439" y="5473"/>
                </a:lnTo>
                <a:lnTo>
                  <a:pt x="5517769" y="3556"/>
                </a:lnTo>
                <a:lnTo>
                  <a:pt x="5498503" y="5473"/>
                </a:lnTo>
                <a:lnTo>
                  <a:pt x="5463121" y="6096"/>
                </a:lnTo>
                <a:lnTo>
                  <a:pt x="5383530" y="6350"/>
                </a:lnTo>
                <a:lnTo>
                  <a:pt x="5394426" y="5854"/>
                </a:lnTo>
                <a:lnTo>
                  <a:pt x="5415191" y="4826"/>
                </a:lnTo>
                <a:lnTo>
                  <a:pt x="5427510" y="4203"/>
                </a:lnTo>
                <a:lnTo>
                  <a:pt x="5451475" y="3556"/>
                </a:lnTo>
                <a:lnTo>
                  <a:pt x="5478653" y="4584"/>
                </a:lnTo>
                <a:lnTo>
                  <a:pt x="5476138" y="3556"/>
                </a:lnTo>
                <a:lnTo>
                  <a:pt x="5473954" y="2679"/>
                </a:lnTo>
                <a:lnTo>
                  <a:pt x="5486095" y="2540"/>
                </a:lnTo>
                <a:lnTo>
                  <a:pt x="5498236" y="2413"/>
                </a:lnTo>
                <a:lnTo>
                  <a:pt x="5514848" y="2616"/>
                </a:lnTo>
                <a:lnTo>
                  <a:pt x="5514848" y="2413"/>
                </a:lnTo>
                <a:lnTo>
                  <a:pt x="5514848" y="1790"/>
                </a:lnTo>
                <a:lnTo>
                  <a:pt x="5493004" y="2032"/>
                </a:lnTo>
                <a:lnTo>
                  <a:pt x="5469915" y="2540"/>
                </a:lnTo>
                <a:lnTo>
                  <a:pt x="5447157" y="2540"/>
                </a:lnTo>
                <a:lnTo>
                  <a:pt x="5426329" y="1790"/>
                </a:lnTo>
                <a:lnTo>
                  <a:pt x="5408879" y="3175"/>
                </a:lnTo>
                <a:lnTo>
                  <a:pt x="5388241" y="4203"/>
                </a:lnTo>
                <a:lnTo>
                  <a:pt x="5360479" y="4826"/>
                </a:lnTo>
                <a:lnTo>
                  <a:pt x="5324030" y="4597"/>
                </a:lnTo>
                <a:lnTo>
                  <a:pt x="5288889" y="5854"/>
                </a:lnTo>
                <a:lnTo>
                  <a:pt x="5248110" y="5080"/>
                </a:lnTo>
                <a:lnTo>
                  <a:pt x="5209095" y="3937"/>
                </a:lnTo>
                <a:lnTo>
                  <a:pt x="5178806" y="3556"/>
                </a:lnTo>
                <a:lnTo>
                  <a:pt x="5182311" y="5473"/>
                </a:lnTo>
                <a:lnTo>
                  <a:pt x="5208333" y="6096"/>
                </a:lnTo>
                <a:lnTo>
                  <a:pt x="5241480" y="6096"/>
                </a:lnTo>
                <a:lnTo>
                  <a:pt x="5266436" y="6350"/>
                </a:lnTo>
                <a:lnTo>
                  <a:pt x="5247564" y="7239"/>
                </a:lnTo>
                <a:lnTo>
                  <a:pt x="5232819" y="7239"/>
                </a:lnTo>
                <a:lnTo>
                  <a:pt x="5227015" y="7378"/>
                </a:lnTo>
                <a:lnTo>
                  <a:pt x="5234940" y="8140"/>
                </a:lnTo>
                <a:lnTo>
                  <a:pt x="5203799" y="8509"/>
                </a:lnTo>
                <a:lnTo>
                  <a:pt x="5176075" y="6997"/>
                </a:lnTo>
                <a:lnTo>
                  <a:pt x="5150231" y="7239"/>
                </a:lnTo>
                <a:lnTo>
                  <a:pt x="5177917" y="8140"/>
                </a:lnTo>
                <a:lnTo>
                  <a:pt x="5159197" y="9144"/>
                </a:lnTo>
                <a:lnTo>
                  <a:pt x="5116157" y="9906"/>
                </a:lnTo>
                <a:lnTo>
                  <a:pt x="5097018" y="10795"/>
                </a:lnTo>
                <a:lnTo>
                  <a:pt x="5102364" y="11557"/>
                </a:lnTo>
                <a:lnTo>
                  <a:pt x="5120144" y="11557"/>
                </a:lnTo>
                <a:lnTo>
                  <a:pt x="5146319" y="11049"/>
                </a:lnTo>
                <a:lnTo>
                  <a:pt x="5174996" y="10985"/>
                </a:lnTo>
                <a:lnTo>
                  <a:pt x="5157851" y="12585"/>
                </a:lnTo>
                <a:lnTo>
                  <a:pt x="5242560" y="10795"/>
                </a:lnTo>
                <a:lnTo>
                  <a:pt x="5253990" y="9271"/>
                </a:lnTo>
                <a:lnTo>
                  <a:pt x="5257762" y="8509"/>
                </a:lnTo>
                <a:lnTo>
                  <a:pt x="5259019" y="8255"/>
                </a:lnTo>
                <a:lnTo>
                  <a:pt x="5269395" y="7493"/>
                </a:lnTo>
                <a:lnTo>
                  <a:pt x="5296916" y="6350"/>
                </a:lnTo>
                <a:lnTo>
                  <a:pt x="5314658" y="7874"/>
                </a:lnTo>
                <a:lnTo>
                  <a:pt x="5326773" y="9525"/>
                </a:lnTo>
                <a:lnTo>
                  <a:pt x="5331574" y="11176"/>
                </a:lnTo>
                <a:lnTo>
                  <a:pt x="5327396" y="12585"/>
                </a:lnTo>
                <a:lnTo>
                  <a:pt x="5308308" y="12204"/>
                </a:lnTo>
                <a:lnTo>
                  <a:pt x="5271630" y="11823"/>
                </a:lnTo>
                <a:lnTo>
                  <a:pt x="5265420" y="10795"/>
                </a:lnTo>
                <a:lnTo>
                  <a:pt x="5189283" y="14859"/>
                </a:lnTo>
                <a:lnTo>
                  <a:pt x="5185537" y="16141"/>
                </a:lnTo>
                <a:lnTo>
                  <a:pt x="5176901" y="16141"/>
                </a:lnTo>
                <a:lnTo>
                  <a:pt x="5159705" y="15240"/>
                </a:lnTo>
                <a:lnTo>
                  <a:pt x="5152339" y="14859"/>
                </a:lnTo>
                <a:lnTo>
                  <a:pt x="5120398" y="13728"/>
                </a:lnTo>
                <a:lnTo>
                  <a:pt x="5096116" y="13284"/>
                </a:lnTo>
                <a:lnTo>
                  <a:pt x="5096116" y="30365"/>
                </a:lnTo>
                <a:lnTo>
                  <a:pt x="5071249" y="31254"/>
                </a:lnTo>
                <a:lnTo>
                  <a:pt x="5036401" y="32131"/>
                </a:lnTo>
                <a:lnTo>
                  <a:pt x="5007483" y="33401"/>
                </a:lnTo>
                <a:lnTo>
                  <a:pt x="4984000" y="34048"/>
                </a:lnTo>
                <a:lnTo>
                  <a:pt x="4958092" y="33909"/>
                </a:lnTo>
                <a:lnTo>
                  <a:pt x="4938776" y="33274"/>
                </a:lnTo>
                <a:lnTo>
                  <a:pt x="4935093" y="32397"/>
                </a:lnTo>
                <a:lnTo>
                  <a:pt x="4921440" y="33909"/>
                </a:lnTo>
                <a:lnTo>
                  <a:pt x="4852670" y="35052"/>
                </a:lnTo>
                <a:lnTo>
                  <a:pt x="4821809" y="35953"/>
                </a:lnTo>
                <a:lnTo>
                  <a:pt x="4781893" y="35433"/>
                </a:lnTo>
                <a:lnTo>
                  <a:pt x="4742307" y="33401"/>
                </a:lnTo>
                <a:lnTo>
                  <a:pt x="4706620" y="33401"/>
                </a:lnTo>
                <a:lnTo>
                  <a:pt x="4730496" y="35052"/>
                </a:lnTo>
                <a:lnTo>
                  <a:pt x="4658334" y="35433"/>
                </a:lnTo>
                <a:lnTo>
                  <a:pt x="4624133" y="35433"/>
                </a:lnTo>
                <a:lnTo>
                  <a:pt x="4581906" y="35052"/>
                </a:lnTo>
                <a:lnTo>
                  <a:pt x="4583544" y="34290"/>
                </a:lnTo>
                <a:lnTo>
                  <a:pt x="4595736" y="34290"/>
                </a:lnTo>
                <a:lnTo>
                  <a:pt x="4612221" y="34544"/>
                </a:lnTo>
                <a:lnTo>
                  <a:pt x="4621898" y="34290"/>
                </a:lnTo>
                <a:lnTo>
                  <a:pt x="4626737" y="34163"/>
                </a:lnTo>
                <a:lnTo>
                  <a:pt x="4595241" y="32397"/>
                </a:lnTo>
                <a:lnTo>
                  <a:pt x="4607826" y="32258"/>
                </a:lnTo>
                <a:lnTo>
                  <a:pt x="4621466" y="31750"/>
                </a:lnTo>
                <a:lnTo>
                  <a:pt x="4632236" y="31750"/>
                </a:lnTo>
                <a:lnTo>
                  <a:pt x="4636262" y="32397"/>
                </a:lnTo>
                <a:lnTo>
                  <a:pt x="4639005" y="31750"/>
                </a:lnTo>
                <a:lnTo>
                  <a:pt x="4640643" y="31369"/>
                </a:lnTo>
                <a:lnTo>
                  <a:pt x="4642294" y="30988"/>
                </a:lnTo>
                <a:lnTo>
                  <a:pt x="4642840" y="30873"/>
                </a:lnTo>
                <a:lnTo>
                  <a:pt x="4640580" y="30607"/>
                </a:lnTo>
                <a:lnTo>
                  <a:pt x="4638306" y="30365"/>
                </a:lnTo>
                <a:lnTo>
                  <a:pt x="4618101" y="30607"/>
                </a:lnTo>
                <a:lnTo>
                  <a:pt x="4648581" y="29603"/>
                </a:lnTo>
                <a:lnTo>
                  <a:pt x="4646676" y="28702"/>
                </a:lnTo>
                <a:lnTo>
                  <a:pt x="4669536" y="28702"/>
                </a:lnTo>
                <a:lnTo>
                  <a:pt x="4692726" y="28956"/>
                </a:lnTo>
                <a:lnTo>
                  <a:pt x="4706874" y="29603"/>
                </a:lnTo>
                <a:lnTo>
                  <a:pt x="4720971" y="30607"/>
                </a:lnTo>
                <a:lnTo>
                  <a:pt x="4718329" y="31254"/>
                </a:lnTo>
                <a:lnTo>
                  <a:pt x="4710785" y="31496"/>
                </a:lnTo>
                <a:lnTo>
                  <a:pt x="4691380" y="31496"/>
                </a:lnTo>
                <a:lnTo>
                  <a:pt x="4711636" y="32016"/>
                </a:lnTo>
                <a:lnTo>
                  <a:pt x="4730458" y="32258"/>
                </a:lnTo>
                <a:lnTo>
                  <a:pt x="4747133" y="32016"/>
                </a:lnTo>
                <a:lnTo>
                  <a:pt x="4760976" y="31496"/>
                </a:lnTo>
                <a:lnTo>
                  <a:pt x="4738636" y="31369"/>
                </a:lnTo>
                <a:lnTo>
                  <a:pt x="4732490" y="30873"/>
                </a:lnTo>
                <a:lnTo>
                  <a:pt x="4732972" y="29984"/>
                </a:lnTo>
                <a:lnTo>
                  <a:pt x="4730496" y="28702"/>
                </a:lnTo>
                <a:lnTo>
                  <a:pt x="4753140" y="28321"/>
                </a:lnTo>
                <a:lnTo>
                  <a:pt x="4801260" y="28321"/>
                </a:lnTo>
                <a:lnTo>
                  <a:pt x="4817999" y="27813"/>
                </a:lnTo>
                <a:lnTo>
                  <a:pt x="4843869" y="28702"/>
                </a:lnTo>
                <a:lnTo>
                  <a:pt x="4862652" y="29718"/>
                </a:lnTo>
                <a:lnTo>
                  <a:pt x="4869840" y="30734"/>
                </a:lnTo>
                <a:lnTo>
                  <a:pt x="4860925" y="31496"/>
                </a:lnTo>
                <a:lnTo>
                  <a:pt x="4878921" y="31496"/>
                </a:lnTo>
                <a:lnTo>
                  <a:pt x="4897285" y="31369"/>
                </a:lnTo>
                <a:lnTo>
                  <a:pt x="4916017" y="30734"/>
                </a:lnTo>
                <a:lnTo>
                  <a:pt x="4922367" y="30365"/>
                </a:lnTo>
                <a:lnTo>
                  <a:pt x="4935093" y="29603"/>
                </a:lnTo>
                <a:lnTo>
                  <a:pt x="4913922" y="30365"/>
                </a:lnTo>
                <a:lnTo>
                  <a:pt x="4909286" y="29222"/>
                </a:lnTo>
                <a:lnTo>
                  <a:pt x="4905819" y="28702"/>
                </a:lnTo>
                <a:lnTo>
                  <a:pt x="4902352" y="28194"/>
                </a:lnTo>
                <a:lnTo>
                  <a:pt x="4874260" y="28702"/>
                </a:lnTo>
                <a:lnTo>
                  <a:pt x="4874742" y="27813"/>
                </a:lnTo>
                <a:lnTo>
                  <a:pt x="4874958" y="27432"/>
                </a:lnTo>
                <a:lnTo>
                  <a:pt x="4896574" y="27051"/>
                </a:lnTo>
                <a:lnTo>
                  <a:pt x="4956048" y="27813"/>
                </a:lnTo>
                <a:lnTo>
                  <a:pt x="4948745" y="28575"/>
                </a:lnTo>
                <a:lnTo>
                  <a:pt x="4948123" y="29083"/>
                </a:lnTo>
                <a:lnTo>
                  <a:pt x="4949812" y="29464"/>
                </a:lnTo>
                <a:lnTo>
                  <a:pt x="4949444" y="29603"/>
                </a:lnTo>
                <a:lnTo>
                  <a:pt x="4972443" y="28841"/>
                </a:lnTo>
                <a:lnTo>
                  <a:pt x="4975123" y="27813"/>
                </a:lnTo>
                <a:lnTo>
                  <a:pt x="4964557" y="27051"/>
                </a:lnTo>
                <a:lnTo>
                  <a:pt x="4962791" y="26924"/>
                </a:lnTo>
                <a:lnTo>
                  <a:pt x="4940808" y="26047"/>
                </a:lnTo>
                <a:lnTo>
                  <a:pt x="4995037" y="25146"/>
                </a:lnTo>
                <a:lnTo>
                  <a:pt x="4989436" y="25146"/>
                </a:lnTo>
                <a:lnTo>
                  <a:pt x="5044567" y="24257"/>
                </a:lnTo>
                <a:lnTo>
                  <a:pt x="5051298" y="26047"/>
                </a:lnTo>
                <a:lnTo>
                  <a:pt x="5053190" y="27813"/>
                </a:lnTo>
                <a:lnTo>
                  <a:pt x="5037963" y="27051"/>
                </a:lnTo>
                <a:lnTo>
                  <a:pt x="5066538" y="28702"/>
                </a:lnTo>
                <a:lnTo>
                  <a:pt x="5022723" y="29603"/>
                </a:lnTo>
                <a:lnTo>
                  <a:pt x="5038420" y="30099"/>
                </a:lnTo>
                <a:lnTo>
                  <a:pt x="5095672" y="30035"/>
                </a:lnTo>
                <a:lnTo>
                  <a:pt x="5096116" y="30365"/>
                </a:lnTo>
                <a:lnTo>
                  <a:pt x="5096116" y="13284"/>
                </a:lnTo>
                <a:lnTo>
                  <a:pt x="5079327" y="12966"/>
                </a:lnTo>
                <a:lnTo>
                  <a:pt x="5027422" y="12585"/>
                </a:lnTo>
                <a:lnTo>
                  <a:pt x="5012182" y="12585"/>
                </a:lnTo>
                <a:lnTo>
                  <a:pt x="5009388" y="13589"/>
                </a:lnTo>
                <a:lnTo>
                  <a:pt x="5013198" y="15240"/>
                </a:lnTo>
                <a:lnTo>
                  <a:pt x="5001184" y="14732"/>
                </a:lnTo>
                <a:lnTo>
                  <a:pt x="4989385" y="14490"/>
                </a:lnTo>
                <a:lnTo>
                  <a:pt x="4977574" y="14490"/>
                </a:lnTo>
                <a:lnTo>
                  <a:pt x="4965573" y="14351"/>
                </a:lnTo>
                <a:lnTo>
                  <a:pt x="4974310" y="13728"/>
                </a:lnTo>
                <a:lnTo>
                  <a:pt x="4983111" y="13208"/>
                </a:lnTo>
                <a:lnTo>
                  <a:pt x="4993843" y="12827"/>
                </a:lnTo>
                <a:lnTo>
                  <a:pt x="5008372" y="12585"/>
                </a:lnTo>
                <a:lnTo>
                  <a:pt x="4887468" y="11684"/>
                </a:lnTo>
                <a:lnTo>
                  <a:pt x="4896993" y="10795"/>
                </a:lnTo>
                <a:lnTo>
                  <a:pt x="4849495" y="11684"/>
                </a:lnTo>
                <a:lnTo>
                  <a:pt x="4892421" y="12065"/>
                </a:lnTo>
                <a:lnTo>
                  <a:pt x="4906607" y="12827"/>
                </a:lnTo>
                <a:lnTo>
                  <a:pt x="4907534" y="14351"/>
                </a:lnTo>
                <a:lnTo>
                  <a:pt x="4870704" y="14732"/>
                </a:lnTo>
                <a:lnTo>
                  <a:pt x="4839119" y="14605"/>
                </a:lnTo>
                <a:lnTo>
                  <a:pt x="4809134" y="14859"/>
                </a:lnTo>
                <a:lnTo>
                  <a:pt x="4777105" y="16141"/>
                </a:lnTo>
                <a:lnTo>
                  <a:pt x="4776216" y="15240"/>
                </a:lnTo>
                <a:lnTo>
                  <a:pt x="4775454" y="14490"/>
                </a:lnTo>
                <a:lnTo>
                  <a:pt x="4775339" y="14351"/>
                </a:lnTo>
                <a:lnTo>
                  <a:pt x="4774958" y="13970"/>
                </a:lnTo>
                <a:lnTo>
                  <a:pt x="4771377" y="12446"/>
                </a:lnTo>
                <a:lnTo>
                  <a:pt x="4770666" y="11176"/>
                </a:lnTo>
                <a:lnTo>
                  <a:pt x="4777105" y="9906"/>
                </a:lnTo>
                <a:lnTo>
                  <a:pt x="4782820" y="9906"/>
                </a:lnTo>
                <a:lnTo>
                  <a:pt x="4798822" y="8648"/>
                </a:lnTo>
                <a:lnTo>
                  <a:pt x="4819485" y="7378"/>
                </a:lnTo>
                <a:lnTo>
                  <a:pt x="4858321" y="5715"/>
                </a:lnTo>
                <a:lnTo>
                  <a:pt x="4864735" y="5473"/>
                </a:lnTo>
                <a:lnTo>
                  <a:pt x="4809515" y="5334"/>
                </a:lnTo>
                <a:lnTo>
                  <a:pt x="4750625" y="5715"/>
                </a:lnTo>
                <a:lnTo>
                  <a:pt x="4607687" y="5473"/>
                </a:lnTo>
                <a:lnTo>
                  <a:pt x="4599546" y="4699"/>
                </a:lnTo>
                <a:lnTo>
                  <a:pt x="4596841" y="4445"/>
                </a:lnTo>
                <a:lnTo>
                  <a:pt x="4582922" y="4533"/>
                </a:lnTo>
                <a:lnTo>
                  <a:pt x="4582922" y="29603"/>
                </a:lnTo>
                <a:lnTo>
                  <a:pt x="4580356" y="30365"/>
                </a:lnTo>
                <a:lnTo>
                  <a:pt x="4577537" y="30873"/>
                </a:lnTo>
                <a:lnTo>
                  <a:pt x="4568825" y="30988"/>
                </a:lnTo>
                <a:lnTo>
                  <a:pt x="4548632" y="30607"/>
                </a:lnTo>
                <a:lnTo>
                  <a:pt x="4551426" y="30607"/>
                </a:lnTo>
                <a:lnTo>
                  <a:pt x="4548632" y="29603"/>
                </a:lnTo>
                <a:lnTo>
                  <a:pt x="4582922" y="29603"/>
                </a:lnTo>
                <a:lnTo>
                  <a:pt x="4582922" y="4533"/>
                </a:lnTo>
                <a:lnTo>
                  <a:pt x="4557014" y="4699"/>
                </a:lnTo>
                <a:lnTo>
                  <a:pt x="4552696" y="3937"/>
                </a:lnTo>
                <a:lnTo>
                  <a:pt x="4550537" y="3556"/>
                </a:lnTo>
                <a:lnTo>
                  <a:pt x="4572660" y="3441"/>
                </a:lnTo>
                <a:lnTo>
                  <a:pt x="4580623" y="2921"/>
                </a:lnTo>
                <a:lnTo>
                  <a:pt x="4578782" y="2159"/>
                </a:lnTo>
                <a:lnTo>
                  <a:pt x="4571492" y="889"/>
                </a:lnTo>
                <a:lnTo>
                  <a:pt x="4554601" y="2298"/>
                </a:lnTo>
                <a:lnTo>
                  <a:pt x="4542917" y="2984"/>
                </a:lnTo>
                <a:lnTo>
                  <a:pt x="4542917" y="22491"/>
                </a:lnTo>
                <a:lnTo>
                  <a:pt x="4526407" y="23876"/>
                </a:lnTo>
                <a:lnTo>
                  <a:pt x="4405884" y="30607"/>
                </a:lnTo>
                <a:lnTo>
                  <a:pt x="4345876" y="31369"/>
                </a:lnTo>
                <a:lnTo>
                  <a:pt x="4319079" y="31115"/>
                </a:lnTo>
                <a:lnTo>
                  <a:pt x="4297299" y="30607"/>
                </a:lnTo>
                <a:lnTo>
                  <a:pt x="4309618" y="30607"/>
                </a:lnTo>
                <a:lnTo>
                  <a:pt x="4369079" y="30226"/>
                </a:lnTo>
                <a:lnTo>
                  <a:pt x="4405833" y="29603"/>
                </a:lnTo>
                <a:lnTo>
                  <a:pt x="4422648" y="28841"/>
                </a:lnTo>
                <a:lnTo>
                  <a:pt x="4422343" y="27940"/>
                </a:lnTo>
                <a:lnTo>
                  <a:pt x="4372064" y="25146"/>
                </a:lnTo>
                <a:lnTo>
                  <a:pt x="4305808" y="22491"/>
                </a:lnTo>
                <a:lnTo>
                  <a:pt x="4502023" y="23495"/>
                </a:lnTo>
                <a:lnTo>
                  <a:pt x="4493387" y="22491"/>
                </a:lnTo>
                <a:lnTo>
                  <a:pt x="4508347" y="22491"/>
                </a:lnTo>
                <a:lnTo>
                  <a:pt x="4521720" y="22225"/>
                </a:lnTo>
                <a:lnTo>
                  <a:pt x="4533290" y="22225"/>
                </a:lnTo>
                <a:lnTo>
                  <a:pt x="4542917" y="22491"/>
                </a:lnTo>
                <a:lnTo>
                  <a:pt x="4542917" y="2984"/>
                </a:lnTo>
                <a:lnTo>
                  <a:pt x="4537392" y="3302"/>
                </a:lnTo>
                <a:lnTo>
                  <a:pt x="4516259" y="3937"/>
                </a:lnTo>
                <a:lnTo>
                  <a:pt x="4487672" y="3556"/>
                </a:lnTo>
                <a:lnTo>
                  <a:pt x="4490656" y="2679"/>
                </a:lnTo>
                <a:lnTo>
                  <a:pt x="4491507" y="2413"/>
                </a:lnTo>
                <a:lnTo>
                  <a:pt x="4487481" y="1651"/>
                </a:lnTo>
                <a:lnTo>
                  <a:pt x="4488777" y="1143"/>
                </a:lnTo>
                <a:lnTo>
                  <a:pt x="4508627" y="889"/>
                </a:lnTo>
                <a:lnTo>
                  <a:pt x="4433887" y="1143"/>
                </a:lnTo>
                <a:lnTo>
                  <a:pt x="4406328" y="1651"/>
                </a:lnTo>
                <a:lnTo>
                  <a:pt x="4382008" y="2679"/>
                </a:lnTo>
                <a:lnTo>
                  <a:pt x="4339310" y="3302"/>
                </a:lnTo>
                <a:lnTo>
                  <a:pt x="4321314" y="2921"/>
                </a:lnTo>
                <a:lnTo>
                  <a:pt x="4311624" y="2159"/>
                </a:lnTo>
                <a:lnTo>
                  <a:pt x="4293832" y="1270"/>
                </a:lnTo>
                <a:lnTo>
                  <a:pt x="4251579" y="889"/>
                </a:lnTo>
                <a:lnTo>
                  <a:pt x="4203954" y="889"/>
                </a:lnTo>
                <a:lnTo>
                  <a:pt x="4224909" y="1790"/>
                </a:lnTo>
                <a:lnTo>
                  <a:pt x="4150741" y="3556"/>
                </a:lnTo>
                <a:lnTo>
                  <a:pt x="4134688" y="4699"/>
                </a:lnTo>
                <a:lnTo>
                  <a:pt x="4142600" y="5334"/>
                </a:lnTo>
                <a:lnTo>
                  <a:pt x="4157662" y="5854"/>
                </a:lnTo>
                <a:lnTo>
                  <a:pt x="4163060" y="6350"/>
                </a:lnTo>
                <a:lnTo>
                  <a:pt x="4178300" y="4584"/>
                </a:lnTo>
                <a:lnTo>
                  <a:pt x="4246067" y="3822"/>
                </a:lnTo>
                <a:lnTo>
                  <a:pt x="4256405" y="4584"/>
                </a:lnTo>
                <a:lnTo>
                  <a:pt x="4229760" y="4965"/>
                </a:lnTo>
                <a:lnTo>
                  <a:pt x="4217174" y="5588"/>
                </a:lnTo>
                <a:lnTo>
                  <a:pt x="4210126" y="6477"/>
                </a:lnTo>
                <a:lnTo>
                  <a:pt x="4200144" y="7239"/>
                </a:lnTo>
                <a:lnTo>
                  <a:pt x="4246880" y="6350"/>
                </a:lnTo>
                <a:lnTo>
                  <a:pt x="4262120" y="7239"/>
                </a:lnTo>
                <a:lnTo>
                  <a:pt x="4323105" y="7493"/>
                </a:lnTo>
                <a:lnTo>
                  <a:pt x="4348416" y="7239"/>
                </a:lnTo>
                <a:lnTo>
                  <a:pt x="4354741" y="6997"/>
                </a:lnTo>
                <a:lnTo>
                  <a:pt x="4370578" y="6350"/>
                </a:lnTo>
                <a:lnTo>
                  <a:pt x="4357382" y="6350"/>
                </a:lnTo>
                <a:lnTo>
                  <a:pt x="4334561" y="6997"/>
                </a:lnTo>
                <a:lnTo>
                  <a:pt x="4322953" y="6350"/>
                </a:lnTo>
                <a:lnTo>
                  <a:pt x="4345444" y="5207"/>
                </a:lnTo>
                <a:lnTo>
                  <a:pt x="4377639" y="4203"/>
                </a:lnTo>
                <a:lnTo>
                  <a:pt x="4396841" y="3822"/>
                </a:lnTo>
                <a:lnTo>
                  <a:pt x="4422902" y="3302"/>
                </a:lnTo>
                <a:lnTo>
                  <a:pt x="4457192" y="2679"/>
                </a:lnTo>
                <a:lnTo>
                  <a:pt x="4460849" y="3302"/>
                </a:lnTo>
                <a:lnTo>
                  <a:pt x="4466475" y="3683"/>
                </a:lnTo>
                <a:lnTo>
                  <a:pt x="4470311" y="4064"/>
                </a:lnTo>
                <a:lnTo>
                  <a:pt x="4468622" y="4584"/>
                </a:lnTo>
                <a:lnTo>
                  <a:pt x="4452493" y="4584"/>
                </a:lnTo>
                <a:lnTo>
                  <a:pt x="4451121" y="5334"/>
                </a:lnTo>
                <a:lnTo>
                  <a:pt x="4447451" y="5854"/>
                </a:lnTo>
                <a:lnTo>
                  <a:pt x="4452721" y="6235"/>
                </a:lnTo>
                <a:lnTo>
                  <a:pt x="4478147" y="6350"/>
                </a:lnTo>
                <a:lnTo>
                  <a:pt x="4439412" y="10045"/>
                </a:lnTo>
                <a:lnTo>
                  <a:pt x="4422013" y="11684"/>
                </a:lnTo>
                <a:lnTo>
                  <a:pt x="4397324" y="12204"/>
                </a:lnTo>
                <a:lnTo>
                  <a:pt x="4370959" y="12446"/>
                </a:lnTo>
                <a:lnTo>
                  <a:pt x="4345813" y="12204"/>
                </a:lnTo>
                <a:lnTo>
                  <a:pt x="4325429" y="11709"/>
                </a:lnTo>
                <a:lnTo>
                  <a:pt x="4274883" y="12446"/>
                </a:lnTo>
                <a:lnTo>
                  <a:pt x="4251528" y="12446"/>
                </a:lnTo>
                <a:lnTo>
                  <a:pt x="4244175" y="11963"/>
                </a:lnTo>
                <a:lnTo>
                  <a:pt x="4244175" y="30988"/>
                </a:lnTo>
                <a:lnTo>
                  <a:pt x="4243959" y="31496"/>
                </a:lnTo>
                <a:lnTo>
                  <a:pt x="4234065" y="32639"/>
                </a:lnTo>
                <a:lnTo>
                  <a:pt x="4191381" y="34429"/>
                </a:lnTo>
                <a:lnTo>
                  <a:pt x="4174490" y="35953"/>
                </a:lnTo>
                <a:lnTo>
                  <a:pt x="4134510" y="35953"/>
                </a:lnTo>
                <a:lnTo>
                  <a:pt x="4116400" y="35687"/>
                </a:lnTo>
                <a:lnTo>
                  <a:pt x="4114546" y="35052"/>
                </a:lnTo>
                <a:lnTo>
                  <a:pt x="4138777" y="34429"/>
                </a:lnTo>
                <a:lnTo>
                  <a:pt x="4154182" y="33274"/>
                </a:lnTo>
                <a:lnTo>
                  <a:pt x="4169029" y="32512"/>
                </a:lnTo>
                <a:lnTo>
                  <a:pt x="4191635" y="33401"/>
                </a:lnTo>
                <a:lnTo>
                  <a:pt x="4192854" y="32512"/>
                </a:lnTo>
                <a:lnTo>
                  <a:pt x="4193032" y="32397"/>
                </a:lnTo>
                <a:lnTo>
                  <a:pt x="4193209" y="32258"/>
                </a:lnTo>
                <a:lnTo>
                  <a:pt x="4189958" y="31635"/>
                </a:lnTo>
                <a:lnTo>
                  <a:pt x="4172585" y="30607"/>
                </a:lnTo>
                <a:lnTo>
                  <a:pt x="4180205" y="30607"/>
                </a:lnTo>
                <a:lnTo>
                  <a:pt x="4181094" y="29603"/>
                </a:lnTo>
                <a:lnTo>
                  <a:pt x="4232859" y="30734"/>
                </a:lnTo>
                <a:lnTo>
                  <a:pt x="4240034" y="30734"/>
                </a:lnTo>
                <a:lnTo>
                  <a:pt x="4244175" y="30988"/>
                </a:lnTo>
                <a:lnTo>
                  <a:pt x="4244175" y="11963"/>
                </a:lnTo>
                <a:lnTo>
                  <a:pt x="4240149" y="11684"/>
                </a:lnTo>
                <a:lnTo>
                  <a:pt x="4209377" y="12319"/>
                </a:lnTo>
                <a:lnTo>
                  <a:pt x="4205782" y="12827"/>
                </a:lnTo>
                <a:lnTo>
                  <a:pt x="4224909" y="13589"/>
                </a:lnTo>
                <a:lnTo>
                  <a:pt x="4149725" y="14351"/>
                </a:lnTo>
                <a:lnTo>
                  <a:pt x="4147058" y="12700"/>
                </a:lnTo>
                <a:lnTo>
                  <a:pt x="4134650" y="11315"/>
                </a:lnTo>
                <a:lnTo>
                  <a:pt x="4133837" y="9906"/>
                </a:lnTo>
                <a:lnTo>
                  <a:pt x="4165981" y="8140"/>
                </a:lnTo>
                <a:lnTo>
                  <a:pt x="4091686" y="9906"/>
                </a:lnTo>
                <a:lnTo>
                  <a:pt x="4094480" y="9029"/>
                </a:lnTo>
                <a:lnTo>
                  <a:pt x="4115435" y="9029"/>
                </a:lnTo>
                <a:lnTo>
                  <a:pt x="4122191" y="8140"/>
                </a:lnTo>
                <a:lnTo>
                  <a:pt x="4124121" y="7874"/>
                </a:lnTo>
                <a:lnTo>
                  <a:pt x="4114165" y="7112"/>
                </a:lnTo>
                <a:lnTo>
                  <a:pt x="4091533" y="6616"/>
                </a:lnTo>
                <a:lnTo>
                  <a:pt x="4062222" y="6350"/>
                </a:lnTo>
                <a:lnTo>
                  <a:pt x="4052697" y="8140"/>
                </a:lnTo>
                <a:lnTo>
                  <a:pt x="4005491" y="6616"/>
                </a:lnTo>
                <a:lnTo>
                  <a:pt x="3980586" y="6235"/>
                </a:lnTo>
                <a:lnTo>
                  <a:pt x="3949827" y="6350"/>
                </a:lnTo>
                <a:lnTo>
                  <a:pt x="3939413" y="7035"/>
                </a:lnTo>
                <a:lnTo>
                  <a:pt x="3939413" y="28702"/>
                </a:lnTo>
                <a:lnTo>
                  <a:pt x="3930777" y="30607"/>
                </a:lnTo>
                <a:lnTo>
                  <a:pt x="3920363" y="30607"/>
                </a:lnTo>
                <a:lnTo>
                  <a:pt x="3917442" y="29603"/>
                </a:lnTo>
                <a:lnTo>
                  <a:pt x="3915841" y="29083"/>
                </a:lnTo>
                <a:lnTo>
                  <a:pt x="3914648" y="28702"/>
                </a:lnTo>
                <a:lnTo>
                  <a:pt x="3939413" y="28702"/>
                </a:lnTo>
                <a:lnTo>
                  <a:pt x="3939413" y="7035"/>
                </a:lnTo>
                <a:lnTo>
                  <a:pt x="3858387" y="12344"/>
                </a:lnTo>
                <a:lnTo>
                  <a:pt x="3858387" y="28702"/>
                </a:lnTo>
                <a:lnTo>
                  <a:pt x="3835527" y="28702"/>
                </a:lnTo>
                <a:lnTo>
                  <a:pt x="3831844" y="27813"/>
                </a:lnTo>
                <a:lnTo>
                  <a:pt x="3858387" y="28702"/>
                </a:lnTo>
                <a:lnTo>
                  <a:pt x="3858387" y="12344"/>
                </a:lnTo>
                <a:lnTo>
                  <a:pt x="3839337" y="13589"/>
                </a:lnTo>
                <a:lnTo>
                  <a:pt x="3807968" y="13589"/>
                </a:lnTo>
                <a:lnTo>
                  <a:pt x="3792436" y="13081"/>
                </a:lnTo>
                <a:lnTo>
                  <a:pt x="3773576" y="12966"/>
                </a:lnTo>
                <a:lnTo>
                  <a:pt x="3760952" y="12700"/>
                </a:lnTo>
                <a:lnTo>
                  <a:pt x="3764102" y="11709"/>
                </a:lnTo>
                <a:lnTo>
                  <a:pt x="3764229" y="11315"/>
                </a:lnTo>
                <a:lnTo>
                  <a:pt x="3764280" y="11049"/>
                </a:lnTo>
                <a:lnTo>
                  <a:pt x="3770719" y="10668"/>
                </a:lnTo>
                <a:lnTo>
                  <a:pt x="3781971" y="10553"/>
                </a:lnTo>
                <a:lnTo>
                  <a:pt x="3796538" y="10795"/>
                </a:lnTo>
                <a:lnTo>
                  <a:pt x="3797554" y="10795"/>
                </a:lnTo>
                <a:lnTo>
                  <a:pt x="3798887" y="10553"/>
                </a:lnTo>
                <a:lnTo>
                  <a:pt x="3800881" y="10172"/>
                </a:lnTo>
                <a:lnTo>
                  <a:pt x="3800741" y="9410"/>
                </a:lnTo>
                <a:lnTo>
                  <a:pt x="3794709" y="8509"/>
                </a:lnTo>
                <a:lnTo>
                  <a:pt x="3780409" y="7239"/>
                </a:lnTo>
                <a:lnTo>
                  <a:pt x="3807409" y="8001"/>
                </a:lnTo>
                <a:lnTo>
                  <a:pt x="3816680" y="7759"/>
                </a:lnTo>
                <a:lnTo>
                  <a:pt x="3828034" y="7239"/>
                </a:lnTo>
                <a:lnTo>
                  <a:pt x="3802253" y="7239"/>
                </a:lnTo>
                <a:lnTo>
                  <a:pt x="3834155" y="6350"/>
                </a:lnTo>
                <a:lnTo>
                  <a:pt x="3873652" y="4584"/>
                </a:lnTo>
                <a:lnTo>
                  <a:pt x="3890886" y="3683"/>
                </a:lnTo>
                <a:lnTo>
                  <a:pt x="3892054" y="3556"/>
                </a:lnTo>
                <a:lnTo>
                  <a:pt x="3900297" y="2679"/>
                </a:lnTo>
                <a:lnTo>
                  <a:pt x="3888968" y="3556"/>
                </a:lnTo>
                <a:lnTo>
                  <a:pt x="3874516" y="3302"/>
                </a:lnTo>
                <a:lnTo>
                  <a:pt x="3858425" y="2679"/>
                </a:lnTo>
                <a:lnTo>
                  <a:pt x="3842258" y="1790"/>
                </a:lnTo>
                <a:lnTo>
                  <a:pt x="3870172" y="1409"/>
                </a:lnTo>
                <a:lnTo>
                  <a:pt x="3875811" y="1143"/>
                </a:lnTo>
                <a:lnTo>
                  <a:pt x="3866007" y="889"/>
                </a:lnTo>
                <a:lnTo>
                  <a:pt x="3828275" y="1905"/>
                </a:lnTo>
                <a:lnTo>
                  <a:pt x="3817670" y="2794"/>
                </a:lnTo>
                <a:lnTo>
                  <a:pt x="3835527" y="3556"/>
                </a:lnTo>
                <a:lnTo>
                  <a:pt x="3761359" y="4584"/>
                </a:lnTo>
                <a:lnTo>
                  <a:pt x="3775024" y="3937"/>
                </a:lnTo>
                <a:lnTo>
                  <a:pt x="3777894" y="3060"/>
                </a:lnTo>
                <a:lnTo>
                  <a:pt x="3776992" y="2159"/>
                </a:lnTo>
                <a:lnTo>
                  <a:pt x="3779393" y="889"/>
                </a:lnTo>
                <a:lnTo>
                  <a:pt x="3764623" y="2159"/>
                </a:lnTo>
                <a:lnTo>
                  <a:pt x="3756799" y="3060"/>
                </a:lnTo>
                <a:lnTo>
                  <a:pt x="3752900" y="3937"/>
                </a:lnTo>
                <a:lnTo>
                  <a:pt x="3749929" y="4584"/>
                </a:lnTo>
                <a:lnTo>
                  <a:pt x="3679367" y="2413"/>
                </a:lnTo>
                <a:lnTo>
                  <a:pt x="3660787" y="1790"/>
                </a:lnTo>
                <a:lnTo>
                  <a:pt x="3618319" y="889"/>
                </a:lnTo>
                <a:lnTo>
                  <a:pt x="3565271" y="889"/>
                </a:lnTo>
                <a:lnTo>
                  <a:pt x="3602126" y="1270"/>
                </a:lnTo>
                <a:lnTo>
                  <a:pt x="3607054" y="1790"/>
                </a:lnTo>
                <a:lnTo>
                  <a:pt x="3579368" y="2514"/>
                </a:lnTo>
                <a:lnTo>
                  <a:pt x="3613924" y="2489"/>
                </a:lnTo>
                <a:lnTo>
                  <a:pt x="3653752" y="2679"/>
                </a:lnTo>
                <a:lnTo>
                  <a:pt x="3700373" y="3441"/>
                </a:lnTo>
                <a:lnTo>
                  <a:pt x="3735578" y="4584"/>
                </a:lnTo>
                <a:lnTo>
                  <a:pt x="3683927" y="6096"/>
                </a:lnTo>
                <a:lnTo>
                  <a:pt x="3574478" y="7620"/>
                </a:lnTo>
                <a:lnTo>
                  <a:pt x="3536696" y="9029"/>
                </a:lnTo>
                <a:lnTo>
                  <a:pt x="3550716" y="9271"/>
                </a:lnTo>
                <a:lnTo>
                  <a:pt x="3569043" y="8890"/>
                </a:lnTo>
                <a:lnTo>
                  <a:pt x="3588093" y="8890"/>
                </a:lnTo>
                <a:lnTo>
                  <a:pt x="3604260" y="9906"/>
                </a:lnTo>
                <a:lnTo>
                  <a:pt x="3614559" y="8890"/>
                </a:lnTo>
                <a:lnTo>
                  <a:pt x="3622294" y="8140"/>
                </a:lnTo>
                <a:lnTo>
                  <a:pt x="3667201" y="7239"/>
                </a:lnTo>
                <a:lnTo>
                  <a:pt x="3688067" y="7378"/>
                </a:lnTo>
                <a:lnTo>
                  <a:pt x="3698494" y="8140"/>
                </a:lnTo>
                <a:lnTo>
                  <a:pt x="3635400" y="10414"/>
                </a:lnTo>
                <a:lnTo>
                  <a:pt x="3593846" y="12585"/>
                </a:lnTo>
                <a:lnTo>
                  <a:pt x="3593846" y="13589"/>
                </a:lnTo>
                <a:lnTo>
                  <a:pt x="3547389" y="13589"/>
                </a:lnTo>
                <a:lnTo>
                  <a:pt x="3530765" y="13843"/>
                </a:lnTo>
                <a:lnTo>
                  <a:pt x="3516630" y="14351"/>
                </a:lnTo>
                <a:lnTo>
                  <a:pt x="3506774" y="13728"/>
                </a:lnTo>
                <a:lnTo>
                  <a:pt x="3505708" y="13208"/>
                </a:lnTo>
                <a:lnTo>
                  <a:pt x="3508908" y="12827"/>
                </a:lnTo>
                <a:lnTo>
                  <a:pt x="3511931" y="12585"/>
                </a:lnTo>
                <a:lnTo>
                  <a:pt x="3461753" y="12065"/>
                </a:lnTo>
                <a:lnTo>
                  <a:pt x="3368154" y="14490"/>
                </a:lnTo>
                <a:lnTo>
                  <a:pt x="3177794" y="14351"/>
                </a:lnTo>
                <a:lnTo>
                  <a:pt x="3165297" y="13970"/>
                </a:lnTo>
                <a:lnTo>
                  <a:pt x="3145053" y="13843"/>
                </a:lnTo>
                <a:lnTo>
                  <a:pt x="3129991" y="13589"/>
                </a:lnTo>
                <a:lnTo>
                  <a:pt x="3133090" y="12585"/>
                </a:lnTo>
                <a:lnTo>
                  <a:pt x="3093085" y="15240"/>
                </a:lnTo>
                <a:lnTo>
                  <a:pt x="3067850" y="14859"/>
                </a:lnTo>
                <a:lnTo>
                  <a:pt x="3012833" y="14859"/>
                </a:lnTo>
                <a:lnTo>
                  <a:pt x="2997835" y="14351"/>
                </a:lnTo>
                <a:lnTo>
                  <a:pt x="2982988" y="14732"/>
                </a:lnTo>
                <a:lnTo>
                  <a:pt x="2968688" y="15875"/>
                </a:lnTo>
                <a:lnTo>
                  <a:pt x="2947416" y="16141"/>
                </a:lnTo>
                <a:lnTo>
                  <a:pt x="2949321" y="15240"/>
                </a:lnTo>
                <a:lnTo>
                  <a:pt x="2955036" y="15240"/>
                </a:lnTo>
                <a:lnTo>
                  <a:pt x="2936417" y="14859"/>
                </a:lnTo>
                <a:lnTo>
                  <a:pt x="2912554" y="14732"/>
                </a:lnTo>
                <a:lnTo>
                  <a:pt x="2888488" y="15240"/>
                </a:lnTo>
                <a:lnTo>
                  <a:pt x="2869311" y="16141"/>
                </a:lnTo>
                <a:lnTo>
                  <a:pt x="2911221" y="16141"/>
                </a:lnTo>
                <a:lnTo>
                  <a:pt x="2904337" y="17018"/>
                </a:lnTo>
                <a:lnTo>
                  <a:pt x="2886214" y="17907"/>
                </a:lnTo>
                <a:lnTo>
                  <a:pt x="2860586" y="18288"/>
                </a:lnTo>
                <a:lnTo>
                  <a:pt x="2831211" y="18034"/>
                </a:lnTo>
                <a:lnTo>
                  <a:pt x="2847848" y="16522"/>
                </a:lnTo>
                <a:lnTo>
                  <a:pt x="2833395" y="15494"/>
                </a:lnTo>
                <a:lnTo>
                  <a:pt x="2813558" y="14998"/>
                </a:lnTo>
                <a:lnTo>
                  <a:pt x="2814066" y="14351"/>
                </a:lnTo>
                <a:lnTo>
                  <a:pt x="2754998" y="14859"/>
                </a:lnTo>
                <a:lnTo>
                  <a:pt x="2704147" y="16141"/>
                </a:lnTo>
                <a:lnTo>
                  <a:pt x="2605659" y="19939"/>
                </a:lnTo>
                <a:lnTo>
                  <a:pt x="2496985" y="19697"/>
                </a:lnTo>
                <a:lnTo>
                  <a:pt x="2442540" y="19812"/>
                </a:lnTo>
                <a:lnTo>
                  <a:pt x="2391803" y="20459"/>
                </a:lnTo>
                <a:lnTo>
                  <a:pt x="2347595" y="21590"/>
                </a:lnTo>
                <a:lnTo>
                  <a:pt x="2356231" y="21590"/>
                </a:lnTo>
                <a:lnTo>
                  <a:pt x="2316226" y="22491"/>
                </a:lnTo>
                <a:lnTo>
                  <a:pt x="2306028" y="22225"/>
                </a:lnTo>
                <a:lnTo>
                  <a:pt x="2303246" y="21590"/>
                </a:lnTo>
                <a:lnTo>
                  <a:pt x="2298166" y="21082"/>
                </a:lnTo>
                <a:lnTo>
                  <a:pt x="2281047" y="20701"/>
                </a:lnTo>
                <a:lnTo>
                  <a:pt x="2296096" y="19939"/>
                </a:lnTo>
                <a:lnTo>
                  <a:pt x="2350097" y="19812"/>
                </a:lnTo>
                <a:lnTo>
                  <a:pt x="2379091" y="18935"/>
                </a:lnTo>
                <a:lnTo>
                  <a:pt x="2360980" y="17907"/>
                </a:lnTo>
                <a:lnTo>
                  <a:pt x="2367076" y="17665"/>
                </a:lnTo>
                <a:lnTo>
                  <a:pt x="2401532" y="16383"/>
                </a:lnTo>
                <a:lnTo>
                  <a:pt x="2395220" y="15240"/>
                </a:lnTo>
                <a:lnTo>
                  <a:pt x="2363533" y="17399"/>
                </a:lnTo>
                <a:lnTo>
                  <a:pt x="2312898" y="17665"/>
                </a:lnTo>
                <a:lnTo>
                  <a:pt x="2256536" y="17526"/>
                </a:lnTo>
                <a:lnTo>
                  <a:pt x="2207641" y="18034"/>
                </a:lnTo>
                <a:lnTo>
                  <a:pt x="2190737" y="17818"/>
                </a:lnTo>
                <a:lnTo>
                  <a:pt x="2188718" y="18034"/>
                </a:lnTo>
                <a:lnTo>
                  <a:pt x="2167013" y="17145"/>
                </a:lnTo>
                <a:lnTo>
                  <a:pt x="2162403" y="16764"/>
                </a:lnTo>
                <a:lnTo>
                  <a:pt x="2161032" y="16141"/>
                </a:lnTo>
                <a:lnTo>
                  <a:pt x="2117864" y="15875"/>
                </a:lnTo>
                <a:lnTo>
                  <a:pt x="2074075" y="16141"/>
                </a:lnTo>
                <a:lnTo>
                  <a:pt x="2031885" y="16903"/>
                </a:lnTo>
                <a:lnTo>
                  <a:pt x="1993519" y="18034"/>
                </a:lnTo>
                <a:lnTo>
                  <a:pt x="2017052" y="18034"/>
                </a:lnTo>
                <a:lnTo>
                  <a:pt x="2013902" y="18669"/>
                </a:lnTo>
                <a:lnTo>
                  <a:pt x="2010549" y="19431"/>
                </a:lnTo>
                <a:lnTo>
                  <a:pt x="2033524" y="19939"/>
                </a:lnTo>
                <a:lnTo>
                  <a:pt x="2016340" y="20574"/>
                </a:lnTo>
                <a:lnTo>
                  <a:pt x="1993493" y="21082"/>
                </a:lnTo>
                <a:lnTo>
                  <a:pt x="1939290" y="21590"/>
                </a:lnTo>
                <a:lnTo>
                  <a:pt x="1947773" y="20701"/>
                </a:lnTo>
                <a:lnTo>
                  <a:pt x="1938159" y="19697"/>
                </a:lnTo>
                <a:lnTo>
                  <a:pt x="1936940" y="18935"/>
                </a:lnTo>
                <a:lnTo>
                  <a:pt x="1970659" y="18935"/>
                </a:lnTo>
                <a:lnTo>
                  <a:pt x="1959025" y="18288"/>
                </a:lnTo>
                <a:lnTo>
                  <a:pt x="1941969" y="18288"/>
                </a:lnTo>
                <a:lnTo>
                  <a:pt x="1920455" y="18796"/>
                </a:lnTo>
                <a:lnTo>
                  <a:pt x="1895475" y="18935"/>
                </a:lnTo>
                <a:lnTo>
                  <a:pt x="1930908" y="17665"/>
                </a:lnTo>
                <a:lnTo>
                  <a:pt x="1945792" y="16903"/>
                </a:lnTo>
                <a:lnTo>
                  <a:pt x="1950720" y="16141"/>
                </a:lnTo>
                <a:lnTo>
                  <a:pt x="1901113" y="17665"/>
                </a:lnTo>
                <a:lnTo>
                  <a:pt x="1790141" y="16764"/>
                </a:lnTo>
                <a:lnTo>
                  <a:pt x="1759331" y="17145"/>
                </a:lnTo>
                <a:lnTo>
                  <a:pt x="1613662" y="22491"/>
                </a:lnTo>
                <a:lnTo>
                  <a:pt x="1577695" y="21729"/>
                </a:lnTo>
                <a:lnTo>
                  <a:pt x="1462278" y="21590"/>
                </a:lnTo>
                <a:lnTo>
                  <a:pt x="1471803" y="20701"/>
                </a:lnTo>
                <a:lnTo>
                  <a:pt x="1350899" y="20701"/>
                </a:lnTo>
                <a:lnTo>
                  <a:pt x="1341374" y="18935"/>
                </a:lnTo>
                <a:lnTo>
                  <a:pt x="1314246" y="19558"/>
                </a:lnTo>
                <a:lnTo>
                  <a:pt x="1280807" y="19812"/>
                </a:lnTo>
                <a:lnTo>
                  <a:pt x="1208151" y="19939"/>
                </a:lnTo>
                <a:lnTo>
                  <a:pt x="1214374" y="20459"/>
                </a:lnTo>
                <a:lnTo>
                  <a:pt x="1226591" y="20701"/>
                </a:lnTo>
                <a:lnTo>
                  <a:pt x="1235036" y="21082"/>
                </a:lnTo>
                <a:lnTo>
                  <a:pt x="1229995" y="21590"/>
                </a:lnTo>
                <a:lnTo>
                  <a:pt x="1258951" y="21590"/>
                </a:lnTo>
                <a:lnTo>
                  <a:pt x="1265783" y="21348"/>
                </a:lnTo>
                <a:lnTo>
                  <a:pt x="1264285" y="20701"/>
                </a:lnTo>
                <a:lnTo>
                  <a:pt x="1277937" y="20955"/>
                </a:lnTo>
                <a:lnTo>
                  <a:pt x="1287106" y="21348"/>
                </a:lnTo>
                <a:lnTo>
                  <a:pt x="1307084" y="22491"/>
                </a:lnTo>
                <a:lnTo>
                  <a:pt x="1218565" y="23495"/>
                </a:lnTo>
                <a:lnTo>
                  <a:pt x="1208151" y="23495"/>
                </a:lnTo>
                <a:lnTo>
                  <a:pt x="1201420" y="25146"/>
                </a:lnTo>
                <a:lnTo>
                  <a:pt x="1187221" y="25019"/>
                </a:lnTo>
                <a:lnTo>
                  <a:pt x="1178585" y="24765"/>
                </a:lnTo>
                <a:lnTo>
                  <a:pt x="1174940" y="24523"/>
                </a:lnTo>
                <a:lnTo>
                  <a:pt x="1175766" y="24257"/>
                </a:lnTo>
                <a:lnTo>
                  <a:pt x="1143101" y="24765"/>
                </a:lnTo>
                <a:lnTo>
                  <a:pt x="1089164" y="26162"/>
                </a:lnTo>
                <a:lnTo>
                  <a:pt x="387477" y="26047"/>
                </a:lnTo>
                <a:lnTo>
                  <a:pt x="306578" y="25146"/>
                </a:lnTo>
                <a:lnTo>
                  <a:pt x="316839" y="24765"/>
                </a:lnTo>
                <a:lnTo>
                  <a:pt x="320560" y="24523"/>
                </a:lnTo>
                <a:lnTo>
                  <a:pt x="317119" y="24257"/>
                </a:lnTo>
                <a:lnTo>
                  <a:pt x="98844" y="26289"/>
                </a:lnTo>
                <a:lnTo>
                  <a:pt x="52438" y="27813"/>
                </a:lnTo>
                <a:lnTo>
                  <a:pt x="68097" y="27559"/>
                </a:lnTo>
                <a:lnTo>
                  <a:pt x="80022" y="27051"/>
                </a:lnTo>
                <a:lnTo>
                  <a:pt x="93395" y="26809"/>
                </a:lnTo>
                <a:lnTo>
                  <a:pt x="113411" y="27051"/>
                </a:lnTo>
                <a:lnTo>
                  <a:pt x="110451" y="27559"/>
                </a:lnTo>
                <a:lnTo>
                  <a:pt x="103378" y="27813"/>
                </a:lnTo>
                <a:lnTo>
                  <a:pt x="87630" y="27813"/>
                </a:lnTo>
                <a:lnTo>
                  <a:pt x="95694" y="28575"/>
                </a:lnTo>
                <a:lnTo>
                  <a:pt x="132448" y="28079"/>
                </a:lnTo>
                <a:lnTo>
                  <a:pt x="157099" y="28702"/>
                </a:lnTo>
                <a:lnTo>
                  <a:pt x="99060" y="30607"/>
                </a:lnTo>
                <a:lnTo>
                  <a:pt x="131445" y="32397"/>
                </a:lnTo>
                <a:lnTo>
                  <a:pt x="0" y="36957"/>
                </a:lnTo>
                <a:lnTo>
                  <a:pt x="58940" y="36715"/>
                </a:lnTo>
                <a:lnTo>
                  <a:pt x="198208" y="33540"/>
                </a:lnTo>
                <a:lnTo>
                  <a:pt x="247523" y="34163"/>
                </a:lnTo>
                <a:lnTo>
                  <a:pt x="241566" y="34810"/>
                </a:lnTo>
                <a:lnTo>
                  <a:pt x="242544" y="35052"/>
                </a:lnTo>
                <a:lnTo>
                  <a:pt x="246748" y="35433"/>
                </a:lnTo>
                <a:lnTo>
                  <a:pt x="250444" y="35953"/>
                </a:lnTo>
                <a:lnTo>
                  <a:pt x="314731" y="34810"/>
                </a:lnTo>
                <a:lnTo>
                  <a:pt x="330454" y="34163"/>
                </a:lnTo>
                <a:lnTo>
                  <a:pt x="375158" y="34163"/>
                </a:lnTo>
                <a:lnTo>
                  <a:pt x="371741" y="35052"/>
                </a:lnTo>
                <a:lnTo>
                  <a:pt x="360756" y="35953"/>
                </a:lnTo>
                <a:lnTo>
                  <a:pt x="341020" y="36576"/>
                </a:lnTo>
                <a:lnTo>
                  <a:pt x="311404" y="36957"/>
                </a:lnTo>
                <a:lnTo>
                  <a:pt x="363728" y="36957"/>
                </a:lnTo>
                <a:lnTo>
                  <a:pt x="734390" y="34975"/>
                </a:lnTo>
                <a:lnTo>
                  <a:pt x="757809" y="35052"/>
                </a:lnTo>
                <a:lnTo>
                  <a:pt x="750951" y="35191"/>
                </a:lnTo>
                <a:lnTo>
                  <a:pt x="745515" y="35433"/>
                </a:lnTo>
                <a:lnTo>
                  <a:pt x="748284" y="35953"/>
                </a:lnTo>
                <a:lnTo>
                  <a:pt x="789203" y="34671"/>
                </a:lnTo>
                <a:lnTo>
                  <a:pt x="802322" y="34239"/>
                </a:lnTo>
                <a:lnTo>
                  <a:pt x="802640" y="34163"/>
                </a:lnTo>
                <a:lnTo>
                  <a:pt x="804545" y="34163"/>
                </a:lnTo>
                <a:lnTo>
                  <a:pt x="802322" y="34239"/>
                </a:lnTo>
                <a:lnTo>
                  <a:pt x="798830" y="35052"/>
                </a:lnTo>
                <a:lnTo>
                  <a:pt x="840625" y="35052"/>
                </a:lnTo>
                <a:lnTo>
                  <a:pt x="926833" y="36068"/>
                </a:lnTo>
                <a:lnTo>
                  <a:pt x="965733" y="36029"/>
                </a:lnTo>
                <a:lnTo>
                  <a:pt x="961224" y="36576"/>
                </a:lnTo>
                <a:lnTo>
                  <a:pt x="947762" y="36830"/>
                </a:lnTo>
                <a:lnTo>
                  <a:pt x="932053" y="36957"/>
                </a:lnTo>
                <a:lnTo>
                  <a:pt x="987894" y="36830"/>
                </a:lnTo>
                <a:lnTo>
                  <a:pt x="1036269" y="35953"/>
                </a:lnTo>
                <a:lnTo>
                  <a:pt x="1084656" y="34810"/>
                </a:lnTo>
                <a:lnTo>
                  <a:pt x="1140587" y="34163"/>
                </a:lnTo>
                <a:lnTo>
                  <a:pt x="1132649" y="35306"/>
                </a:lnTo>
                <a:lnTo>
                  <a:pt x="1142834" y="35953"/>
                </a:lnTo>
                <a:lnTo>
                  <a:pt x="1162113" y="36334"/>
                </a:lnTo>
                <a:lnTo>
                  <a:pt x="1181481" y="36957"/>
                </a:lnTo>
                <a:lnTo>
                  <a:pt x="1498473" y="34163"/>
                </a:lnTo>
                <a:lnTo>
                  <a:pt x="1505343" y="36195"/>
                </a:lnTo>
                <a:lnTo>
                  <a:pt x="1547139" y="36334"/>
                </a:lnTo>
                <a:lnTo>
                  <a:pt x="1595551" y="36334"/>
                </a:lnTo>
                <a:lnTo>
                  <a:pt x="1622298" y="37719"/>
                </a:lnTo>
                <a:lnTo>
                  <a:pt x="1641132" y="37604"/>
                </a:lnTo>
                <a:lnTo>
                  <a:pt x="1660639" y="37223"/>
                </a:lnTo>
                <a:lnTo>
                  <a:pt x="1676438" y="36715"/>
                </a:lnTo>
                <a:lnTo>
                  <a:pt x="1681568" y="36195"/>
                </a:lnTo>
                <a:lnTo>
                  <a:pt x="1684134" y="35953"/>
                </a:lnTo>
                <a:lnTo>
                  <a:pt x="1671586" y="36195"/>
                </a:lnTo>
                <a:lnTo>
                  <a:pt x="1657324" y="35953"/>
                </a:lnTo>
                <a:lnTo>
                  <a:pt x="1646478" y="35433"/>
                </a:lnTo>
                <a:lnTo>
                  <a:pt x="1644142" y="35052"/>
                </a:lnTo>
                <a:lnTo>
                  <a:pt x="1699577" y="34163"/>
                </a:lnTo>
                <a:lnTo>
                  <a:pt x="1722323" y="33540"/>
                </a:lnTo>
                <a:lnTo>
                  <a:pt x="1733677" y="32397"/>
                </a:lnTo>
                <a:lnTo>
                  <a:pt x="1775460" y="34163"/>
                </a:lnTo>
                <a:lnTo>
                  <a:pt x="1778990" y="33401"/>
                </a:lnTo>
                <a:lnTo>
                  <a:pt x="1786648" y="32512"/>
                </a:lnTo>
                <a:lnTo>
                  <a:pt x="1788960" y="32397"/>
                </a:lnTo>
                <a:lnTo>
                  <a:pt x="1798218" y="31877"/>
                </a:lnTo>
                <a:lnTo>
                  <a:pt x="1813560" y="31496"/>
                </a:lnTo>
                <a:lnTo>
                  <a:pt x="1835645" y="32639"/>
                </a:lnTo>
                <a:lnTo>
                  <a:pt x="1839531" y="31750"/>
                </a:lnTo>
                <a:lnTo>
                  <a:pt x="1841080" y="31496"/>
                </a:lnTo>
                <a:lnTo>
                  <a:pt x="1847303" y="30480"/>
                </a:lnTo>
                <a:lnTo>
                  <a:pt x="1881124" y="30607"/>
                </a:lnTo>
                <a:lnTo>
                  <a:pt x="1869325" y="31877"/>
                </a:lnTo>
                <a:lnTo>
                  <a:pt x="1849970" y="33540"/>
                </a:lnTo>
                <a:lnTo>
                  <a:pt x="1844040" y="34163"/>
                </a:lnTo>
                <a:lnTo>
                  <a:pt x="1864029" y="34544"/>
                </a:lnTo>
                <a:lnTo>
                  <a:pt x="1875561" y="34429"/>
                </a:lnTo>
                <a:lnTo>
                  <a:pt x="1899285" y="33401"/>
                </a:lnTo>
                <a:lnTo>
                  <a:pt x="1898586" y="34163"/>
                </a:lnTo>
                <a:lnTo>
                  <a:pt x="1886750" y="35052"/>
                </a:lnTo>
                <a:lnTo>
                  <a:pt x="1868322" y="36068"/>
                </a:lnTo>
                <a:lnTo>
                  <a:pt x="1847850" y="36957"/>
                </a:lnTo>
                <a:lnTo>
                  <a:pt x="1893570" y="37719"/>
                </a:lnTo>
                <a:lnTo>
                  <a:pt x="1978748" y="34925"/>
                </a:lnTo>
                <a:lnTo>
                  <a:pt x="2030615" y="33782"/>
                </a:lnTo>
                <a:lnTo>
                  <a:pt x="2083943" y="33401"/>
                </a:lnTo>
                <a:lnTo>
                  <a:pt x="2074037" y="34429"/>
                </a:lnTo>
                <a:lnTo>
                  <a:pt x="2064778" y="35191"/>
                </a:lnTo>
                <a:lnTo>
                  <a:pt x="2061057" y="35814"/>
                </a:lnTo>
                <a:lnTo>
                  <a:pt x="2067814" y="36957"/>
                </a:lnTo>
                <a:lnTo>
                  <a:pt x="2119363" y="35052"/>
                </a:lnTo>
                <a:lnTo>
                  <a:pt x="2148319" y="34544"/>
                </a:lnTo>
                <a:lnTo>
                  <a:pt x="2174875" y="35001"/>
                </a:lnTo>
                <a:lnTo>
                  <a:pt x="2209622" y="34544"/>
                </a:lnTo>
                <a:lnTo>
                  <a:pt x="2231618" y="34925"/>
                </a:lnTo>
                <a:lnTo>
                  <a:pt x="2252370" y="35572"/>
                </a:lnTo>
                <a:lnTo>
                  <a:pt x="2285746" y="35928"/>
                </a:lnTo>
                <a:lnTo>
                  <a:pt x="2356523" y="34544"/>
                </a:lnTo>
                <a:lnTo>
                  <a:pt x="2372855" y="34290"/>
                </a:lnTo>
                <a:lnTo>
                  <a:pt x="2405456" y="35191"/>
                </a:lnTo>
                <a:lnTo>
                  <a:pt x="2431973" y="36576"/>
                </a:lnTo>
                <a:lnTo>
                  <a:pt x="2462784" y="37719"/>
                </a:lnTo>
                <a:lnTo>
                  <a:pt x="2452370" y="38608"/>
                </a:lnTo>
                <a:lnTo>
                  <a:pt x="2485872" y="39370"/>
                </a:lnTo>
                <a:lnTo>
                  <a:pt x="2531961" y="39370"/>
                </a:lnTo>
                <a:lnTo>
                  <a:pt x="2609469" y="38608"/>
                </a:lnTo>
                <a:lnTo>
                  <a:pt x="2592806" y="38100"/>
                </a:lnTo>
                <a:lnTo>
                  <a:pt x="2589377" y="37846"/>
                </a:lnTo>
                <a:lnTo>
                  <a:pt x="2587663" y="37719"/>
                </a:lnTo>
                <a:lnTo>
                  <a:pt x="2584119" y="37084"/>
                </a:lnTo>
                <a:lnTo>
                  <a:pt x="2572258" y="35953"/>
                </a:lnTo>
                <a:lnTo>
                  <a:pt x="2555392" y="36449"/>
                </a:lnTo>
                <a:lnTo>
                  <a:pt x="2544026" y="37223"/>
                </a:lnTo>
                <a:lnTo>
                  <a:pt x="2528709" y="37846"/>
                </a:lnTo>
                <a:lnTo>
                  <a:pt x="2499995" y="37719"/>
                </a:lnTo>
                <a:lnTo>
                  <a:pt x="2514130" y="36576"/>
                </a:lnTo>
                <a:lnTo>
                  <a:pt x="2566759" y="34544"/>
                </a:lnTo>
                <a:lnTo>
                  <a:pt x="2570746" y="34290"/>
                </a:lnTo>
                <a:lnTo>
                  <a:pt x="2584704" y="33401"/>
                </a:lnTo>
                <a:lnTo>
                  <a:pt x="2604236" y="33909"/>
                </a:lnTo>
                <a:lnTo>
                  <a:pt x="2619578" y="35191"/>
                </a:lnTo>
                <a:lnTo>
                  <a:pt x="2630081" y="36715"/>
                </a:lnTo>
                <a:lnTo>
                  <a:pt x="2635123" y="37719"/>
                </a:lnTo>
                <a:lnTo>
                  <a:pt x="2728404" y="38100"/>
                </a:lnTo>
                <a:lnTo>
                  <a:pt x="2775674" y="38100"/>
                </a:lnTo>
                <a:lnTo>
                  <a:pt x="2833116" y="37719"/>
                </a:lnTo>
                <a:lnTo>
                  <a:pt x="2881592" y="34290"/>
                </a:lnTo>
                <a:lnTo>
                  <a:pt x="2914688" y="33401"/>
                </a:lnTo>
                <a:lnTo>
                  <a:pt x="2960751" y="34163"/>
                </a:lnTo>
                <a:lnTo>
                  <a:pt x="2956941" y="35052"/>
                </a:lnTo>
                <a:lnTo>
                  <a:pt x="2963849" y="34671"/>
                </a:lnTo>
                <a:lnTo>
                  <a:pt x="2993440" y="34671"/>
                </a:lnTo>
                <a:lnTo>
                  <a:pt x="3007360" y="34163"/>
                </a:lnTo>
                <a:lnTo>
                  <a:pt x="3001746" y="33401"/>
                </a:lnTo>
                <a:lnTo>
                  <a:pt x="3000819" y="33274"/>
                </a:lnTo>
                <a:lnTo>
                  <a:pt x="3009163" y="32778"/>
                </a:lnTo>
                <a:lnTo>
                  <a:pt x="3016605" y="32131"/>
                </a:lnTo>
                <a:lnTo>
                  <a:pt x="3007360" y="30607"/>
                </a:lnTo>
                <a:lnTo>
                  <a:pt x="3033217" y="31115"/>
                </a:lnTo>
                <a:lnTo>
                  <a:pt x="3048749" y="32258"/>
                </a:lnTo>
                <a:lnTo>
                  <a:pt x="3057144" y="33655"/>
                </a:lnTo>
                <a:lnTo>
                  <a:pt x="3061589" y="35052"/>
                </a:lnTo>
                <a:lnTo>
                  <a:pt x="3088170" y="34290"/>
                </a:lnTo>
                <a:lnTo>
                  <a:pt x="3163786" y="35433"/>
                </a:lnTo>
                <a:lnTo>
                  <a:pt x="3208439" y="35140"/>
                </a:lnTo>
                <a:lnTo>
                  <a:pt x="3192996" y="35814"/>
                </a:lnTo>
                <a:lnTo>
                  <a:pt x="3168497" y="36449"/>
                </a:lnTo>
                <a:lnTo>
                  <a:pt x="3151505" y="37084"/>
                </a:lnTo>
                <a:lnTo>
                  <a:pt x="3156839" y="37719"/>
                </a:lnTo>
                <a:lnTo>
                  <a:pt x="3219704" y="35052"/>
                </a:lnTo>
                <a:lnTo>
                  <a:pt x="3237661" y="34290"/>
                </a:lnTo>
                <a:lnTo>
                  <a:pt x="3240659" y="34163"/>
                </a:lnTo>
                <a:lnTo>
                  <a:pt x="3203448" y="34163"/>
                </a:lnTo>
                <a:lnTo>
                  <a:pt x="3243186" y="33655"/>
                </a:lnTo>
                <a:lnTo>
                  <a:pt x="3272117" y="34163"/>
                </a:lnTo>
                <a:lnTo>
                  <a:pt x="3321558" y="35953"/>
                </a:lnTo>
                <a:lnTo>
                  <a:pt x="3321380" y="36576"/>
                </a:lnTo>
                <a:lnTo>
                  <a:pt x="3313188" y="36830"/>
                </a:lnTo>
                <a:lnTo>
                  <a:pt x="3322256" y="36830"/>
                </a:lnTo>
                <a:lnTo>
                  <a:pt x="3342538" y="36576"/>
                </a:lnTo>
                <a:lnTo>
                  <a:pt x="3428949" y="33655"/>
                </a:lnTo>
                <a:lnTo>
                  <a:pt x="3448710" y="32893"/>
                </a:lnTo>
                <a:lnTo>
                  <a:pt x="3474847" y="31496"/>
                </a:lnTo>
                <a:lnTo>
                  <a:pt x="3485261" y="32397"/>
                </a:lnTo>
                <a:lnTo>
                  <a:pt x="3528060" y="32397"/>
                </a:lnTo>
                <a:lnTo>
                  <a:pt x="3521456" y="33401"/>
                </a:lnTo>
                <a:lnTo>
                  <a:pt x="3534791" y="32397"/>
                </a:lnTo>
                <a:lnTo>
                  <a:pt x="3569081" y="33401"/>
                </a:lnTo>
                <a:lnTo>
                  <a:pt x="3587115" y="32397"/>
                </a:lnTo>
                <a:lnTo>
                  <a:pt x="3577590" y="32397"/>
                </a:lnTo>
                <a:lnTo>
                  <a:pt x="3582352" y="31496"/>
                </a:lnTo>
                <a:lnTo>
                  <a:pt x="3637597" y="28194"/>
                </a:lnTo>
                <a:lnTo>
                  <a:pt x="3649332" y="28079"/>
                </a:lnTo>
                <a:lnTo>
                  <a:pt x="3672840" y="27813"/>
                </a:lnTo>
                <a:lnTo>
                  <a:pt x="3606165" y="27813"/>
                </a:lnTo>
                <a:lnTo>
                  <a:pt x="3618484" y="27051"/>
                </a:lnTo>
                <a:lnTo>
                  <a:pt x="3774694" y="27813"/>
                </a:lnTo>
                <a:lnTo>
                  <a:pt x="3761028" y="28460"/>
                </a:lnTo>
                <a:lnTo>
                  <a:pt x="3747033" y="28702"/>
                </a:lnTo>
                <a:lnTo>
                  <a:pt x="3716528" y="28702"/>
                </a:lnTo>
                <a:lnTo>
                  <a:pt x="3759149" y="29337"/>
                </a:lnTo>
                <a:lnTo>
                  <a:pt x="3847122" y="29197"/>
                </a:lnTo>
                <a:lnTo>
                  <a:pt x="3872738" y="30607"/>
                </a:lnTo>
                <a:lnTo>
                  <a:pt x="3819804" y="32016"/>
                </a:lnTo>
                <a:lnTo>
                  <a:pt x="3774084" y="32258"/>
                </a:lnTo>
                <a:lnTo>
                  <a:pt x="3727462" y="32131"/>
                </a:lnTo>
                <a:lnTo>
                  <a:pt x="3671824" y="32397"/>
                </a:lnTo>
                <a:lnTo>
                  <a:pt x="3662134" y="31496"/>
                </a:lnTo>
                <a:lnTo>
                  <a:pt x="3711981" y="30607"/>
                </a:lnTo>
                <a:lnTo>
                  <a:pt x="3727958" y="29603"/>
                </a:lnTo>
                <a:lnTo>
                  <a:pt x="3680460" y="29603"/>
                </a:lnTo>
                <a:lnTo>
                  <a:pt x="3669195" y="30226"/>
                </a:lnTo>
                <a:lnTo>
                  <a:pt x="3639845" y="30873"/>
                </a:lnTo>
                <a:lnTo>
                  <a:pt x="3613874" y="31750"/>
                </a:lnTo>
                <a:lnTo>
                  <a:pt x="3612769" y="33401"/>
                </a:lnTo>
                <a:lnTo>
                  <a:pt x="3766794" y="34163"/>
                </a:lnTo>
                <a:lnTo>
                  <a:pt x="3910838" y="34163"/>
                </a:lnTo>
                <a:lnTo>
                  <a:pt x="3824224" y="50304"/>
                </a:lnTo>
                <a:lnTo>
                  <a:pt x="3822522" y="51092"/>
                </a:lnTo>
                <a:lnTo>
                  <a:pt x="3862286" y="50304"/>
                </a:lnTo>
                <a:lnTo>
                  <a:pt x="3875201" y="48133"/>
                </a:lnTo>
                <a:lnTo>
                  <a:pt x="3875455" y="45974"/>
                </a:lnTo>
                <a:lnTo>
                  <a:pt x="3882263" y="44958"/>
                </a:lnTo>
                <a:lnTo>
                  <a:pt x="3896588" y="44335"/>
                </a:lnTo>
                <a:lnTo>
                  <a:pt x="3909974" y="43954"/>
                </a:lnTo>
                <a:lnTo>
                  <a:pt x="3927271" y="43903"/>
                </a:lnTo>
                <a:lnTo>
                  <a:pt x="3935603" y="44069"/>
                </a:lnTo>
                <a:lnTo>
                  <a:pt x="3926078" y="44958"/>
                </a:lnTo>
                <a:lnTo>
                  <a:pt x="3952773" y="44196"/>
                </a:lnTo>
                <a:lnTo>
                  <a:pt x="3957129" y="43815"/>
                </a:lnTo>
                <a:lnTo>
                  <a:pt x="3961485" y="43434"/>
                </a:lnTo>
                <a:lnTo>
                  <a:pt x="3969131" y="42926"/>
                </a:lnTo>
                <a:lnTo>
                  <a:pt x="3992626" y="43307"/>
                </a:lnTo>
                <a:lnTo>
                  <a:pt x="3997033" y="42926"/>
                </a:lnTo>
                <a:lnTo>
                  <a:pt x="4004399" y="42303"/>
                </a:lnTo>
                <a:lnTo>
                  <a:pt x="3993235" y="41922"/>
                </a:lnTo>
                <a:lnTo>
                  <a:pt x="3979380" y="41783"/>
                </a:lnTo>
                <a:lnTo>
                  <a:pt x="3983101" y="41275"/>
                </a:lnTo>
                <a:lnTo>
                  <a:pt x="4011955" y="40640"/>
                </a:lnTo>
                <a:lnTo>
                  <a:pt x="4029646" y="39370"/>
                </a:lnTo>
                <a:lnTo>
                  <a:pt x="4052849" y="38366"/>
                </a:lnTo>
                <a:lnTo>
                  <a:pt x="4098290" y="38608"/>
                </a:lnTo>
                <a:lnTo>
                  <a:pt x="4097286" y="39509"/>
                </a:lnTo>
                <a:lnTo>
                  <a:pt x="4095216" y="40398"/>
                </a:lnTo>
                <a:lnTo>
                  <a:pt x="4084942" y="41021"/>
                </a:lnTo>
                <a:lnTo>
                  <a:pt x="4059301" y="41275"/>
                </a:lnTo>
                <a:lnTo>
                  <a:pt x="4105910" y="43307"/>
                </a:lnTo>
                <a:lnTo>
                  <a:pt x="4067302" y="44069"/>
                </a:lnTo>
                <a:lnTo>
                  <a:pt x="4027932" y="44069"/>
                </a:lnTo>
                <a:lnTo>
                  <a:pt x="4013149" y="45478"/>
                </a:lnTo>
                <a:lnTo>
                  <a:pt x="3996791" y="48133"/>
                </a:lnTo>
                <a:lnTo>
                  <a:pt x="3983101" y="49415"/>
                </a:lnTo>
                <a:lnTo>
                  <a:pt x="4004335" y="48272"/>
                </a:lnTo>
                <a:lnTo>
                  <a:pt x="4014736" y="47891"/>
                </a:lnTo>
                <a:lnTo>
                  <a:pt x="4032631" y="47625"/>
                </a:lnTo>
                <a:lnTo>
                  <a:pt x="4048125" y="47891"/>
                </a:lnTo>
                <a:lnTo>
                  <a:pt x="4043908" y="48272"/>
                </a:lnTo>
                <a:lnTo>
                  <a:pt x="4031678" y="48768"/>
                </a:lnTo>
                <a:lnTo>
                  <a:pt x="4023106" y="49415"/>
                </a:lnTo>
                <a:lnTo>
                  <a:pt x="4054017" y="48514"/>
                </a:lnTo>
                <a:lnTo>
                  <a:pt x="4097693" y="49415"/>
                </a:lnTo>
                <a:lnTo>
                  <a:pt x="4125976" y="48514"/>
                </a:lnTo>
                <a:lnTo>
                  <a:pt x="4123232" y="47625"/>
                </a:lnTo>
                <a:lnTo>
                  <a:pt x="4121289" y="46990"/>
                </a:lnTo>
                <a:lnTo>
                  <a:pt x="4117848" y="46101"/>
                </a:lnTo>
                <a:lnTo>
                  <a:pt x="4110113" y="45593"/>
                </a:lnTo>
                <a:lnTo>
                  <a:pt x="4092575" y="44958"/>
                </a:lnTo>
                <a:lnTo>
                  <a:pt x="4121912" y="44932"/>
                </a:lnTo>
                <a:lnTo>
                  <a:pt x="4141051" y="45339"/>
                </a:lnTo>
                <a:lnTo>
                  <a:pt x="4157827" y="46355"/>
                </a:lnTo>
                <a:lnTo>
                  <a:pt x="4163060" y="47625"/>
                </a:lnTo>
                <a:lnTo>
                  <a:pt x="4169791" y="45859"/>
                </a:lnTo>
                <a:lnTo>
                  <a:pt x="4178223" y="45974"/>
                </a:lnTo>
                <a:lnTo>
                  <a:pt x="4189514" y="45974"/>
                </a:lnTo>
                <a:lnTo>
                  <a:pt x="4199737" y="46240"/>
                </a:lnTo>
                <a:lnTo>
                  <a:pt x="4204970" y="46748"/>
                </a:lnTo>
                <a:lnTo>
                  <a:pt x="4216400" y="45859"/>
                </a:lnTo>
                <a:lnTo>
                  <a:pt x="4200791" y="44831"/>
                </a:lnTo>
                <a:lnTo>
                  <a:pt x="4198836" y="44716"/>
                </a:lnTo>
                <a:lnTo>
                  <a:pt x="4180421" y="44069"/>
                </a:lnTo>
                <a:lnTo>
                  <a:pt x="4158818" y="43815"/>
                </a:lnTo>
                <a:lnTo>
                  <a:pt x="4131691" y="44069"/>
                </a:lnTo>
                <a:lnTo>
                  <a:pt x="4136174" y="43180"/>
                </a:lnTo>
                <a:lnTo>
                  <a:pt x="4133354" y="41922"/>
                </a:lnTo>
                <a:lnTo>
                  <a:pt x="4137304" y="40894"/>
                </a:lnTo>
                <a:lnTo>
                  <a:pt x="4162171" y="40398"/>
                </a:lnTo>
                <a:lnTo>
                  <a:pt x="4172648" y="40640"/>
                </a:lnTo>
                <a:lnTo>
                  <a:pt x="4172712" y="41021"/>
                </a:lnTo>
                <a:lnTo>
                  <a:pt x="4168660" y="41541"/>
                </a:lnTo>
                <a:lnTo>
                  <a:pt x="4166870" y="42164"/>
                </a:lnTo>
                <a:lnTo>
                  <a:pt x="4247159" y="42151"/>
                </a:lnTo>
                <a:lnTo>
                  <a:pt x="4324756" y="43954"/>
                </a:lnTo>
                <a:lnTo>
                  <a:pt x="4381119" y="44069"/>
                </a:lnTo>
                <a:lnTo>
                  <a:pt x="4358106" y="44577"/>
                </a:lnTo>
                <a:lnTo>
                  <a:pt x="4290669" y="44577"/>
                </a:lnTo>
                <a:lnTo>
                  <a:pt x="4255389" y="44958"/>
                </a:lnTo>
                <a:lnTo>
                  <a:pt x="4276268" y="45593"/>
                </a:lnTo>
                <a:lnTo>
                  <a:pt x="4319778" y="44958"/>
                </a:lnTo>
                <a:lnTo>
                  <a:pt x="4340098" y="44958"/>
                </a:lnTo>
                <a:lnTo>
                  <a:pt x="4326585" y="45720"/>
                </a:lnTo>
                <a:lnTo>
                  <a:pt x="4321314" y="46240"/>
                </a:lnTo>
                <a:lnTo>
                  <a:pt x="4325683" y="46609"/>
                </a:lnTo>
                <a:lnTo>
                  <a:pt x="4341114" y="46748"/>
                </a:lnTo>
                <a:lnTo>
                  <a:pt x="4352544" y="45859"/>
                </a:lnTo>
                <a:lnTo>
                  <a:pt x="4366526" y="45974"/>
                </a:lnTo>
                <a:lnTo>
                  <a:pt x="4381792" y="45974"/>
                </a:lnTo>
                <a:lnTo>
                  <a:pt x="4394555" y="46240"/>
                </a:lnTo>
                <a:lnTo>
                  <a:pt x="4401058" y="46748"/>
                </a:lnTo>
                <a:lnTo>
                  <a:pt x="4401058" y="45859"/>
                </a:lnTo>
                <a:lnTo>
                  <a:pt x="4394454" y="45859"/>
                </a:lnTo>
                <a:lnTo>
                  <a:pt x="4379214" y="44958"/>
                </a:lnTo>
                <a:lnTo>
                  <a:pt x="4416730" y="43815"/>
                </a:lnTo>
                <a:lnTo>
                  <a:pt x="4464113" y="43065"/>
                </a:lnTo>
                <a:lnTo>
                  <a:pt x="4540631" y="43014"/>
                </a:lnTo>
                <a:lnTo>
                  <a:pt x="4573397" y="43307"/>
                </a:lnTo>
                <a:lnTo>
                  <a:pt x="4555299" y="44716"/>
                </a:lnTo>
                <a:lnTo>
                  <a:pt x="4505934" y="45859"/>
                </a:lnTo>
                <a:lnTo>
                  <a:pt x="4521073" y="46748"/>
                </a:lnTo>
                <a:lnTo>
                  <a:pt x="4543298" y="46240"/>
                </a:lnTo>
                <a:lnTo>
                  <a:pt x="4566564" y="45212"/>
                </a:lnTo>
                <a:lnTo>
                  <a:pt x="4593971" y="44577"/>
                </a:lnTo>
                <a:lnTo>
                  <a:pt x="4628642" y="44958"/>
                </a:lnTo>
                <a:lnTo>
                  <a:pt x="4623079" y="46101"/>
                </a:lnTo>
                <a:lnTo>
                  <a:pt x="4632274" y="46748"/>
                </a:lnTo>
                <a:lnTo>
                  <a:pt x="4645584" y="47129"/>
                </a:lnTo>
                <a:lnTo>
                  <a:pt x="4652391" y="47625"/>
                </a:lnTo>
                <a:lnTo>
                  <a:pt x="4714430" y="44577"/>
                </a:lnTo>
                <a:lnTo>
                  <a:pt x="4724781" y="44069"/>
                </a:lnTo>
                <a:lnTo>
                  <a:pt x="4780051" y="44450"/>
                </a:lnTo>
                <a:lnTo>
                  <a:pt x="4807572" y="44450"/>
                </a:lnTo>
                <a:lnTo>
                  <a:pt x="4833239" y="44069"/>
                </a:lnTo>
                <a:lnTo>
                  <a:pt x="4790440" y="44069"/>
                </a:lnTo>
                <a:lnTo>
                  <a:pt x="4823295" y="42799"/>
                </a:lnTo>
                <a:lnTo>
                  <a:pt x="4826584" y="42684"/>
                </a:lnTo>
                <a:lnTo>
                  <a:pt x="4900968" y="43573"/>
                </a:lnTo>
                <a:lnTo>
                  <a:pt x="4941214" y="43510"/>
                </a:lnTo>
                <a:lnTo>
                  <a:pt x="4916043" y="44958"/>
                </a:lnTo>
                <a:lnTo>
                  <a:pt x="5010277" y="43954"/>
                </a:lnTo>
                <a:lnTo>
                  <a:pt x="5037594" y="43345"/>
                </a:lnTo>
                <a:lnTo>
                  <a:pt x="5038814" y="43345"/>
                </a:lnTo>
                <a:lnTo>
                  <a:pt x="5037963" y="44958"/>
                </a:lnTo>
                <a:lnTo>
                  <a:pt x="5053749" y="43307"/>
                </a:lnTo>
                <a:lnTo>
                  <a:pt x="5071262" y="42684"/>
                </a:lnTo>
                <a:lnTo>
                  <a:pt x="5085283" y="42164"/>
                </a:lnTo>
                <a:lnTo>
                  <a:pt x="5098885" y="41922"/>
                </a:lnTo>
                <a:lnTo>
                  <a:pt x="5105692" y="41783"/>
                </a:lnTo>
                <a:lnTo>
                  <a:pt x="5142611" y="41275"/>
                </a:lnTo>
                <a:lnTo>
                  <a:pt x="5086743" y="41783"/>
                </a:lnTo>
                <a:lnTo>
                  <a:pt x="5050091" y="41402"/>
                </a:lnTo>
                <a:lnTo>
                  <a:pt x="5044110" y="41275"/>
                </a:lnTo>
                <a:lnTo>
                  <a:pt x="5020157" y="40779"/>
                </a:lnTo>
                <a:lnTo>
                  <a:pt x="4984420" y="40513"/>
                </a:lnTo>
                <a:lnTo>
                  <a:pt x="4930394" y="41275"/>
                </a:lnTo>
                <a:lnTo>
                  <a:pt x="4946370" y="40398"/>
                </a:lnTo>
                <a:lnTo>
                  <a:pt x="4985410" y="38366"/>
                </a:lnTo>
                <a:lnTo>
                  <a:pt x="5032451" y="35953"/>
                </a:lnTo>
                <a:lnTo>
                  <a:pt x="5048364" y="35052"/>
                </a:lnTo>
                <a:lnTo>
                  <a:pt x="5067693" y="35953"/>
                </a:lnTo>
                <a:lnTo>
                  <a:pt x="5072253" y="36334"/>
                </a:lnTo>
                <a:lnTo>
                  <a:pt x="5074158" y="36957"/>
                </a:lnTo>
                <a:lnTo>
                  <a:pt x="5084115" y="36068"/>
                </a:lnTo>
                <a:lnTo>
                  <a:pt x="5093170" y="35052"/>
                </a:lnTo>
                <a:lnTo>
                  <a:pt x="5104371" y="34163"/>
                </a:lnTo>
                <a:lnTo>
                  <a:pt x="5107102" y="34048"/>
                </a:lnTo>
                <a:lnTo>
                  <a:pt x="5120767" y="33401"/>
                </a:lnTo>
                <a:lnTo>
                  <a:pt x="5129276" y="34163"/>
                </a:lnTo>
                <a:lnTo>
                  <a:pt x="5173878" y="33909"/>
                </a:lnTo>
                <a:lnTo>
                  <a:pt x="5183251" y="33401"/>
                </a:lnTo>
                <a:lnTo>
                  <a:pt x="5230139" y="30873"/>
                </a:lnTo>
                <a:lnTo>
                  <a:pt x="5272430" y="30848"/>
                </a:lnTo>
                <a:lnTo>
                  <a:pt x="5268417" y="32397"/>
                </a:lnTo>
                <a:lnTo>
                  <a:pt x="5240820" y="33540"/>
                </a:lnTo>
                <a:lnTo>
                  <a:pt x="5163566" y="35052"/>
                </a:lnTo>
                <a:lnTo>
                  <a:pt x="5167642" y="36576"/>
                </a:lnTo>
                <a:lnTo>
                  <a:pt x="5123942" y="38100"/>
                </a:lnTo>
                <a:lnTo>
                  <a:pt x="5131181" y="39509"/>
                </a:lnTo>
                <a:lnTo>
                  <a:pt x="5153152" y="37719"/>
                </a:lnTo>
                <a:lnTo>
                  <a:pt x="5165839" y="38481"/>
                </a:lnTo>
                <a:lnTo>
                  <a:pt x="5170398" y="38989"/>
                </a:lnTo>
                <a:lnTo>
                  <a:pt x="5168443" y="39306"/>
                </a:lnTo>
                <a:lnTo>
                  <a:pt x="5176355" y="39128"/>
                </a:lnTo>
                <a:lnTo>
                  <a:pt x="5188140" y="39128"/>
                </a:lnTo>
                <a:lnTo>
                  <a:pt x="5194046" y="38608"/>
                </a:lnTo>
                <a:lnTo>
                  <a:pt x="5233924" y="38569"/>
                </a:lnTo>
                <a:lnTo>
                  <a:pt x="5245468" y="38862"/>
                </a:lnTo>
                <a:lnTo>
                  <a:pt x="5247335" y="39370"/>
                </a:lnTo>
                <a:lnTo>
                  <a:pt x="5244744" y="40132"/>
                </a:lnTo>
                <a:lnTo>
                  <a:pt x="5246255" y="41021"/>
                </a:lnTo>
                <a:lnTo>
                  <a:pt x="5260441" y="41656"/>
                </a:lnTo>
                <a:lnTo>
                  <a:pt x="5295900" y="42164"/>
                </a:lnTo>
                <a:lnTo>
                  <a:pt x="5283390" y="42799"/>
                </a:lnTo>
                <a:lnTo>
                  <a:pt x="5259082" y="43573"/>
                </a:lnTo>
                <a:lnTo>
                  <a:pt x="5257800" y="44069"/>
                </a:lnTo>
                <a:lnTo>
                  <a:pt x="5195951" y="44069"/>
                </a:lnTo>
                <a:lnTo>
                  <a:pt x="5195062" y="45859"/>
                </a:lnTo>
                <a:lnTo>
                  <a:pt x="5247830" y="45478"/>
                </a:lnTo>
                <a:lnTo>
                  <a:pt x="5290540" y="44196"/>
                </a:lnTo>
                <a:lnTo>
                  <a:pt x="5325237" y="42545"/>
                </a:lnTo>
                <a:lnTo>
                  <a:pt x="5347182" y="40894"/>
                </a:lnTo>
                <a:lnTo>
                  <a:pt x="5353939" y="40398"/>
                </a:lnTo>
                <a:lnTo>
                  <a:pt x="5322481" y="40894"/>
                </a:lnTo>
                <a:lnTo>
                  <a:pt x="5319103" y="40132"/>
                </a:lnTo>
                <a:lnTo>
                  <a:pt x="5321960" y="38862"/>
                </a:lnTo>
                <a:lnTo>
                  <a:pt x="5317718" y="38481"/>
                </a:lnTo>
                <a:lnTo>
                  <a:pt x="5309235" y="37719"/>
                </a:lnTo>
                <a:lnTo>
                  <a:pt x="5328894" y="37084"/>
                </a:lnTo>
                <a:lnTo>
                  <a:pt x="5336959" y="37338"/>
                </a:lnTo>
                <a:lnTo>
                  <a:pt x="5343525" y="37719"/>
                </a:lnTo>
                <a:lnTo>
                  <a:pt x="5352250" y="37223"/>
                </a:lnTo>
                <a:lnTo>
                  <a:pt x="5358879" y="37084"/>
                </a:lnTo>
                <a:lnTo>
                  <a:pt x="5365521" y="36957"/>
                </a:lnTo>
                <a:lnTo>
                  <a:pt x="5376850" y="36576"/>
                </a:lnTo>
                <a:lnTo>
                  <a:pt x="5379720" y="35953"/>
                </a:lnTo>
                <a:lnTo>
                  <a:pt x="5412867" y="38608"/>
                </a:lnTo>
                <a:lnTo>
                  <a:pt x="5510225" y="42303"/>
                </a:lnTo>
                <a:lnTo>
                  <a:pt x="5513959" y="44958"/>
                </a:lnTo>
                <a:lnTo>
                  <a:pt x="5550039" y="45212"/>
                </a:lnTo>
                <a:lnTo>
                  <a:pt x="5568188" y="43307"/>
                </a:lnTo>
                <a:lnTo>
                  <a:pt x="5553773" y="42037"/>
                </a:lnTo>
                <a:lnTo>
                  <a:pt x="5569242" y="41021"/>
                </a:lnTo>
                <a:lnTo>
                  <a:pt x="5589422" y="40398"/>
                </a:lnTo>
                <a:lnTo>
                  <a:pt x="5593448" y="40259"/>
                </a:lnTo>
                <a:lnTo>
                  <a:pt x="5605272" y="39509"/>
                </a:lnTo>
                <a:lnTo>
                  <a:pt x="5547233" y="40398"/>
                </a:lnTo>
                <a:lnTo>
                  <a:pt x="5558066" y="39624"/>
                </a:lnTo>
                <a:lnTo>
                  <a:pt x="5560339" y="38608"/>
                </a:lnTo>
                <a:lnTo>
                  <a:pt x="5564378" y="37719"/>
                </a:lnTo>
                <a:lnTo>
                  <a:pt x="5577814" y="37084"/>
                </a:lnTo>
                <a:lnTo>
                  <a:pt x="5580507" y="36957"/>
                </a:lnTo>
                <a:lnTo>
                  <a:pt x="5558891" y="37084"/>
                </a:lnTo>
                <a:lnTo>
                  <a:pt x="5548414" y="36957"/>
                </a:lnTo>
                <a:lnTo>
                  <a:pt x="5527446" y="36715"/>
                </a:lnTo>
                <a:lnTo>
                  <a:pt x="5506339" y="36957"/>
                </a:lnTo>
                <a:lnTo>
                  <a:pt x="5512193" y="35953"/>
                </a:lnTo>
                <a:lnTo>
                  <a:pt x="5515127" y="35433"/>
                </a:lnTo>
                <a:lnTo>
                  <a:pt x="5496179" y="34810"/>
                </a:lnTo>
                <a:lnTo>
                  <a:pt x="5469217" y="34290"/>
                </a:lnTo>
                <a:lnTo>
                  <a:pt x="5454015" y="33401"/>
                </a:lnTo>
                <a:lnTo>
                  <a:pt x="5493029" y="33350"/>
                </a:lnTo>
                <a:lnTo>
                  <a:pt x="5526570" y="34048"/>
                </a:lnTo>
                <a:lnTo>
                  <a:pt x="5554116" y="35052"/>
                </a:lnTo>
                <a:lnTo>
                  <a:pt x="5560568" y="35953"/>
                </a:lnTo>
                <a:lnTo>
                  <a:pt x="5567502" y="35572"/>
                </a:lnTo>
                <a:lnTo>
                  <a:pt x="5586044" y="35306"/>
                </a:lnTo>
                <a:lnTo>
                  <a:pt x="5627243" y="35953"/>
                </a:lnTo>
                <a:lnTo>
                  <a:pt x="5634380" y="35306"/>
                </a:lnTo>
                <a:lnTo>
                  <a:pt x="5654383" y="33540"/>
                </a:lnTo>
                <a:lnTo>
                  <a:pt x="5655818" y="33401"/>
                </a:lnTo>
                <a:lnTo>
                  <a:pt x="5607570" y="33540"/>
                </a:lnTo>
                <a:lnTo>
                  <a:pt x="5549138" y="33401"/>
                </a:lnTo>
                <a:lnTo>
                  <a:pt x="5592292" y="29984"/>
                </a:lnTo>
                <a:lnTo>
                  <a:pt x="5631942" y="28702"/>
                </a:lnTo>
                <a:lnTo>
                  <a:pt x="5572874" y="28079"/>
                </a:lnTo>
                <a:lnTo>
                  <a:pt x="5466893" y="29603"/>
                </a:lnTo>
                <a:lnTo>
                  <a:pt x="5415915" y="28702"/>
                </a:lnTo>
                <a:lnTo>
                  <a:pt x="5342255" y="28702"/>
                </a:lnTo>
                <a:lnTo>
                  <a:pt x="5310492" y="27813"/>
                </a:lnTo>
                <a:lnTo>
                  <a:pt x="5287810" y="27190"/>
                </a:lnTo>
                <a:lnTo>
                  <a:pt x="5253355" y="24765"/>
                </a:lnTo>
                <a:lnTo>
                  <a:pt x="5249494" y="24257"/>
                </a:lnTo>
                <a:lnTo>
                  <a:pt x="5234051" y="22225"/>
                </a:lnTo>
                <a:lnTo>
                  <a:pt x="5229225" y="21590"/>
                </a:lnTo>
                <a:lnTo>
                  <a:pt x="5287391" y="21590"/>
                </a:lnTo>
                <a:lnTo>
                  <a:pt x="5291201" y="23495"/>
                </a:lnTo>
                <a:lnTo>
                  <a:pt x="5344884" y="22987"/>
                </a:lnTo>
                <a:lnTo>
                  <a:pt x="5493639" y="19939"/>
                </a:lnTo>
                <a:lnTo>
                  <a:pt x="5548249" y="19939"/>
                </a:lnTo>
                <a:lnTo>
                  <a:pt x="5534952" y="20840"/>
                </a:lnTo>
                <a:lnTo>
                  <a:pt x="5506555" y="21209"/>
                </a:lnTo>
                <a:lnTo>
                  <a:pt x="5503418" y="21590"/>
                </a:lnTo>
                <a:lnTo>
                  <a:pt x="5536743" y="20955"/>
                </a:lnTo>
                <a:lnTo>
                  <a:pt x="5557621" y="19812"/>
                </a:lnTo>
                <a:lnTo>
                  <a:pt x="5578297" y="19050"/>
                </a:lnTo>
                <a:lnTo>
                  <a:pt x="5610987" y="19939"/>
                </a:lnTo>
                <a:lnTo>
                  <a:pt x="5585980" y="19939"/>
                </a:lnTo>
                <a:lnTo>
                  <a:pt x="5585015" y="20193"/>
                </a:lnTo>
                <a:lnTo>
                  <a:pt x="5608498" y="21082"/>
                </a:lnTo>
                <a:lnTo>
                  <a:pt x="5609628" y="21729"/>
                </a:lnTo>
                <a:lnTo>
                  <a:pt x="5588127" y="22491"/>
                </a:lnTo>
                <a:lnTo>
                  <a:pt x="5650154" y="21590"/>
                </a:lnTo>
                <a:lnTo>
                  <a:pt x="5711317" y="21590"/>
                </a:lnTo>
                <a:lnTo>
                  <a:pt x="5822048" y="22606"/>
                </a:lnTo>
                <a:lnTo>
                  <a:pt x="5867146" y="22491"/>
                </a:lnTo>
                <a:lnTo>
                  <a:pt x="5864631" y="21844"/>
                </a:lnTo>
                <a:lnTo>
                  <a:pt x="5869914" y="21590"/>
                </a:lnTo>
                <a:lnTo>
                  <a:pt x="5875185" y="21348"/>
                </a:lnTo>
                <a:lnTo>
                  <a:pt x="5897626" y="20701"/>
                </a:lnTo>
                <a:lnTo>
                  <a:pt x="5906414" y="20955"/>
                </a:lnTo>
                <a:lnTo>
                  <a:pt x="5907976" y="21209"/>
                </a:lnTo>
                <a:lnTo>
                  <a:pt x="5903620" y="21463"/>
                </a:lnTo>
                <a:lnTo>
                  <a:pt x="5894705" y="21590"/>
                </a:lnTo>
                <a:lnTo>
                  <a:pt x="5915469" y="22872"/>
                </a:lnTo>
                <a:lnTo>
                  <a:pt x="5927293" y="23876"/>
                </a:lnTo>
                <a:lnTo>
                  <a:pt x="5931611" y="24904"/>
                </a:lnTo>
                <a:lnTo>
                  <a:pt x="5929884" y="26047"/>
                </a:lnTo>
                <a:lnTo>
                  <a:pt x="5858510" y="26047"/>
                </a:lnTo>
                <a:lnTo>
                  <a:pt x="5873966" y="26428"/>
                </a:lnTo>
                <a:lnTo>
                  <a:pt x="5899543" y="27559"/>
                </a:lnTo>
                <a:lnTo>
                  <a:pt x="5912866" y="27813"/>
                </a:lnTo>
                <a:lnTo>
                  <a:pt x="5913247" y="27813"/>
                </a:lnTo>
                <a:lnTo>
                  <a:pt x="5942330" y="27813"/>
                </a:lnTo>
                <a:lnTo>
                  <a:pt x="5954649" y="27051"/>
                </a:lnTo>
                <a:lnTo>
                  <a:pt x="5952744" y="27051"/>
                </a:lnTo>
                <a:lnTo>
                  <a:pt x="5952744" y="26047"/>
                </a:lnTo>
                <a:lnTo>
                  <a:pt x="6040374" y="21590"/>
                </a:lnTo>
                <a:lnTo>
                  <a:pt x="6038469" y="22491"/>
                </a:lnTo>
                <a:lnTo>
                  <a:pt x="6114669" y="21590"/>
                </a:lnTo>
                <a:lnTo>
                  <a:pt x="6105144" y="22491"/>
                </a:lnTo>
                <a:lnTo>
                  <a:pt x="6149848" y="21590"/>
                </a:lnTo>
                <a:lnTo>
                  <a:pt x="6148959" y="23495"/>
                </a:lnTo>
                <a:lnTo>
                  <a:pt x="6164072" y="22491"/>
                </a:lnTo>
                <a:lnTo>
                  <a:pt x="6161278" y="23495"/>
                </a:lnTo>
                <a:lnTo>
                  <a:pt x="6189891" y="24765"/>
                </a:lnTo>
                <a:lnTo>
                  <a:pt x="6275336" y="23495"/>
                </a:lnTo>
                <a:lnTo>
                  <a:pt x="6322187" y="23495"/>
                </a:lnTo>
                <a:lnTo>
                  <a:pt x="6312662" y="24257"/>
                </a:lnTo>
                <a:lnTo>
                  <a:pt x="6345529" y="23749"/>
                </a:lnTo>
                <a:lnTo>
                  <a:pt x="6481191" y="25146"/>
                </a:lnTo>
                <a:lnTo>
                  <a:pt x="6479286" y="26047"/>
                </a:lnTo>
                <a:lnTo>
                  <a:pt x="6459741" y="26428"/>
                </a:lnTo>
                <a:lnTo>
                  <a:pt x="6449479" y="27051"/>
                </a:lnTo>
                <a:lnTo>
                  <a:pt x="6448145" y="27940"/>
                </a:lnTo>
                <a:lnTo>
                  <a:pt x="6455410" y="28702"/>
                </a:lnTo>
                <a:lnTo>
                  <a:pt x="6416421" y="29603"/>
                </a:lnTo>
                <a:lnTo>
                  <a:pt x="6398133" y="29603"/>
                </a:lnTo>
                <a:lnTo>
                  <a:pt x="6375349" y="29464"/>
                </a:lnTo>
                <a:lnTo>
                  <a:pt x="6355245" y="28956"/>
                </a:lnTo>
                <a:lnTo>
                  <a:pt x="6345047" y="27813"/>
                </a:lnTo>
                <a:lnTo>
                  <a:pt x="6373444" y="27813"/>
                </a:lnTo>
                <a:lnTo>
                  <a:pt x="6371095" y="27559"/>
                </a:lnTo>
                <a:lnTo>
                  <a:pt x="6361176" y="27051"/>
                </a:lnTo>
                <a:lnTo>
                  <a:pt x="6329604" y="27813"/>
                </a:lnTo>
                <a:lnTo>
                  <a:pt x="6295745" y="27940"/>
                </a:lnTo>
                <a:lnTo>
                  <a:pt x="6269393" y="28321"/>
                </a:lnTo>
                <a:lnTo>
                  <a:pt x="6260338" y="29603"/>
                </a:lnTo>
                <a:lnTo>
                  <a:pt x="6228397" y="29603"/>
                </a:lnTo>
                <a:lnTo>
                  <a:pt x="6224117" y="29337"/>
                </a:lnTo>
                <a:lnTo>
                  <a:pt x="6207887" y="28702"/>
                </a:lnTo>
                <a:lnTo>
                  <a:pt x="6207303" y="28079"/>
                </a:lnTo>
                <a:lnTo>
                  <a:pt x="6211595" y="27432"/>
                </a:lnTo>
                <a:lnTo>
                  <a:pt x="6228842" y="26047"/>
                </a:lnTo>
                <a:lnTo>
                  <a:pt x="6079363" y="27051"/>
                </a:lnTo>
                <a:lnTo>
                  <a:pt x="6090793" y="28575"/>
                </a:lnTo>
                <a:lnTo>
                  <a:pt x="6137897" y="30365"/>
                </a:lnTo>
                <a:lnTo>
                  <a:pt x="6124194" y="31496"/>
                </a:lnTo>
                <a:lnTo>
                  <a:pt x="6116485" y="32512"/>
                </a:lnTo>
                <a:lnTo>
                  <a:pt x="6107823" y="33540"/>
                </a:lnTo>
                <a:lnTo>
                  <a:pt x="6091847" y="34290"/>
                </a:lnTo>
                <a:lnTo>
                  <a:pt x="6070854" y="34163"/>
                </a:lnTo>
                <a:lnTo>
                  <a:pt x="6056655" y="34048"/>
                </a:lnTo>
                <a:lnTo>
                  <a:pt x="6045670" y="33782"/>
                </a:lnTo>
                <a:lnTo>
                  <a:pt x="6034684" y="33540"/>
                </a:lnTo>
                <a:lnTo>
                  <a:pt x="6019419" y="33401"/>
                </a:lnTo>
                <a:lnTo>
                  <a:pt x="6021222" y="32258"/>
                </a:lnTo>
                <a:lnTo>
                  <a:pt x="6033935" y="31635"/>
                </a:lnTo>
                <a:lnTo>
                  <a:pt x="6039726" y="31496"/>
                </a:lnTo>
                <a:lnTo>
                  <a:pt x="6051296" y="31254"/>
                </a:lnTo>
                <a:lnTo>
                  <a:pt x="6067044" y="30607"/>
                </a:lnTo>
                <a:lnTo>
                  <a:pt x="6028207" y="31369"/>
                </a:lnTo>
                <a:lnTo>
                  <a:pt x="6014720" y="31496"/>
                </a:lnTo>
                <a:lnTo>
                  <a:pt x="6018530" y="30607"/>
                </a:lnTo>
                <a:lnTo>
                  <a:pt x="5965190" y="31496"/>
                </a:lnTo>
                <a:lnTo>
                  <a:pt x="5962345" y="32016"/>
                </a:lnTo>
                <a:lnTo>
                  <a:pt x="5997829" y="32016"/>
                </a:lnTo>
                <a:lnTo>
                  <a:pt x="6009005" y="32397"/>
                </a:lnTo>
                <a:lnTo>
                  <a:pt x="5974715" y="33401"/>
                </a:lnTo>
                <a:lnTo>
                  <a:pt x="5934659" y="33782"/>
                </a:lnTo>
                <a:lnTo>
                  <a:pt x="5882919" y="33782"/>
                </a:lnTo>
                <a:lnTo>
                  <a:pt x="5832081" y="33159"/>
                </a:lnTo>
                <a:lnTo>
                  <a:pt x="5794756" y="31496"/>
                </a:lnTo>
                <a:lnTo>
                  <a:pt x="5771273" y="31496"/>
                </a:lnTo>
                <a:lnTo>
                  <a:pt x="5763349" y="32258"/>
                </a:lnTo>
                <a:lnTo>
                  <a:pt x="5761850" y="33274"/>
                </a:lnTo>
                <a:lnTo>
                  <a:pt x="5757672" y="34163"/>
                </a:lnTo>
                <a:lnTo>
                  <a:pt x="5737364" y="34810"/>
                </a:lnTo>
                <a:lnTo>
                  <a:pt x="5697893" y="34163"/>
                </a:lnTo>
                <a:lnTo>
                  <a:pt x="5677662" y="34163"/>
                </a:lnTo>
                <a:lnTo>
                  <a:pt x="5673306" y="35306"/>
                </a:lnTo>
                <a:lnTo>
                  <a:pt x="5651703" y="36715"/>
                </a:lnTo>
                <a:lnTo>
                  <a:pt x="5646293" y="37719"/>
                </a:lnTo>
                <a:lnTo>
                  <a:pt x="5601462" y="36957"/>
                </a:lnTo>
                <a:lnTo>
                  <a:pt x="5599519" y="38608"/>
                </a:lnTo>
                <a:lnTo>
                  <a:pt x="5620270" y="38747"/>
                </a:lnTo>
                <a:lnTo>
                  <a:pt x="5666689" y="38735"/>
                </a:lnTo>
                <a:lnTo>
                  <a:pt x="5671477" y="40005"/>
                </a:lnTo>
                <a:lnTo>
                  <a:pt x="5660898" y="40398"/>
                </a:lnTo>
                <a:lnTo>
                  <a:pt x="5648693" y="40513"/>
                </a:lnTo>
                <a:lnTo>
                  <a:pt x="5649087" y="41275"/>
                </a:lnTo>
                <a:lnTo>
                  <a:pt x="5669077" y="41021"/>
                </a:lnTo>
                <a:lnTo>
                  <a:pt x="5691124" y="39890"/>
                </a:lnTo>
                <a:lnTo>
                  <a:pt x="5701411" y="39509"/>
                </a:lnTo>
                <a:lnTo>
                  <a:pt x="5714619" y="39624"/>
                </a:lnTo>
                <a:lnTo>
                  <a:pt x="5724055" y="39624"/>
                </a:lnTo>
                <a:lnTo>
                  <a:pt x="5729567" y="39890"/>
                </a:lnTo>
                <a:lnTo>
                  <a:pt x="5731002" y="40398"/>
                </a:lnTo>
                <a:lnTo>
                  <a:pt x="5702808" y="40513"/>
                </a:lnTo>
                <a:lnTo>
                  <a:pt x="5690400" y="41402"/>
                </a:lnTo>
                <a:lnTo>
                  <a:pt x="5679973" y="42303"/>
                </a:lnTo>
                <a:lnTo>
                  <a:pt x="5657723" y="42164"/>
                </a:lnTo>
                <a:lnTo>
                  <a:pt x="5655818" y="41275"/>
                </a:lnTo>
                <a:lnTo>
                  <a:pt x="5645035" y="42684"/>
                </a:lnTo>
                <a:lnTo>
                  <a:pt x="5620524" y="42926"/>
                </a:lnTo>
                <a:lnTo>
                  <a:pt x="5591746" y="42926"/>
                </a:lnTo>
                <a:lnTo>
                  <a:pt x="5568188" y="43307"/>
                </a:lnTo>
                <a:lnTo>
                  <a:pt x="5786247" y="43307"/>
                </a:lnTo>
                <a:lnTo>
                  <a:pt x="5760466" y="44958"/>
                </a:lnTo>
                <a:lnTo>
                  <a:pt x="5816270" y="45974"/>
                </a:lnTo>
                <a:lnTo>
                  <a:pt x="5847804" y="44450"/>
                </a:lnTo>
                <a:lnTo>
                  <a:pt x="5869330" y="42303"/>
                </a:lnTo>
                <a:lnTo>
                  <a:pt x="5871870" y="42037"/>
                </a:lnTo>
                <a:lnTo>
                  <a:pt x="5905246" y="40398"/>
                </a:lnTo>
                <a:lnTo>
                  <a:pt x="5891212" y="41541"/>
                </a:lnTo>
                <a:lnTo>
                  <a:pt x="5911126" y="42303"/>
                </a:lnTo>
                <a:lnTo>
                  <a:pt x="5944260" y="43065"/>
                </a:lnTo>
                <a:lnTo>
                  <a:pt x="5969889" y="44069"/>
                </a:lnTo>
                <a:lnTo>
                  <a:pt x="6035954" y="41275"/>
                </a:lnTo>
                <a:lnTo>
                  <a:pt x="6072327" y="40398"/>
                </a:lnTo>
                <a:lnTo>
                  <a:pt x="6115558" y="40398"/>
                </a:lnTo>
                <a:lnTo>
                  <a:pt x="6133287" y="43434"/>
                </a:lnTo>
                <a:lnTo>
                  <a:pt x="6147536" y="44577"/>
                </a:lnTo>
                <a:lnTo>
                  <a:pt x="6171692" y="44958"/>
                </a:lnTo>
                <a:lnTo>
                  <a:pt x="6198362" y="43307"/>
                </a:lnTo>
                <a:lnTo>
                  <a:pt x="6230950" y="43434"/>
                </a:lnTo>
                <a:lnTo>
                  <a:pt x="6264567" y="43307"/>
                </a:lnTo>
                <a:lnTo>
                  <a:pt x="6295314" y="43307"/>
                </a:lnTo>
                <a:lnTo>
                  <a:pt x="6319266" y="44069"/>
                </a:lnTo>
                <a:lnTo>
                  <a:pt x="6339726" y="44196"/>
                </a:lnTo>
                <a:lnTo>
                  <a:pt x="6350101" y="43434"/>
                </a:lnTo>
                <a:lnTo>
                  <a:pt x="6349568" y="43307"/>
                </a:lnTo>
                <a:lnTo>
                  <a:pt x="6345314" y="42303"/>
                </a:lnTo>
                <a:lnTo>
                  <a:pt x="6325997" y="41275"/>
                </a:lnTo>
                <a:lnTo>
                  <a:pt x="6368796" y="40398"/>
                </a:lnTo>
                <a:lnTo>
                  <a:pt x="6370701" y="41275"/>
                </a:lnTo>
                <a:lnTo>
                  <a:pt x="6408128" y="40398"/>
                </a:lnTo>
                <a:lnTo>
                  <a:pt x="6436080" y="39509"/>
                </a:lnTo>
                <a:lnTo>
                  <a:pt x="6468961" y="38481"/>
                </a:lnTo>
                <a:lnTo>
                  <a:pt x="6499822" y="37719"/>
                </a:lnTo>
                <a:lnTo>
                  <a:pt x="6510109" y="37465"/>
                </a:lnTo>
                <a:lnTo>
                  <a:pt x="6571589" y="36995"/>
                </a:lnTo>
                <a:lnTo>
                  <a:pt x="6570954" y="38227"/>
                </a:lnTo>
                <a:lnTo>
                  <a:pt x="6586664" y="39509"/>
                </a:lnTo>
                <a:lnTo>
                  <a:pt x="6591503" y="40513"/>
                </a:lnTo>
                <a:lnTo>
                  <a:pt x="6558280" y="41275"/>
                </a:lnTo>
                <a:lnTo>
                  <a:pt x="6566281" y="40640"/>
                </a:lnTo>
                <a:lnTo>
                  <a:pt x="6560375" y="40005"/>
                </a:lnTo>
                <a:lnTo>
                  <a:pt x="6549136" y="39370"/>
                </a:lnTo>
                <a:lnTo>
                  <a:pt x="6541135" y="38608"/>
                </a:lnTo>
                <a:lnTo>
                  <a:pt x="6519519" y="38481"/>
                </a:lnTo>
                <a:lnTo>
                  <a:pt x="6499923" y="38862"/>
                </a:lnTo>
                <a:lnTo>
                  <a:pt x="6483553" y="39624"/>
                </a:lnTo>
                <a:lnTo>
                  <a:pt x="6471666" y="40398"/>
                </a:lnTo>
                <a:lnTo>
                  <a:pt x="6475565" y="41402"/>
                </a:lnTo>
                <a:lnTo>
                  <a:pt x="6473660" y="42684"/>
                </a:lnTo>
                <a:lnTo>
                  <a:pt x="6466941" y="44069"/>
                </a:lnTo>
                <a:lnTo>
                  <a:pt x="6456426" y="44958"/>
                </a:lnTo>
                <a:lnTo>
                  <a:pt x="6502413" y="43954"/>
                </a:lnTo>
                <a:lnTo>
                  <a:pt x="6669291" y="42418"/>
                </a:lnTo>
                <a:lnTo>
                  <a:pt x="6682854" y="41275"/>
                </a:lnTo>
                <a:lnTo>
                  <a:pt x="6693408" y="40398"/>
                </a:lnTo>
                <a:lnTo>
                  <a:pt x="6739280" y="40398"/>
                </a:lnTo>
                <a:lnTo>
                  <a:pt x="6852666" y="40322"/>
                </a:lnTo>
                <a:lnTo>
                  <a:pt x="6892899" y="40513"/>
                </a:lnTo>
                <a:lnTo>
                  <a:pt x="6943852" y="41275"/>
                </a:lnTo>
                <a:lnTo>
                  <a:pt x="6940042" y="40398"/>
                </a:lnTo>
                <a:lnTo>
                  <a:pt x="6933311" y="40398"/>
                </a:lnTo>
                <a:lnTo>
                  <a:pt x="6933578" y="40259"/>
                </a:lnTo>
                <a:lnTo>
                  <a:pt x="6935216" y="39509"/>
                </a:lnTo>
                <a:lnTo>
                  <a:pt x="7006590" y="42164"/>
                </a:lnTo>
                <a:lnTo>
                  <a:pt x="6990461" y="43307"/>
                </a:lnTo>
                <a:lnTo>
                  <a:pt x="7037070" y="44069"/>
                </a:lnTo>
                <a:lnTo>
                  <a:pt x="7036714" y="44831"/>
                </a:lnTo>
                <a:lnTo>
                  <a:pt x="7029818" y="45339"/>
                </a:lnTo>
                <a:lnTo>
                  <a:pt x="7018452" y="45720"/>
                </a:lnTo>
                <a:lnTo>
                  <a:pt x="7004685" y="45859"/>
                </a:lnTo>
                <a:lnTo>
                  <a:pt x="6996620" y="46240"/>
                </a:lnTo>
                <a:lnTo>
                  <a:pt x="6990905" y="46240"/>
                </a:lnTo>
                <a:lnTo>
                  <a:pt x="6989800" y="46037"/>
                </a:lnTo>
                <a:lnTo>
                  <a:pt x="6979018" y="46482"/>
                </a:lnTo>
                <a:lnTo>
                  <a:pt x="7008444" y="47129"/>
                </a:lnTo>
                <a:lnTo>
                  <a:pt x="7002780" y="47625"/>
                </a:lnTo>
                <a:lnTo>
                  <a:pt x="6965696" y="47625"/>
                </a:lnTo>
                <a:lnTo>
                  <a:pt x="7003961" y="48387"/>
                </a:lnTo>
                <a:lnTo>
                  <a:pt x="7061314" y="48336"/>
                </a:lnTo>
                <a:lnTo>
                  <a:pt x="7085584" y="49415"/>
                </a:lnTo>
                <a:lnTo>
                  <a:pt x="7108609" y="48272"/>
                </a:lnTo>
                <a:lnTo>
                  <a:pt x="7111174" y="48133"/>
                </a:lnTo>
                <a:lnTo>
                  <a:pt x="7144410" y="47244"/>
                </a:lnTo>
                <a:lnTo>
                  <a:pt x="7194232" y="47193"/>
                </a:lnTo>
                <a:lnTo>
                  <a:pt x="7221728" y="47625"/>
                </a:lnTo>
                <a:lnTo>
                  <a:pt x="7221817" y="48133"/>
                </a:lnTo>
                <a:lnTo>
                  <a:pt x="7239482" y="48387"/>
                </a:lnTo>
                <a:lnTo>
                  <a:pt x="7255891" y="48895"/>
                </a:lnTo>
                <a:lnTo>
                  <a:pt x="7252208" y="50304"/>
                </a:lnTo>
                <a:lnTo>
                  <a:pt x="7271220" y="49530"/>
                </a:lnTo>
                <a:lnTo>
                  <a:pt x="7294131" y="49530"/>
                </a:lnTo>
                <a:lnTo>
                  <a:pt x="7314870" y="49784"/>
                </a:lnTo>
                <a:lnTo>
                  <a:pt x="7323214" y="49530"/>
                </a:lnTo>
                <a:lnTo>
                  <a:pt x="7327392" y="49415"/>
                </a:lnTo>
                <a:lnTo>
                  <a:pt x="7307326" y="49415"/>
                </a:lnTo>
                <a:lnTo>
                  <a:pt x="7293851" y="49149"/>
                </a:lnTo>
                <a:lnTo>
                  <a:pt x="7280783" y="48514"/>
                </a:lnTo>
                <a:lnTo>
                  <a:pt x="7294334" y="48272"/>
                </a:lnTo>
                <a:lnTo>
                  <a:pt x="7304735" y="47752"/>
                </a:lnTo>
                <a:lnTo>
                  <a:pt x="7316013" y="47510"/>
                </a:lnTo>
                <a:lnTo>
                  <a:pt x="7332218" y="47625"/>
                </a:lnTo>
                <a:lnTo>
                  <a:pt x="7335012" y="47625"/>
                </a:lnTo>
                <a:lnTo>
                  <a:pt x="7359294" y="45339"/>
                </a:lnTo>
                <a:lnTo>
                  <a:pt x="7373290" y="44196"/>
                </a:lnTo>
                <a:lnTo>
                  <a:pt x="7456894" y="44183"/>
                </a:lnTo>
                <a:lnTo>
                  <a:pt x="7470584" y="44716"/>
                </a:lnTo>
                <a:lnTo>
                  <a:pt x="7464615" y="45593"/>
                </a:lnTo>
                <a:lnTo>
                  <a:pt x="7423124" y="47891"/>
                </a:lnTo>
                <a:lnTo>
                  <a:pt x="7406589" y="48895"/>
                </a:lnTo>
                <a:lnTo>
                  <a:pt x="7405497" y="49415"/>
                </a:lnTo>
                <a:lnTo>
                  <a:pt x="7420140" y="48895"/>
                </a:lnTo>
                <a:lnTo>
                  <a:pt x="7449159" y="48514"/>
                </a:lnTo>
                <a:lnTo>
                  <a:pt x="7483018" y="48653"/>
                </a:lnTo>
                <a:lnTo>
                  <a:pt x="7512177" y="49415"/>
                </a:lnTo>
                <a:lnTo>
                  <a:pt x="7517866" y="49415"/>
                </a:lnTo>
                <a:lnTo>
                  <a:pt x="7532725" y="49149"/>
                </a:lnTo>
                <a:lnTo>
                  <a:pt x="7547750" y="49149"/>
                </a:lnTo>
                <a:lnTo>
                  <a:pt x="7561580" y="49415"/>
                </a:lnTo>
                <a:lnTo>
                  <a:pt x="7563498" y="49149"/>
                </a:lnTo>
                <a:lnTo>
                  <a:pt x="7568311" y="48514"/>
                </a:lnTo>
                <a:lnTo>
                  <a:pt x="7570241" y="48272"/>
                </a:lnTo>
                <a:lnTo>
                  <a:pt x="7591844" y="46240"/>
                </a:lnTo>
                <a:lnTo>
                  <a:pt x="7601585" y="44958"/>
                </a:lnTo>
                <a:lnTo>
                  <a:pt x="7672070" y="44958"/>
                </a:lnTo>
                <a:lnTo>
                  <a:pt x="7657846" y="45859"/>
                </a:lnTo>
                <a:lnTo>
                  <a:pt x="7702550" y="45859"/>
                </a:lnTo>
                <a:lnTo>
                  <a:pt x="7702245" y="46863"/>
                </a:lnTo>
                <a:lnTo>
                  <a:pt x="7694447" y="47129"/>
                </a:lnTo>
                <a:lnTo>
                  <a:pt x="7681646" y="47244"/>
                </a:lnTo>
                <a:lnTo>
                  <a:pt x="7666355" y="47625"/>
                </a:lnTo>
                <a:lnTo>
                  <a:pt x="7675435" y="48133"/>
                </a:lnTo>
                <a:lnTo>
                  <a:pt x="7685494" y="48387"/>
                </a:lnTo>
                <a:lnTo>
                  <a:pt x="7696454" y="48133"/>
                </a:lnTo>
                <a:lnTo>
                  <a:pt x="7708265" y="47625"/>
                </a:lnTo>
                <a:lnTo>
                  <a:pt x="7699629" y="47625"/>
                </a:lnTo>
                <a:lnTo>
                  <a:pt x="7742250" y="45859"/>
                </a:lnTo>
                <a:lnTo>
                  <a:pt x="7751572" y="44958"/>
                </a:lnTo>
                <a:lnTo>
                  <a:pt x="7733360" y="44132"/>
                </a:lnTo>
                <a:lnTo>
                  <a:pt x="7759446" y="44132"/>
                </a:lnTo>
                <a:lnTo>
                  <a:pt x="7793037" y="45097"/>
                </a:lnTo>
                <a:lnTo>
                  <a:pt x="7810817" y="45072"/>
                </a:lnTo>
                <a:lnTo>
                  <a:pt x="7809027" y="46101"/>
                </a:lnTo>
                <a:lnTo>
                  <a:pt x="7802842" y="46748"/>
                </a:lnTo>
                <a:lnTo>
                  <a:pt x="7798613" y="47129"/>
                </a:lnTo>
                <a:lnTo>
                  <a:pt x="7802499" y="47625"/>
                </a:lnTo>
                <a:lnTo>
                  <a:pt x="7837132" y="48006"/>
                </a:lnTo>
                <a:lnTo>
                  <a:pt x="7852423" y="48006"/>
                </a:lnTo>
                <a:lnTo>
                  <a:pt x="7868158" y="47625"/>
                </a:lnTo>
                <a:lnTo>
                  <a:pt x="7859687" y="47510"/>
                </a:lnTo>
                <a:lnTo>
                  <a:pt x="7858988" y="47129"/>
                </a:lnTo>
                <a:lnTo>
                  <a:pt x="7855991" y="46609"/>
                </a:lnTo>
                <a:lnTo>
                  <a:pt x="7840599" y="45859"/>
                </a:lnTo>
                <a:lnTo>
                  <a:pt x="7853489" y="45339"/>
                </a:lnTo>
                <a:lnTo>
                  <a:pt x="7868793" y="45097"/>
                </a:lnTo>
                <a:lnTo>
                  <a:pt x="7881417" y="45097"/>
                </a:lnTo>
                <a:lnTo>
                  <a:pt x="7886319" y="44958"/>
                </a:lnTo>
                <a:lnTo>
                  <a:pt x="7870901" y="44958"/>
                </a:lnTo>
                <a:lnTo>
                  <a:pt x="7861465" y="44716"/>
                </a:lnTo>
                <a:lnTo>
                  <a:pt x="7849883" y="44119"/>
                </a:lnTo>
                <a:lnTo>
                  <a:pt x="7857071" y="44119"/>
                </a:lnTo>
                <a:lnTo>
                  <a:pt x="7903172" y="44335"/>
                </a:lnTo>
                <a:lnTo>
                  <a:pt x="7930794" y="44831"/>
                </a:lnTo>
                <a:lnTo>
                  <a:pt x="7954924" y="45720"/>
                </a:lnTo>
                <a:lnTo>
                  <a:pt x="7988236" y="44958"/>
                </a:lnTo>
                <a:lnTo>
                  <a:pt x="8069821" y="44196"/>
                </a:lnTo>
                <a:lnTo>
                  <a:pt x="8074190" y="44069"/>
                </a:lnTo>
                <a:lnTo>
                  <a:pt x="8100441" y="43307"/>
                </a:lnTo>
                <a:lnTo>
                  <a:pt x="8097279" y="43065"/>
                </a:lnTo>
                <a:lnTo>
                  <a:pt x="8086217" y="42164"/>
                </a:lnTo>
                <a:lnTo>
                  <a:pt x="8075879" y="42799"/>
                </a:lnTo>
                <a:lnTo>
                  <a:pt x="8063585" y="43065"/>
                </a:lnTo>
                <a:lnTo>
                  <a:pt x="8051647" y="42799"/>
                </a:lnTo>
                <a:lnTo>
                  <a:pt x="8042402" y="42164"/>
                </a:lnTo>
                <a:lnTo>
                  <a:pt x="8053806" y="41922"/>
                </a:lnTo>
                <a:lnTo>
                  <a:pt x="8047456" y="41275"/>
                </a:lnTo>
                <a:lnTo>
                  <a:pt x="8041665" y="40398"/>
                </a:lnTo>
                <a:lnTo>
                  <a:pt x="8054721" y="39509"/>
                </a:lnTo>
                <a:lnTo>
                  <a:pt x="8092605" y="39509"/>
                </a:lnTo>
                <a:lnTo>
                  <a:pt x="8156867" y="40132"/>
                </a:lnTo>
                <a:lnTo>
                  <a:pt x="8181340" y="39509"/>
                </a:lnTo>
                <a:close/>
              </a:path>
              <a:path w="8271509" h="60960">
                <a:moveTo>
                  <a:pt x="8195043" y="41275"/>
                </a:moveTo>
                <a:lnTo>
                  <a:pt x="8193570" y="41249"/>
                </a:lnTo>
                <a:lnTo>
                  <a:pt x="8192033" y="41262"/>
                </a:lnTo>
                <a:lnTo>
                  <a:pt x="8195043" y="41275"/>
                </a:lnTo>
                <a:close/>
              </a:path>
              <a:path w="8271509" h="60960">
                <a:moveTo>
                  <a:pt x="8271116" y="43446"/>
                </a:moveTo>
                <a:lnTo>
                  <a:pt x="8242795" y="42164"/>
                </a:lnTo>
                <a:lnTo>
                  <a:pt x="8202485" y="41275"/>
                </a:lnTo>
                <a:lnTo>
                  <a:pt x="8195043" y="41275"/>
                </a:lnTo>
                <a:lnTo>
                  <a:pt x="8214106" y="41656"/>
                </a:lnTo>
                <a:lnTo>
                  <a:pt x="8210524" y="43218"/>
                </a:lnTo>
                <a:lnTo>
                  <a:pt x="8165554" y="43662"/>
                </a:lnTo>
                <a:lnTo>
                  <a:pt x="8147558" y="45212"/>
                </a:lnTo>
                <a:lnTo>
                  <a:pt x="8184667" y="45313"/>
                </a:lnTo>
                <a:lnTo>
                  <a:pt x="8239938" y="43840"/>
                </a:lnTo>
                <a:lnTo>
                  <a:pt x="8271116" y="4344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509809" y="838200"/>
            <a:ext cx="9051222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457200">
              <a:lnSpc>
                <a:spcPct val="100000"/>
              </a:lnSpc>
              <a:tabLst>
                <a:tab pos="469265" algn="l"/>
              </a:tabLst>
            </a:pPr>
            <a:r>
              <a:rPr lang="en-US" b="1" spc="-5" dirty="0">
                <a:latin typeface="Cambria"/>
                <a:cs typeface="Cambria"/>
              </a:rPr>
              <a:t>A Gantt</a:t>
            </a:r>
            <a:r>
              <a:rPr lang="en-US" b="1" dirty="0">
                <a:latin typeface="Cambria"/>
                <a:cs typeface="Cambria"/>
              </a:rPr>
              <a:t> chart </a:t>
            </a:r>
            <a:r>
              <a:rPr lang="en-US" b="1" spc="-5" dirty="0">
                <a:latin typeface="Cambria"/>
                <a:cs typeface="Cambria"/>
              </a:rPr>
              <a:t>is </a:t>
            </a:r>
            <a:r>
              <a:rPr lang="en-US" b="1" spc="-10" dirty="0">
                <a:latin typeface="Cambria"/>
                <a:cs typeface="Cambria"/>
              </a:rPr>
              <a:t>used</a:t>
            </a:r>
            <a:r>
              <a:rPr lang="en-US" b="1" spc="10" dirty="0">
                <a:latin typeface="Cambria"/>
                <a:cs typeface="Cambria"/>
              </a:rPr>
              <a:t> </a:t>
            </a:r>
            <a:r>
              <a:rPr lang="en-US" b="1" spc="-25" dirty="0">
                <a:latin typeface="Cambria"/>
                <a:cs typeface="Cambria"/>
              </a:rPr>
              <a:t>to</a:t>
            </a:r>
            <a:r>
              <a:rPr lang="en-US" b="1" spc="10" dirty="0">
                <a:latin typeface="Cambria"/>
                <a:cs typeface="Cambria"/>
              </a:rPr>
              <a:t> </a:t>
            </a:r>
            <a:r>
              <a:rPr lang="en-US" b="1" spc="-20" dirty="0">
                <a:latin typeface="Cambria"/>
                <a:cs typeface="Cambria"/>
              </a:rPr>
              <a:t>graphically</a:t>
            </a:r>
            <a:r>
              <a:rPr lang="en-US" b="1" spc="-5" dirty="0">
                <a:latin typeface="Cambria"/>
                <a:cs typeface="Cambria"/>
              </a:rPr>
              <a:t> </a:t>
            </a:r>
            <a:r>
              <a:rPr lang="en-US" b="1" spc="-10" dirty="0">
                <a:latin typeface="Cambria"/>
                <a:cs typeface="Cambria"/>
              </a:rPr>
              <a:t>present</a:t>
            </a:r>
            <a:r>
              <a:rPr lang="en-US" b="1" dirty="0">
                <a:latin typeface="Cambria"/>
                <a:cs typeface="Cambria"/>
              </a:rPr>
              <a:t> </a:t>
            </a:r>
            <a:r>
              <a:rPr lang="en-US" b="1" spc="-10" dirty="0">
                <a:latin typeface="Cambria"/>
                <a:cs typeface="Cambria"/>
              </a:rPr>
              <a:t>the</a:t>
            </a:r>
            <a:r>
              <a:rPr lang="en-US" b="1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start and </a:t>
            </a:r>
            <a:r>
              <a:rPr lang="en-US" b="1" spc="-600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end </a:t>
            </a:r>
            <a:r>
              <a:rPr lang="en-US" b="1" spc="-15" dirty="0" smtClean="0">
                <a:latin typeface="Cambria"/>
                <a:cs typeface="Cambria"/>
              </a:rPr>
              <a:t>dates</a:t>
            </a:r>
            <a:r>
              <a:rPr lang="en-US" b="1" spc="10" dirty="0" smtClean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of</a:t>
            </a:r>
            <a:r>
              <a:rPr lang="en-US" b="1" spc="5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each</a:t>
            </a:r>
            <a:r>
              <a:rPr lang="en-US" b="1" spc="5" dirty="0">
                <a:latin typeface="Cambria"/>
                <a:cs typeface="Cambria"/>
              </a:rPr>
              <a:t> </a:t>
            </a:r>
            <a:r>
              <a:rPr lang="en-US" b="1" spc="-15" dirty="0">
                <a:latin typeface="Cambria"/>
                <a:cs typeface="Cambria"/>
              </a:rPr>
              <a:t>software</a:t>
            </a:r>
            <a:r>
              <a:rPr lang="en-US" b="1" spc="-5" dirty="0">
                <a:latin typeface="Cambria"/>
                <a:cs typeface="Cambria"/>
              </a:rPr>
              <a:t> engineering</a:t>
            </a:r>
            <a:r>
              <a:rPr lang="en-US" b="1" spc="-45" dirty="0">
                <a:latin typeface="Cambria"/>
                <a:cs typeface="Cambria"/>
              </a:rPr>
              <a:t> </a:t>
            </a:r>
            <a:r>
              <a:rPr lang="en-US" b="1" spc="-10" dirty="0" smtClean="0">
                <a:latin typeface="Cambria"/>
                <a:cs typeface="Cambria"/>
              </a:rPr>
              <a:t>task/activity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31" name="object 2"/>
          <p:cNvSpPr txBox="1"/>
          <p:nvPr/>
        </p:nvSpPr>
        <p:spPr>
          <a:xfrm>
            <a:off x="1593722" y="2848736"/>
            <a:ext cx="9150477" cy="187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5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2700" spc="-1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chemeClr val="bg1"/>
                </a:solidFill>
                <a:latin typeface="Times New Roman"/>
                <a:cs typeface="Times New Roman"/>
              </a:rPr>
              <a:t>chart</a:t>
            </a:r>
            <a:r>
              <a:rPr sz="27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chemeClr val="bg1"/>
                </a:solidFill>
                <a:latin typeface="Times New Roman"/>
                <a:cs typeface="Times New Roman"/>
              </a:rPr>
              <a:t>in</a:t>
            </a:r>
            <a:r>
              <a:rPr sz="2700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chemeClr val="bg1"/>
                </a:solidFill>
                <a:latin typeface="Times New Roman"/>
                <a:cs typeface="Times New Roman"/>
              </a:rPr>
              <a:t>which</a:t>
            </a:r>
            <a:r>
              <a:rPr sz="27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chemeClr val="bg1"/>
                </a:solidFill>
                <a:latin typeface="Times New Roman"/>
                <a:cs typeface="Times New Roman"/>
              </a:rPr>
              <a:t>a series</a:t>
            </a:r>
            <a:r>
              <a:rPr sz="2700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2700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chemeClr val="bg1"/>
                </a:solidFill>
                <a:latin typeface="Times New Roman"/>
                <a:cs typeface="Times New Roman"/>
              </a:rPr>
              <a:t>horizontal</a:t>
            </a:r>
            <a:r>
              <a:rPr sz="27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chemeClr val="bg1"/>
                </a:solidFill>
                <a:latin typeface="Times New Roman"/>
                <a:cs typeface="Times New Roman"/>
              </a:rPr>
              <a:t>lines</a:t>
            </a:r>
            <a:r>
              <a:rPr sz="27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chemeClr val="bg1"/>
                </a:solidFill>
                <a:latin typeface="Times New Roman"/>
                <a:cs typeface="Times New Roman"/>
              </a:rPr>
              <a:t>shows</a:t>
            </a:r>
            <a:r>
              <a:rPr sz="27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sz="2700" spc="-6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chemeClr val="bg1"/>
                </a:solidFill>
                <a:latin typeface="Times New Roman"/>
                <a:cs typeface="Times New Roman"/>
              </a:rPr>
              <a:t>amount of </a:t>
            </a:r>
            <a:r>
              <a:rPr sz="2700" dirty="0" smtClean="0">
                <a:solidFill>
                  <a:schemeClr val="bg1"/>
                </a:solidFill>
                <a:latin typeface="Times New Roman"/>
                <a:cs typeface="Times New Roman"/>
              </a:rPr>
              <a:t>work</a:t>
            </a:r>
            <a:r>
              <a:rPr lang="en-US" sz="2700" dirty="0" smtClean="0">
                <a:solidFill>
                  <a:schemeClr val="bg1"/>
                </a:solidFill>
                <a:latin typeface="Times New Roman"/>
                <a:cs typeface="Times New Roman"/>
              </a:rPr>
              <a:t> (activity)</a:t>
            </a:r>
            <a:r>
              <a:rPr sz="270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chemeClr val="bg1"/>
                </a:solidFill>
                <a:latin typeface="Times New Roman"/>
                <a:cs typeface="Times New Roman"/>
              </a:rPr>
              <a:t>done in certain periods of </a:t>
            </a:r>
            <a:r>
              <a:rPr sz="2700" spc="-5" dirty="0">
                <a:solidFill>
                  <a:schemeClr val="bg1"/>
                </a:solidFill>
                <a:latin typeface="Times New Roman"/>
                <a:cs typeface="Times New Roman"/>
              </a:rPr>
              <a:t>time </a:t>
            </a:r>
            <a:r>
              <a:rPr sz="2700" dirty="0">
                <a:solidFill>
                  <a:schemeClr val="bg1"/>
                </a:solidFill>
                <a:latin typeface="Times New Roman"/>
                <a:cs typeface="Times New Roman"/>
              </a:rPr>
              <a:t>in </a:t>
            </a:r>
            <a:r>
              <a:rPr sz="27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chemeClr val="bg1"/>
                </a:solidFill>
                <a:latin typeface="Times New Roman"/>
                <a:cs typeface="Times New Roman"/>
              </a:rPr>
              <a:t>relation</a:t>
            </a:r>
            <a:r>
              <a:rPr sz="27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z="2700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7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amount</a:t>
            </a:r>
            <a:r>
              <a:rPr lang="en-US" sz="2700" dirty="0" smtClean="0">
                <a:solidFill>
                  <a:schemeClr val="bg1"/>
                </a:solidFill>
                <a:latin typeface="Times New Roman"/>
                <a:cs typeface="Times New Roman"/>
              </a:rPr>
              <a:t> (activity)</a:t>
            </a:r>
            <a:r>
              <a:rPr sz="270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chemeClr val="bg1"/>
                </a:solidFill>
                <a:latin typeface="Times New Roman"/>
                <a:cs typeface="Times New Roman"/>
              </a:rPr>
              <a:t>planned</a:t>
            </a:r>
            <a:r>
              <a:rPr sz="27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chemeClr val="bg1"/>
                </a:solidFill>
                <a:latin typeface="Times New Roman"/>
                <a:cs typeface="Times New Roman"/>
              </a:rPr>
              <a:t>for</a:t>
            </a:r>
            <a:r>
              <a:rPr sz="27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700" dirty="0" smtClean="0">
                <a:solidFill>
                  <a:schemeClr val="bg1"/>
                </a:solidFill>
                <a:latin typeface="Times New Roman"/>
                <a:cs typeface="Times New Roman"/>
              </a:rPr>
              <a:t>th</a:t>
            </a:r>
            <a:r>
              <a:rPr lang="en-US" sz="27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at</a:t>
            </a:r>
            <a:r>
              <a:rPr sz="2700" spc="-2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700" spc="-20" dirty="0" smtClean="0">
                <a:solidFill>
                  <a:schemeClr val="bg1"/>
                </a:solidFill>
                <a:latin typeface="Times New Roman"/>
                <a:cs typeface="Times New Roman"/>
              </a:rPr>
              <a:t>time </a:t>
            </a:r>
            <a:r>
              <a:rPr sz="2700" dirty="0" smtClean="0">
                <a:solidFill>
                  <a:schemeClr val="bg1"/>
                </a:solidFill>
                <a:latin typeface="Times New Roman"/>
                <a:cs typeface="Times New Roman"/>
              </a:rPr>
              <a:t>periods</a:t>
            </a:r>
            <a:r>
              <a:rPr sz="2700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065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216" y="907795"/>
            <a:ext cx="65157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The</a:t>
            </a:r>
            <a:r>
              <a:rPr sz="3200" spc="-25" dirty="0"/>
              <a:t> </a:t>
            </a:r>
            <a:r>
              <a:rPr sz="3200" dirty="0"/>
              <a:t>Purpose</a:t>
            </a:r>
            <a:r>
              <a:rPr sz="3200" spc="-10" dirty="0"/>
              <a:t> </a:t>
            </a:r>
            <a:r>
              <a:rPr sz="3200" dirty="0"/>
              <a:t>of</a:t>
            </a:r>
            <a:r>
              <a:rPr sz="3200" spc="-5" dirty="0"/>
              <a:t> </a:t>
            </a:r>
            <a:r>
              <a:rPr sz="3200" dirty="0"/>
              <a:t>a</a:t>
            </a:r>
            <a:r>
              <a:rPr sz="3200" spc="-10" dirty="0"/>
              <a:t> </a:t>
            </a:r>
            <a:r>
              <a:rPr sz="3200" dirty="0"/>
              <a:t>Gantt</a:t>
            </a:r>
            <a:r>
              <a:rPr sz="3200" spc="-10" dirty="0"/>
              <a:t> </a:t>
            </a:r>
            <a:r>
              <a:rPr sz="3200" dirty="0"/>
              <a:t>Chart: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601216" y="1872742"/>
            <a:ext cx="8922385" cy="36709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87020" marR="372110" indent="-274320">
              <a:lnSpc>
                <a:spcPts val="3030"/>
              </a:lnSpc>
              <a:spcBef>
                <a:spcPts val="470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800" spc="-9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illustrate</a:t>
            </a:r>
            <a:r>
              <a:rPr sz="2800" spc="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relationship</a:t>
            </a:r>
            <a:r>
              <a:rPr sz="28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between</a:t>
            </a:r>
            <a:r>
              <a:rPr sz="28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28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activities</a:t>
            </a:r>
            <a:r>
              <a:rPr sz="28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&amp; </a:t>
            </a:r>
            <a:r>
              <a:rPr sz="2800" spc="-5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time.</a:t>
            </a:r>
            <a:endParaRPr sz="28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Microsoft Sans Serif"/>
              <a:buChar char="▪"/>
            </a:pPr>
            <a:endParaRPr sz="28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Microsoft Sans Serif"/>
              <a:buChar char="▪"/>
            </a:pPr>
            <a:endParaRPr sz="2300" dirty="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800" spc="-9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show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multiple</a:t>
            </a:r>
            <a:r>
              <a:rPr sz="28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activities</a:t>
            </a:r>
            <a:r>
              <a:rPr sz="28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one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chart</a:t>
            </a:r>
            <a:endParaRPr sz="28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Microsoft Sans Serif"/>
              <a:buChar char="▪"/>
            </a:pPr>
            <a:endParaRPr sz="3200" dirty="0">
              <a:latin typeface="Corbel"/>
              <a:cs typeface="Corbel"/>
            </a:endParaRPr>
          </a:p>
          <a:p>
            <a:pPr marL="287020" marR="5080" indent="-274320">
              <a:lnSpc>
                <a:spcPts val="3020"/>
              </a:lnSpc>
              <a:spcBef>
                <a:spcPts val="2765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sz="2800" spc="-9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provide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8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simple</a:t>
            </a:r>
            <a:r>
              <a:rPr sz="28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&amp;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easy</a:t>
            </a:r>
            <a:r>
              <a:rPr sz="28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8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understand</a:t>
            </a:r>
            <a:r>
              <a:rPr sz="28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representation</a:t>
            </a:r>
            <a:r>
              <a:rPr sz="28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800" spc="-5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scheduling</a:t>
            </a:r>
            <a:endParaRPr sz="28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5" cy="6857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706870" y="1661794"/>
            <a:ext cx="35560" cy="10795"/>
          </a:xfrm>
          <a:custGeom>
            <a:avLst/>
            <a:gdLst/>
            <a:ahLst/>
            <a:cxnLst/>
            <a:rect l="l" t="t" r="r" b="b"/>
            <a:pathLst>
              <a:path w="35559" h="10794">
                <a:moveTo>
                  <a:pt x="9525" y="6858"/>
                </a:moveTo>
                <a:lnTo>
                  <a:pt x="7620" y="6223"/>
                </a:lnTo>
                <a:lnTo>
                  <a:pt x="5207" y="6223"/>
                </a:lnTo>
                <a:lnTo>
                  <a:pt x="0" y="7366"/>
                </a:lnTo>
                <a:lnTo>
                  <a:pt x="9525" y="6858"/>
                </a:lnTo>
                <a:close/>
              </a:path>
              <a:path w="35559" h="10794">
                <a:moveTo>
                  <a:pt x="18681" y="6172"/>
                </a:moveTo>
                <a:lnTo>
                  <a:pt x="9525" y="6985"/>
                </a:lnTo>
                <a:lnTo>
                  <a:pt x="11938" y="7874"/>
                </a:lnTo>
                <a:lnTo>
                  <a:pt x="12446" y="10541"/>
                </a:lnTo>
                <a:lnTo>
                  <a:pt x="18681" y="6172"/>
                </a:lnTo>
                <a:close/>
              </a:path>
              <a:path w="35559" h="10794">
                <a:moveTo>
                  <a:pt x="29464" y="5207"/>
                </a:moveTo>
                <a:lnTo>
                  <a:pt x="18707" y="6172"/>
                </a:lnTo>
                <a:lnTo>
                  <a:pt x="16891" y="7874"/>
                </a:lnTo>
                <a:lnTo>
                  <a:pt x="20701" y="6096"/>
                </a:lnTo>
                <a:lnTo>
                  <a:pt x="29464" y="5207"/>
                </a:lnTo>
                <a:close/>
              </a:path>
              <a:path w="35559" h="10794">
                <a:moveTo>
                  <a:pt x="35052" y="2032"/>
                </a:moveTo>
                <a:lnTo>
                  <a:pt x="30645" y="1536"/>
                </a:lnTo>
                <a:lnTo>
                  <a:pt x="24765" y="1016"/>
                </a:lnTo>
                <a:lnTo>
                  <a:pt x="20688" y="508"/>
                </a:lnTo>
                <a:lnTo>
                  <a:pt x="21717" y="0"/>
                </a:lnTo>
                <a:lnTo>
                  <a:pt x="11747" y="622"/>
                </a:lnTo>
                <a:lnTo>
                  <a:pt x="8699" y="1524"/>
                </a:lnTo>
                <a:lnTo>
                  <a:pt x="11061" y="2717"/>
                </a:lnTo>
                <a:lnTo>
                  <a:pt x="17399" y="4191"/>
                </a:lnTo>
                <a:lnTo>
                  <a:pt x="35052" y="20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0317" y="1662810"/>
            <a:ext cx="33020" cy="6350"/>
          </a:xfrm>
          <a:custGeom>
            <a:avLst/>
            <a:gdLst/>
            <a:ahLst/>
            <a:cxnLst/>
            <a:rect l="l" t="t" r="r" b="b"/>
            <a:pathLst>
              <a:path w="33020" h="6350">
                <a:moveTo>
                  <a:pt x="12903" y="1168"/>
                </a:moveTo>
                <a:lnTo>
                  <a:pt x="12052" y="0"/>
                </a:lnTo>
                <a:lnTo>
                  <a:pt x="11176" y="635"/>
                </a:lnTo>
                <a:lnTo>
                  <a:pt x="12903" y="1168"/>
                </a:lnTo>
                <a:close/>
              </a:path>
              <a:path w="33020" h="6350">
                <a:moveTo>
                  <a:pt x="13792" y="1435"/>
                </a:moveTo>
                <a:lnTo>
                  <a:pt x="12903" y="1168"/>
                </a:lnTo>
                <a:lnTo>
                  <a:pt x="13081" y="1397"/>
                </a:lnTo>
                <a:lnTo>
                  <a:pt x="13792" y="1435"/>
                </a:lnTo>
                <a:close/>
              </a:path>
              <a:path w="33020" h="6350">
                <a:moveTo>
                  <a:pt x="20701" y="5588"/>
                </a:moveTo>
                <a:lnTo>
                  <a:pt x="19812" y="4191"/>
                </a:lnTo>
                <a:lnTo>
                  <a:pt x="0" y="6350"/>
                </a:lnTo>
                <a:lnTo>
                  <a:pt x="17399" y="6350"/>
                </a:lnTo>
                <a:lnTo>
                  <a:pt x="20701" y="5588"/>
                </a:lnTo>
                <a:close/>
              </a:path>
              <a:path w="33020" h="6350">
                <a:moveTo>
                  <a:pt x="32639" y="2794"/>
                </a:moveTo>
                <a:lnTo>
                  <a:pt x="25908" y="2032"/>
                </a:lnTo>
                <a:lnTo>
                  <a:pt x="13792" y="1435"/>
                </a:lnTo>
                <a:lnTo>
                  <a:pt x="18288" y="2794"/>
                </a:lnTo>
                <a:lnTo>
                  <a:pt x="19685" y="4191"/>
                </a:lnTo>
                <a:lnTo>
                  <a:pt x="32639" y="27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7344" y="1672335"/>
            <a:ext cx="39370" cy="3175"/>
          </a:xfrm>
          <a:custGeom>
            <a:avLst/>
            <a:gdLst/>
            <a:ahLst/>
            <a:cxnLst/>
            <a:rect l="l" t="t" r="r" b="b"/>
            <a:pathLst>
              <a:path w="39370" h="3175">
                <a:moveTo>
                  <a:pt x="38988" y="0"/>
                </a:moveTo>
                <a:lnTo>
                  <a:pt x="0" y="3175"/>
                </a:lnTo>
                <a:lnTo>
                  <a:pt x="6603" y="3175"/>
                </a:lnTo>
                <a:lnTo>
                  <a:pt x="389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30899" y="1658619"/>
            <a:ext cx="135255" cy="10795"/>
          </a:xfrm>
          <a:custGeom>
            <a:avLst/>
            <a:gdLst/>
            <a:ahLst/>
            <a:cxnLst/>
            <a:rect l="l" t="t" r="r" b="b"/>
            <a:pathLst>
              <a:path w="135254" h="10794">
                <a:moveTo>
                  <a:pt x="17526" y="3175"/>
                </a:moveTo>
                <a:lnTo>
                  <a:pt x="11684" y="3175"/>
                </a:lnTo>
                <a:lnTo>
                  <a:pt x="5842" y="4191"/>
                </a:lnTo>
                <a:lnTo>
                  <a:pt x="0" y="6223"/>
                </a:lnTo>
                <a:lnTo>
                  <a:pt x="5461" y="5207"/>
                </a:lnTo>
                <a:lnTo>
                  <a:pt x="11176" y="4191"/>
                </a:lnTo>
                <a:lnTo>
                  <a:pt x="17526" y="3175"/>
                </a:lnTo>
                <a:close/>
              </a:path>
              <a:path w="135254" h="10794">
                <a:moveTo>
                  <a:pt x="57365" y="2717"/>
                </a:moveTo>
                <a:lnTo>
                  <a:pt x="54038" y="1524"/>
                </a:lnTo>
                <a:lnTo>
                  <a:pt x="50800" y="622"/>
                </a:lnTo>
                <a:lnTo>
                  <a:pt x="52832" y="0"/>
                </a:lnTo>
                <a:lnTo>
                  <a:pt x="43205" y="254"/>
                </a:lnTo>
                <a:lnTo>
                  <a:pt x="34124" y="952"/>
                </a:lnTo>
                <a:lnTo>
                  <a:pt x="25577" y="2044"/>
                </a:lnTo>
                <a:lnTo>
                  <a:pt x="17526" y="3429"/>
                </a:lnTo>
                <a:lnTo>
                  <a:pt x="26136" y="2768"/>
                </a:lnTo>
                <a:lnTo>
                  <a:pt x="35191" y="2768"/>
                </a:lnTo>
                <a:lnTo>
                  <a:pt x="44932" y="3289"/>
                </a:lnTo>
                <a:lnTo>
                  <a:pt x="55626" y="4191"/>
                </a:lnTo>
                <a:lnTo>
                  <a:pt x="57365" y="2717"/>
                </a:lnTo>
                <a:close/>
              </a:path>
              <a:path w="135254" h="10794">
                <a:moveTo>
                  <a:pt x="116967" y="1016"/>
                </a:moveTo>
                <a:lnTo>
                  <a:pt x="97028" y="5207"/>
                </a:lnTo>
                <a:lnTo>
                  <a:pt x="106045" y="4445"/>
                </a:lnTo>
                <a:lnTo>
                  <a:pt x="116967" y="1016"/>
                </a:lnTo>
                <a:close/>
              </a:path>
              <a:path w="135254" h="10794">
                <a:moveTo>
                  <a:pt x="135255" y="10541"/>
                </a:moveTo>
                <a:lnTo>
                  <a:pt x="133845" y="9652"/>
                </a:lnTo>
                <a:lnTo>
                  <a:pt x="130924" y="7112"/>
                </a:lnTo>
                <a:lnTo>
                  <a:pt x="120142" y="6223"/>
                </a:lnTo>
                <a:lnTo>
                  <a:pt x="127546" y="10502"/>
                </a:lnTo>
                <a:lnTo>
                  <a:pt x="110617" y="9398"/>
                </a:lnTo>
                <a:lnTo>
                  <a:pt x="127622" y="10541"/>
                </a:lnTo>
                <a:lnTo>
                  <a:pt x="128143" y="10541"/>
                </a:lnTo>
                <a:lnTo>
                  <a:pt x="135255" y="105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7678" y="1670176"/>
            <a:ext cx="84455" cy="9525"/>
          </a:xfrm>
          <a:custGeom>
            <a:avLst/>
            <a:gdLst/>
            <a:ahLst/>
            <a:cxnLst/>
            <a:rect l="l" t="t" r="r" b="b"/>
            <a:pathLst>
              <a:path w="84454" h="9525">
                <a:moveTo>
                  <a:pt x="10414" y="2159"/>
                </a:moveTo>
                <a:lnTo>
                  <a:pt x="2413" y="2159"/>
                </a:lnTo>
                <a:lnTo>
                  <a:pt x="0" y="4191"/>
                </a:lnTo>
                <a:lnTo>
                  <a:pt x="10414" y="2159"/>
                </a:lnTo>
                <a:close/>
              </a:path>
              <a:path w="84454" h="9525">
                <a:moveTo>
                  <a:pt x="32639" y="0"/>
                </a:moveTo>
                <a:lnTo>
                  <a:pt x="10414" y="2413"/>
                </a:lnTo>
                <a:lnTo>
                  <a:pt x="31242" y="3175"/>
                </a:lnTo>
                <a:lnTo>
                  <a:pt x="30721" y="2413"/>
                </a:lnTo>
                <a:lnTo>
                  <a:pt x="26924" y="762"/>
                </a:lnTo>
                <a:lnTo>
                  <a:pt x="32639" y="0"/>
                </a:lnTo>
                <a:close/>
              </a:path>
              <a:path w="84454" h="9525">
                <a:moveTo>
                  <a:pt x="84328" y="2159"/>
                </a:moveTo>
                <a:lnTo>
                  <a:pt x="74269" y="3873"/>
                </a:lnTo>
                <a:lnTo>
                  <a:pt x="65049" y="5511"/>
                </a:lnTo>
                <a:lnTo>
                  <a:pt x="62357" y="7327"/>
                </a:lnTo>
                <a:lnTo>
                  <a:pt x="71869" y="9525"/>
                </a:lnTo>
                <a:lnTo>
                  <a:pt x="74764" y="7759"/>
                </a:lnTo>
                <a:lnTo>
                  <a:pt x="74523" y="6083"/>
                </a:lnTo>
                <a:lnTo>
                  <a:pt x="76073" y="4292"/>
                </a:lnTo>
                <a:lnTo>
                  <a:pt x="84328" y="21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99911" y="1664842"/>
            <a:ext cx="111760" cy="6350"/>
          </a:xfrm>
          <a:custGeom>
            <a:avLst/>
            <a:gdLst/>
            <a:ahLst/>
            <a:cxnLst/>
            <a:rect l="l" t="t" r="r" b="b"/>
            <a:pathLst>
              <a:path w="111759" h="6350">
                <a:moveTo>
                  <a:pt x="15875" y="2159"/>
                </a:moveTo>
                <a:lnTo>
                  <a:pt x="11176" y="1524"/>
                </a:lnTo>
                <a:lnTo>
                  <a:pt x="1524" y="0"/>
                </a:lnTo>
                <a:lnTo>
                  <a:pt x="0" y="762"/>
                </a:lnTo>
                <a:lnTo>
                  <a:pt x="4826" y="1524"/>
                </a:lnTo>
                <a:lnTo>
                  <a:pt x="10160" y="2159"/>
                </a:lnTo>
                <a:lnTo>
                  <a:pt x="15875" y="2159"/>
                </a:lnTo>
                <a:close/>
              </a:path>
              <a:path w="111759" h="6350">
                <a:moveTo>
                  <a:pt x="94615" y="4318"/>
                </a:moveTo>
                <a:lnTo>
                  <a:pt x="88011" y="4318"/>
                </a:lnTo>
                <a:lnTo>
                  <a:pt x="80899" y="5334"/>
                </a:lnTo>
                <a:lnTo>
                  <a:pt x="72898" y="5334"/>
                </a:lnTo>
                <a:lnTo>
                  <a:pt x="74295" y="3810"/>
                </a:lnTo>
                <a:lnTo>
                  <a:pt x="79502" y="2159"/>
                </a:lnTo>
                <a:lnTo>
                  <a:pt x="66675" y="2159"/>
                </a:lnTo>
                <a:lnTo>
                  <a:pt x="59715" y="3124"/>
                </a:lnTo>
                <a:lnTo>
                  <a:pt x="52387" y="3606"/>
                </a:lnTo>
                <a:lnTo>
                  <a:pt x="44665" y="3784"/>
                </a:lnTo>
                <a:lnTo>
                  <a:pt x="36576" y="3810"/>
                </a:lnTo>
                <a:lnTo>
                  <a:pt x="54737" y="4864"/>
                </a:lnTo>
                <a:lnTo>
                  <a:pt x="63855" y="5207"/>
                </a:lnTo>
                <a:lnTo>
                  <a:pt x="72390" y="5334"/>
                </a:lnTo>
                <a:lnTo>
                  <a:pt x="72390" y="6350"/>
                </a:lnTo>
                <a:lnTo>
                  <a:pt x="75184" y="6350"/>
                </a:lnTo>
                <a:lnTo>
                  <a:pt x="84201" y="6350"/>
                </a:lnTo>
                <a:lnTo>
                  <a:pt x="94615" y="4318"/>
                </a:lnTo>
                <a:close/>
              </a:path>
              <a:path w="111759" h="6350">
                <a:moveTo>
                  <a:pt x="108966" y="3556"/>
                </a:moveTo>
                <a:lnTo>
                  <a:pt x="108077" y="2921"/>
                </a:lnTo>
                <a:lnTo>
                  <a:pt x="107188" y="2921"/>
                </a:lnTo>
                <a:lnTo>
                  <a:pt x="106159" y="2159"/>
                </a:lnTo>
                <a:lnTo>
                  <a:pt x="101600" y="2921"/>
                </a:lnTo>
                <a:lnTo>
                  <a:pt x="98298" y="3556"/>
                </a:lnTo>
                <a:lnTo>
                  <a:pt x="94615" y="4318"/>
                </a:lnTo>
                <a:lnTo>
                  <a:pt x="99695" y="4318"/>
                </a:lnTo>
                <a:lnTo>
                  <a:pt x="104762" y="3556"/>
                </a:lnTo>
                <a:lnTo>
                  <a:pt x="108966" y="3556"/>
                </a:lnTo>
                <a:close/>
              </a:path>
              <a:path w="111759" h="6350">
                <a:moveTo>
                  <a:pt x="111379" y="3175"/>
                </a:moveTo>
                <a:lnTo>
                  <a:pt x="108966" y="4318"/>
                </a:lnTo>
                <a:lnTo>
                  <a:pt x="111379" y="4318"/>
                </a:lnTo>
                <a:lnTo>
                  <a:pt x="111379" y="31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70117" y="1664842"/>
            <a:ext cx="162560" cy="24765"/>
          </a:xfrm>
          <a:custGeom>
            <a:avLst/>
            <a:gdLst/>
            <a:ahLst/>
            <a:cxnLst/>
            <a:rect l="l" t="t" r="r" b="b"/>
            <a:pathLst>
              <a:path w="162560" h="24764">
                <a:moveTo>
                  <a:pt x="77749" y="19088"/>
                </a:moveTo>
                <a:lnTo>
                  <a:pt x="77317" y="14312"/>
                </a:lnTo>
                <a:lnTo>
                  <a:pt x="69824" y="8978"/>
                </a:lnTo>
                <a:lnTo>
                  <a:pt x="57912" y="4318"/>
                </a:lnTo>
                <a:lnTo>
                  <a:pt x="57404" y="5715"/>
                </a:lnTo>
                <a:lnTo>
                  <a:pt x="57404" y="6477"/>
                </a:lnTo>
                <a:lnTo>
                  <a:pt x="36322" y="8763"/>
                </a:lnTo>
                <a:lnTo>
                  <a:pt x="46355" y="9969"/>
                </a:lnTo>
                <a:lnTo>
                  <a:pt x="60045" y="11417"/>
                </a:lnTo>
                <a:lnTo>
                  <a:pt x="69049" y="13042"/>
                </a:lnTo>
                <a:lnTo>
                  <a:pt x="65024" y="14732"/>
                </a:lnTo>
                <a:lnTo>
                  <a:pt x="49618" y="15189"/>
                </a:lnTo>
                <a:lnTo>
                  <a:pt x="41732" y="14693"/>
                </a:lnTo>
                <a:lnTo>
                  <a:pt x="36537" y="13652"/>
                </a:lnTo>
                <a:lnTo>
                  <a:pt x="29210" y="12446"/>
                </a:lnTo>
                <a:lnTo>
                  <a:pt x="28448" y="14897"/>
                </a:lnTo>
                <a:lnTo>
                  <a:pt x="3543" y="19558"/>
                </a:lnTo>
                <a:lnTo>
                  <a:pt x="0" y="22860"/>
                </a:lnTo>
                <a:lnTo>
                  <a:pt x="24003" y="21336"/>
                </a:lnTo>
                <a:lnTo>
                  <a:pt x="24384" y="22098"/>
                </a:lnTo>
                <a:lnTo>
                  <a:pt x="15875" y="23622"/>
                </a:lnTo>
                <a:lnTo>
                  <a:pt x="22479" y="24384"/>
                </a:lnTo>
                <a:lnTo>
                  <a:pt x="27406" y="22225"/>
                </a:lnTo>
                <a:lnTo>
                  <a:pt x="38315" y="20726"/>
                </a:lnTo>
                <a:lnTo>
                  <a:pt x="52793" y="20485"/>
                </a:lnTo>
                <a:lnTo>
                  <a:pt x="68453" y="22098"/>
                </a:lnTo>
                <a:lnTo>
                  <a:pt x="77749" y="19088"/>
                </a:lnTo>
                <a:close/>
              </a:path>
              <a:path w="162560" h="24764">
                <a:moveTo>
                  <a:pt x="105918" y="4318"/>
                </a:moveTo>
                <a:lnTo>
                  <a:pt x="98933" y="3733"/>
                </a:lnTo>
                <a:lnTo>
                  <a:pt x="92265" y="2971"/>
                </a:lnTo>
                <a:lnTo>
                  <a:pt x="85013" y="1803"/>
                </a:lnTo>
                <a:lnTo>
                  <a:pt x="76327" y="0"/>
                </a:lnTo>
                <a:lnTo>
                  <a:pt x="62103" y="1524"/>
                </a:lnTo>
                <a:lnTo>
                  <a:pt x="59182" y="2921"/>
                </a:lnTo>
                <a:lnTo>
                  <a:pt x="58293" y="3556"/>
                </a:lnTo>
                <a:lnTo>
                  <a:pt x="100203" y="4318"/>
                </a:lnTo>
                <a:lnTo>
                  <a:pt x="105918" y="4318"/>
                </a:lnTo>
                <a:close/>
              </a:path>
              <a:path w="162560" h="24764">
                <a:moveTo>
                  <a:pt x="145796" y="2946"/>
                </a:moveTo>
                <a:lnTo>
                  <a:pt x="105918" y="4445"/>
                </a:lnTo>
                <a:lnTo>
                  <a:pt x="144018" y="4445"/>
                </a:lnTo>
                <a:lnTo>
                  <a:pt x="132588" y="3683"/>
                </a:lnTo>
                <a:lnTo>
                  <a:pt x="142113" y="3683"/>
                </a:lnTo>
                <a:lnTo>
                  <a:pt x="145796" y="2946"/>
                </a:lnTo>
                <a:close/>
              </a:path>
              <a:path w="162560" h="24764">
                <a:moveTo>
                  <a:pt x="162179" y="8255"/>
                </a:moveTo>
                <a:lnTo>
                  <a:pt x="146418" y="8305"/>
                </a:lnTo>
                <a:lnTo>
                  <a:pt x="149059" y="7493"/>
                </a:lnTo>
                <a:lnTo>
                  <a:pt x="153847" y="6121"/>
                </a:lnTo>
                <a:lnTo>
                  <a:pt x="144526" y="4445"/>
                </a:lnTo>
                <a:lnTo>
                  <a:pt x="152146" y="4445"/>
                </a:lnTo>
                <a:lnTo>
                  <a:pt x="159258" y="3683"/>
                </a:lnTo>
                <a:lnTo>
                  <a:pt x="158750" y="3683"/>
                </a:lnTo>
                <a:lnTo>
                  <a:pt x="145542" y="2159"/>
                </a:lnTo>
                <a:lnTo>
                  <a:pt x="146431" y="2921"/>
                </a:lnTo>
                <a:lnTo>
                  <a:pt x="145910" y="2946"/>
                </a:lnTo>
                <a:lnTo>
                  <a:pt x="145542" y="3683"/>
                </a:lnTo>
                <a:lnTo>
                  <a:pt x="145034" y="3683"/>
                </a:lnTo>
                <a:lnTo>
                  <a:pt x="144018" y="4445"/>
                </a:lnTo>
                <a:lnTo>
                  <a:pt x="137185" y="6515"/>
                </a:lnTo>
                <a:lnTo>
                  <a:pt x="129552" y="8343"/>
                </a:lnTo>
                <a:lnTo>
                  <a:pt x="125450" y="10287"/>
                </a:lnTo>
                <a:lnTo>
                  <a:pt x="129286" y="12700"/>
                </a:lnTo>
                <a:lnTo>
                  <a:pt x="142938" y="12204"/>
                </a:lnTo>
                <a:lnTo>
                  <a:pt x="149491" y="11010"/>
                </a:lnTo>
                <a:lnTo>
                  <a:pt x="154152" y="9550"/>
                </a:lnTo>
                <a:lnTo>
                  <a:pt x="161874" y="8305"/>
                </a:lnTo>
                <a:lnTo>
                  <a:pt x="162179" y="8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81013" y="1676526"/>
            <a:ext cx="46355" cy="9525"/>
          </a:xfrm>
          <a:custGeom>
            <a:avLst/>
            <a:gdLst/>
            <a:ahLst/>
            <a:cxnLst/>
            <a:rect l="l" t="t" r="r" b="b"/>
            <a:pathLst>
              <a:path w="46354" h="9525">
                <a:moveTo>
                  <a:pt x="35560" y="8382"/>
                </a:moveTo>
                <a:lnTo>
                  <a:pt x="32893" y="9525"/>
                </a:lnTo>
                <a:lnTo>
                  <a:pt x="35560" y="9525"/>
                </a:lnTo>
                <a:lnTo>
                  <a:pt x="35560" y="8382"/>
                </a:lnTo>
                <a:close/>
              </a:path>
              <a:path w="46354" h="9525">
                <a:moveTo>
                  <a:pt x="45808" y="5994"/>
                </a:moveTo>
                <a:lnTo>
                  <a:pt x="37592" y="4953"/>
                </a:lnTo>
                <a:lnTo>
                  <a:pt x="34658" y="5588"/>
                </a:lnTo>
                <a:lnTo>
                  <a:pt x="21920" y="4216"/>
                </a:lnTo>
                <a:lnTo>
                  <a:pt x="10096" y="2514"/>
                </a:lnTo>
                <a:lnTo>
                  <a:pt x="1879" y="952"/>
                </a:lnTo>
                <a:lnTo>
                  <a:pt x="0" y="0"/>
                </a:lnTo>
                <a:lnTo>
                  <a:pt x="4826" y="2794"/>
                </a:lnTo>
                <a:lnTo>
                  <a:pt x="9131" y="4953"/>
                </a:lnTo>
                <a:lnTo>
                  <a:pt x="20193" y="7747"/>
                </a:lnTo>
                <a:lnTo>
                  <a:pt x="23114" y="6985"/>
                </a:lnTo>
                <a:lnTo>
                  <a:pt x="25527" y="5588"/>
                </a:lnTo>
                <a:lnTo>
                  <a:pt x="43307" y="6985"/>
                </a:lnTo>
                <a:lnTo>
                  <a:pt x="35179" y="7747"/>
                </a:lnTo>
                <a:lnTo>
                  <a:pt x="35687" y="8382"/>
                </a:lnTo>
                <a:lnTo>
                  <a:pt x="40957" y="7785"/>
                </a:lnTo>
                <a:lnTo>
                  <a:pt x="45631" y="6959"/>
                </a:lnTo>
                <a:lnTo>
                  <a:pt x="45808" y="59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3063" y="1677542"/>
            <a:ext cx="33655" cy="4445"/>
          </a:xfrm>
          <a:custGeom>
            <a:avLst/>
            <a:gdLst/>
            <a:ahLst/>
            <a:cxnLst/>
            <a:rect l="l" t="t" r="r" b="b"/>
            <a:pathLst>
              <a:path w="33654" h="4444">
                <a:moveTo>
                  <a:pt x="33146" y="0"/>
                </a:moveTo>
                <a:lnTo>
                  <a:pt x="0" y="1397"/>
                </a:lnTo>
                <a:lnTo>
                  <a:pt x="17017" y="4191"/>
                </a:lnTo>
                <a:lnTo>
                  <a:pt x="16128" y="2794"/>
                </a:lnTo>
                <a:lnTo>
                  <a:pt x="26431" y="2553"/>
                </a:lnTo>
                <a:lnTo>
                  <a:pt x="30829" y="1920"/>
                </a:lnTo>
                <a:lnTo>
                  <a:pt x="32131" y="1025"/>
                </a:lnTo>
                <a:lnTo>
                  <a:pt x="331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67958" y="1663826"/>
            <a:ext cx="58419" cy="5715"/>
          </a:xfrm>
          <a:custGeom>
            <a:avLst/>
            <a:gdLst/>
            <a:ahLst/>
            <a:cxnLst/>
            <a:rect l="l" t="t" r="r" b="b"/>
            <a:pathLst>
              <a:path w="58420" h="5714">
                <a:moveTo>
                  <a:pt x="11176" y="1016"/>
                </a:moveTo>
                <a:lnTo>
                  <a:pt x="0" y="2667"/>
                </a:lnTo>
                <a:lnTo>
                  <a:pt x="9779" y="3175"/>
                </a:lnTo>
                <a:lnTo>
                  <a:pt x="11176" y="1016"/>
                </a:lnTo>
                <a:close/>
              </a:path>
              <a:path w="58420" h="5714">
                <a:moveTo>
                  <a:pt x="58039" y="0"/>
                </a:moveTo>
                <a:lnTo>
                  <a:pt x="38989" y="5334"/>
                </a:lnTo>
                <a:lnTo>
                  <a:pt x="53721" y="3810"/>
                </a:lnTo>
                <a:lnTo>
                  <a:pt x="58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89298" y="1696592"/>
            <a:ext cx="10795" cy="1270"/>
          </a:xfrm>
          <a:custGeom>
            <a:avLst/>
            <a:gdLst/>
            <a:ahLst/>
            <a:cxnLst/>
            <a:rect l="l" t="t" r="r" b="b"/>
            <a:pathLst>
              <a:path w="10795" h="1269">
                <a:moveTo>
                  <a:pt x="10413" y="0"/>
                </a:moveTo>
                <a:lnTo>
                  <a:pt x="4952" y="0"/>
                </a:lnTo>
                <a:lnTo>
                  <a:pt x="0" y="1016"/>
                </a:lnTo>
                <a:lnTo>
                  <a:pt x="104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68801" y="169545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4825" y="0"/>
                </a:moveTo>
                <a:lnTo>
                  <a:pt x="1524" y="635"/>
                </a:lnTo>
                <a:lnTo>
                  <a:pt x="0" y="1142"/>
                </a:lnTo>
                <a:lnTo>
                  <a:pt x="2921" y="1142"/>
                </a:lnTo>
                <a:lnTo>
                  <a:pt x="48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70042" y="1660378"/>
            <a:ext cx="29209" cy="5080"/>
          </a:xfrm>
          <a:custGeom>
            <a:avLst/>
            <a:gdLst/>
            <a:ahLst/>
            <a:cxnLst/>
            <a:rect l="l" t="t" r="r" b="b"/>
            <a:pathLst>
              <a:path w="29210" h="5080">
                <a:moveTo>
                  <a:pt x="1670" y="0"/>
                </a:moveTo>
                <a:lnTo>
                  <a:pt x="0" y="1035"/>
                </a:lnTo>
                <a:lnTo>
                  <a:pt x="4318" y="3829"/>
                </a:lnTo>
                <a:lnTo>
                  <a:pt x="14859" y="3067"/>
                </a:lnTo>
                <a:lnTo>
                  <a:pt x="29210" y="4464"/>
                </a:lnTo>
                <a:lnTo>
                  <a:pt x="18109" y="2357"/>
                </a:lnTo>
                <a:lnTo>
                  <a:pt x="8318" y="654"/>
                </a:lnTo>
                <a:lnTo>
                  <a:pt x="16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31030" y="1679701"/>
            <a:ext cx="43815" cy="15875"/>
          </a:xfrm>
          <a:custGeom>
            <a:avLst/>
            <a:gdLst/>
            <a:ahLst/>
            <a:cxnLst/>
            <a:rect l="l" t="t" r="r" b="b"/>
            <a:pathLst>
              <a:path w="43814" h="15875">
                <a:moveTo>
                  <a:pt x="19050" y="15748"/>
                </a:moveTo>
                <a:lnTo>
                  <a:pt x="0" y="13716"/>
                </a:lnTo>
                <a:lnTo>
                  <a:pt x="4318" y="14351"/>
                </a:lnTo>
                <a:lnTo>
                  <a:pt x="10541" y="15113"/>
                </a:lnTo>
                <a:lnTo>
                  <a:pt x="19050" y="15748"/>
                </a:lnTo>
                <a:close/>
              </a:path>
              <a:path w="43814" h="15875">
                <a:moveTo>
                  <a:pt x="43815" y="0"/>
                </a:moveTo>
                <a:lnTo>
                  <a:pt x="29464" y="2286"/>
                </a:lnTo>
                <a:lnTo>
                  <a:pt x="33909" y="3175"/>
                </a:lnTo>
                <a:lnTo>
                  <a:pt x="438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94964" y="1698625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11557" y="0"/>
                </a:moveTo>
                <a:lnTo>
                  <a:pt x="0" y="3175"/>
                </a:lnTo>
                <a:lnTo>
                  <a:pt x="9306" y="2946"/>
                </a:lnTo>
                <a:lnTo>
                  <a:pt x="12065" y="2301"/>
                </a:lnTo>
                <a:lnTo>
                  <a:pt x="11680" y="1299"/>
                </a:lnTo>
                <a:lnTo>
                  <a:pt x="115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97169" y="1665985"/>
            <a:ext cx="31115" cy="3175"/>
          </a:xfrm>
          <a:custGeom>
            <a:avLst/>
            <a:gdLst/>
            <a:ahLst/>
            <a:cxnLst/>
            <a:rect l="l" t="t" r="r" b="b"/>
            <a:pathLst>
              <a:path w="31114" h="3175">
                <a:moveTo>
                  <a:pt x="0" y="0"/>
                </a:moveTo>
                <a:lnTo>
                  <a:pt x="10735" y="1210"/>
                </a:lnTo>
                <a:lnTo>
                  <a:pt x="19780" y="2349"/>
                </a:lnTo>
                <a:lnTo>
                  <a:pt x="26681" y="2821"/>
                </a:lnTo>
                <a:lnTo>
                  <a:pt x="30987" y="2031"/>
                </a:lnTo>
                <a:lnTo>
                  <a:pt x="22163" y="1125"/>
                </a:lnTo>
                <a:lnTo>
                  <a:pt x="14112" y="492"/>
                </a:lnTo>
                <a:lnTo>
                  <a:pt x="6752" y="12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9525" y="1661795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8254" y="0"/>
                </a:moveTo>
                <a:lnTo>
                  <a:pt x="2286" y="1015"/>
                </a:lnTo>
                <a:lnTo>
                  <a:pt x="0" y="2031"/>
                </a:lnTo>
                <a:lnTo>
                  <a:pt x="5969" y="2031"/>
                </a:lnTo>
                <a:lnTo>
                  <a:pt x="9525" y="1015"/>
                </a:lnTo>
                <a:lnTo>
                  <a:pt x="82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61354" y="1664716"/>
            <a:ext cx="36195" cy="2540"/>
          </a:xfrm>
          <a:custGeom>
            <a:avLst/>
            <a:gdLst/>
            <a:ahLst/>
            <a:cxnLst/>
            <a:rect l="l" t="t" r="r" b="b"/>
            <a:pathLst>
              <a:path w="36195" h="2539">
                <a:moveTo>
                  <a:pt x="18288" y="0"/>
                </a:moveTo>
                <a:lnTo>
                  <a:pt x="9096" y="273"/>
                </a:lnTo>
                <a:lnTo>
                  <a:pt x="0" y="1524"/>
                </a:lnTo>
                <a:lnTo>
                  <a:pt x="6223" y="2286"/>
                </a:lnTo>
                <a:lnTo>
                  <a:pt x="13168" y="1738"/>
                </a:lnTo>
                <a:lnTo>
                  <a:pt x="20351" y="1333"/>
                </a:lnTo>
                <a:lnTo>
                  <a:pt x="27868" y="1214"/>
                </a:lnTo>
                <a:lnTo>
                  <a:pt x="35814" y="1524"/>
                </a:lnTo>
                <a:lnTo>
                  <a:pt x="27289" y="488"/>
                </a:lnTo>
                <a:lnTo>
                  <a:pt x="182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78660" y="1691258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69">
                <a:moveTo>
                  <a:pt x="507" y="0"/>
                </a:moveTo>
                <a:lnTo>
                  <a:pt x="0" y="1015"/>
                </a:lnTo>
                <a:lnTo>
                  <a:pt x="4063" y="1015"/>
                </a:lnTo>
                <a:lnTo>
                  <a:pt x="5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67561" y="1658620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80" h="1269">
                <a:moveTo>
                  <a:pt x="14096" y="0"/>
                </a:moveTo>
                <a:lnTo>
                  <a:pt x="9270" y="0"/>
                </a:lnTo>
                <a:lnTo>
                  <a:pt x="0" y="1015"/>
                </a:lnTo>
                <a:lnTo>
                  <a:pt x="17525" y="1015"/>
                </a:lnTo>
                <a:lnTo>
                  <a:pt x="140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00953" y="1664842"/>
            <a:ext cx="44450" cy="15875"/>
          </a:xfrm>
          <a:custGeom>
            <a:avLst/>
            <a:gdLst/>
            <a:ahLst/>
            <a:cxnLst/>
            <a:rect l="l" t="t" r="r" b="b"/>
            <a:pathLst>
              <a:path w="44450" h="15875">
                <a:moveTo>
                  <a:pt x="9525" y="1143"/>
                </a:moveTo>
                <a:lnTo>
                  <a:pt x="1397" y="0"/>
                </a:lnTo>
                <a:lnTo>
                  <a:pt x="0" y="1143"/>
                </a:lnTo>
                <a:lnTo>
                  <a:pt x="9525" y="1143"/>
                </a:lnTo>
                <a:close/>
              </a:path>
              <a:path w="44450" h="15875">
                <a:moveTo>
                  <a:pt x="44069" y="14478"/>
                </a:moveTo>
                <a:lnTo>
                  <a:pt x="42672" y="15240"/>
                </a:lnTo>
                <a:lnTo>
                  <a:pt x="42164" y="15875"/>
                </a:lnTo>
                <a:lnTo>
                  <a:pt x="43180" y="15240"/>
                </a:lnTo>
                <a:lnTo>
                  <a:pt x="44069" y="144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67628" y="1686051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905" y="0"/>
                </a:moveTo>
                <a:lnTo>
                  <a:pt x="381" y="0"/>
                </a:lnTo>
                <a:lnTo>
                  <a:pt x="0" y="0"/>
                </a:lnTo>
                <a:lnTo>
                  <a:pt x="2286" y="1015"/>
                </a:lnTo>
                <a:lnTo>
                  <a:pt x="19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8413" y="1664842"/>
            <a:ext cx="24130" cy="2540"/>
          </a:xfrm>
          <a:custGeom>
            <a:avLst/>
            <a:gdLst/>
            <a:ahLst/>
            <a:cxnLst/>
            <a:rect l="l" t="t" r="r" b="b"/>
            <a:pathLst>
              <a:path w="24129" h="2539">
                <a:moveTo>
                  <a:pt x="4953" y="2159"/>
                </a:moveTo>
                <a:lnTo>
                  <a:pt x="3429" y="1143"/>
                </a:lnTo>
                <a:lnTo>
                  <a:pt x="2921" y="1143"/>
                </a:lnTo>
                <a:lnTo>
                  <a:pt x="2540" y="1143"/>
                </a:lnTo>
                <a:lnTo>
                  <a:pt x="0" y="1143"/>
                </a:lnTo>
                <a:lnTo>
                  <a:pt x="4953" y="2159"/>
                </a:lnTo>
                <a:close/>
              </a:path>
              <a:path w="24129" h="2539">
                <a:moveTo>
                  <a:pt x="24003" y="1143"/>
                </a:moveTo>
                <a:lnTo>
                  <a:pt x="23114" y="0"/>
                </a:lnTo>
                <a:lnTo>
                  <a:pt x="14478" y="1143"/>
                </a:lnTo>
                <a:lnTo>
                  <a:pt x="24003" y="1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34945" y="1684908"/>
            <a:ext cx="10795" cy="2540"/>
          </a:xfrm>
          <a:custGeom>
            <a:avLst/>
            <a:gdLst/>
            <a:ahLst/>
            <a:cxnLst/>
            <a:rect l="l" t="t" r="r" b="b"/>
            <a:pathLst>
              <a:path w="10794" h="2539">
                <a:moveTo>
                  <a:pt x="10287" y="0"/>
                </a:moveTo>
                <a:lnTo>
                  <a:pt x="8509" y="0"/>
                </a:lnTo>
                <a:lnTo>
                  <a:pt x="0" y="2158"/>
                </a:lnTo>
                <a:lnTo>
                  <a:pt x="3556" y="1142"/>
                </a:lnTo>
                <a:lnTo>
                  <a:pt x="102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72692" y="1657349"/>
            <a:ext cx="4785360" cy="50165"/>
          </a:xfrm>
          <a:custGeom>
            <a:avLst/>
            <a:gdLst/>
            <a:ahLst/>
            <a:cxnLst/>
            <a:rect l="l" t="t" r="r" b="b"/>
            <a:pathLst>
              <a:path w="4785360" h="50164">
                <a:moveTo>
                  <a:pt x="1800479" y="41148"/>
                </a:moveTo>
                <a:lnTo>
                  <a:pt x="1800415" y="40805"/>
                </a:lnTo>
                <a:lnTo>
                  <a:pt x="1780921" y="42430"/>
                </a:lnTo>
                <a:lnTo>
                  <a:pt x="1800479" y="41148"/>
                </a:lnTo>
                <a:close/>
              </a:path>
              <a:path w="4785360" h="50164">
                <a:moveTo>
                  <a:pt x="1936496" y="41275"/>
                </a:moveTo>
                <a:lnTo>
                  <a:pt x="1935607" y="40259"/>
                </a:lnTo>
                <a:lnTo>
                  <a:pt x="1934591" y="41275"/>
                </a:lnTo>
                <a:lnTo>
                  <a:pt x="1936496" y="41275"/>
                </a:lnTo>
                <a:close/>
              </a:path>
              <a:path w="4785360" h="50164">
                <a:moveTo>
                  <a:pt x="2243442" y="39497"/>
                </a:moveTo>
                <a:lnTo>
                  <a:pt x="2175268" y="39497"/>
                </a:lnTo>
                <a:lnTo>
                  <a:pt x="2168461" y="39497"/>
                </a:lnTo>
                <a:lnTo>
                  <a:pt x="2154809" y="39497"/>
                </a:lnTo>
                <a:lnTo>
                  <a:pt x="2178177" y="42430"/>
                </a:lnTo>
                <a:lnTo>
                  <a:pt x="2159076" y="44843"/>
                </a:lnTo>
                <a:lnTo>
                  <a:pt x="2146071" y="46101"/>
                </a:lnTo>
                <a:lnTo>
                  <a:pt x="2142452" y="47498"/>
                </a:lnTo>
                <a:lnTo>
                  <a:pt x="2151507" y="49784"/>
                </a:lnTo>
                <a:lnTo>
                  <a:pt x="2167191" y="45212"/>
                </a:lnTo>
                <a:lnTo>
                  <a:pt x="2230297" y="43434"/>
                </a:lnTo>
                <a:lnTo>
                  <a:pt x="2243442" y="39497"/>
                </a:lnTo>
                <a:close/>
              </a:path>
              <a:path w="4785360" h="50164">
                <a:moveTo>
                  <a:pt x="2364143" y="38620"/>
                </a:moveTo>
                <a:lnTo>
                  <a:pt x="2354961" y="38735"/>
                </a:lnTo>
                <a:lnTo>
                  <a:pt x="2363978" y="38735"/>
                </a:lnTo>
                <a:lnTo>
                  <a:pt x="2364143" y="38620"/>
                </a:lnTo>
                <a:close/>
              </a:path>
              <a:path w="4785360" h="50164">
                <a:moveTo>
                  <a:pt x="3279559" y="34429"/>
                </a:moveTo>
                <a:lnTo>
                  <a:pt x="3273247" y="34417"/>
                </a:lnTo>
                <a:lnTo>
                  <a:pt x="3272066" y="34137"/>
                </a:lnTo>
                <a:lnTo>
                  <a:pt x="3269386" y="34048"/>
                </a:lnTo>
                <a:lnTo>
                  <a:pt x="3267583" y="35191"/>
                </a:lnTo>
                <a:lnTo>
                  <a:pt x="3279559" y="34429"/>
                </a:lnTo>
                <a:close/>
              </a:path>
              <a:path w="4785360" h="50164">
                <a:moveTo>
                  <a:pt x="3280029" y="34429"/>
                </a:moveTo>
                <a:lnTo>
                  <a:pt x="3279724" y="34417"/>
                </a:lnTo>
                <a:lnTo>
                  <a:pt x="3279559" y="34429"/>
                </a:lnTo>
                <a:lnTo>
                  <a:pt x="3280029" y="34429"/>
                </a:lnTo>
                <a:close/>
              </a:path>
              <a:path w="4785360" h="50164">
                <a:moveTo>
                  <a:pt x="3483991" y="40386"/>
                </a:moveTo>
                <a:lnTo>
                  <a:pt x="3472815" y="30734"/>
                </a:lnTo>
                <a:lnTo>
                  <a:pt x="3450590" y="43434"/>
                </a:lnTo>
                <a:lnTo>
                  <a:pt x="3460407" y="40995"/>
                </a:lnTo>
                <a:lnTo>
                  <a:pt x="3468713" y="40017"/>
                </a:lnTo>
                <a:lnTo>
                  <a:pt x="3476307" y="39979"/>
                </a:lnTo>
                <a:lnTo>
                  <a:pt x="3483991" y="40386"/>
                </a:lnTo>
                <a:close/>
              </a:path>
              <a:path w="4785360" h="50164">
                <a:moveTo>
                  <a:pt x="3587623" y="39497"/>
                </a:moveTo>
                <a:lnTo>
                  <a:pt x="3587432" y="39166"/>
                </a:lnTo>
                <a:lnTo>
                  <a:pt x="3581908" y="40259"/>
                </a:lnTo>
                <a:lnTo>
                  <a:pt x="3587623" y="39497"/>
                </a:lnTo>
                <a:close/>
              </a:path>
              <a:path w="4785360" h="50164">
                <a:moveTo>
                  <a:pt x="3902837" y="10287"/>
                </a:moveTo>
                <a:lnTo>
                  <a:pt x="3896106" y="9525"/>
                </a:lnTo>
                <a:lnTo>
                  <a:pt x="3891343" y="9525"/>
                </a:lnTo>
                <a:lnTo>
                  <a:pt x="3902837" y="10287"/>
                </a:lnTo>
                <a:close/>
              </a:path>
              <a:path w="4785360" h="50164">
                <a:moveTo>
                  <a:pt x="4070096" y="42418"/>
                </a:moveTo>
                <a:lnTo>
                  <a:pt x="4063492" y="41656"/>
                </a:lnTo>
                <a:lnTo>
                  <a:pt x="4060190" y="41021"/>
                </a:lnTo>
                <a:lnTo>
                  <a:pt x="4057777" y="40259"/>
                </a:lnTo>
                <a:lnTo>
                  <a:pt x="4057269" y="41021"/>
                </a:lnTo>
                <a:lnTo>
                  <a:pt x="4060190" y="41656"/>
                </a:lnTo>
                <a:lnTo>
                  <a:pt x="4070096" y="42418"/>
                </a:lnTo>
                <a:close/>
              </a:path>
              <a:path w="4785360" h="50164">
                <a:moveTo>
                  <a:pt x="4144975" y="3810"/>
                </a:moveTo>
                <a:lnTo>
                  <a:pt x="4118368" y="3302"/>
                </a:lnTo>
                <a:lnTo>
                  <a:pt x="4082846" y="3937"/>
                </a:lnTo>
                <a:lnTo>
                  <a:pt x="4144975" y="3810"/>
                </a:lnTo>
                <a:close/>
              </a:path>
              <a:path w="4785360" h="50164">
                <a:moveTo>
                  <a:pt x="4333748" y="33667"/>
                </a:moveTo>
                <a:lnTo>
                  <a:pt x="4329811" y="33667"/>
                </a:lnTo>
                <a:lnTo>
                  <a:pt x="4328846" y="34048"/>
                </a:lnTo>
                <a:lnTo>
                  <a:pt x="4333748" y="33667"/>
                </a:lnTo>
                <a:close/>
              </a:path>
              <a:path w="4785360" h="50164">
                <a:moveTo>
                  <a:pt x="4383278" y="33667"/>
                </a:moveTo>
                <a:lnTo>
                  <a:pt x="4374312" y="31750"/>
                </a:lnTo>
                <a:lnTo>
                  <a:pt x="4358449" y="31877"/>
                </a:lnTo>
                <a:lnTo>
                  <a:pt x="4333748" y="33667"/>
                </a:lnTo>
                <a:lnTo>
                  <a:pt x="4342130" y="33667"/>
                </a:lnTo>
                <a:lnTo>
                  <a:pt x="4348378" y="35814"/>
                </a:lnTo>
                <a:lnTo>
                  <a:pt x="4330065" y="37084"/>
                </a:lnTo>
                <a:lnTo>
                  <a:pt x="4333113" y="39497"/>
                </a:lnTo>
                <a:lnTo>
                  <a:pt x="4339056" y="37719"/>
                </a:lnTo>
                <a:lnTo>
                  <a:pt x="4352099" y="36322"/>
                </a:lnTo>
                <a:lnTo>
                  <a:pt x="4368177" y="35191"/>
                </a:lnTo>
                <a:lnTo>
                  <a:pt x="4383278" y="33667"/>
                </a:lnTo>
                <a:close/>
              </a:path>
              <a:path w="4785360" h="50164">
                <a:moveTo>
                  <a:pt x="4644517" y="10287"/>
                </a:moveTo>
                <a:lnTo>
                  <a:pt x="4643120" y="10287"/>
                </a:lnTo>
                <a:lnTo>
                  <a:pt x="4643120" y="11049"/>
                </a:lnTo>
                <a:lnTo>
                  <a:pt x="4644517" y="10287"/>
                </a:lnTo>
                <a:close/>
              </a:path>
              <a:path w="4785360" h="50164">
                <a:moveTo>
                  <a:pt x="4723384" y="9652"/>
                </a:moveTo>
                <a:lnTo>
                  <a:pt x="4722876" y="9017"/>
                </a:lnTo>
                <a:lnTo>
                  <a:pt x="4719599" y="7721"/>
                </a:lnTo>
                <a:lnTo>
                  <a:pt x="4705350" y="8255"/>
                </a:lnTo>
                <a:lnTo>
                  <a:pt x="4714875" y="8255"/>
                </a:lnTo>
                <a:lnTo>
                  <a:pt x="4718177" y="9017"/>
                </a:lnTo>
                <a:lnTo>
                  <a:pt x="4723384" y="9652"/>
                </a:lnTo>
                <a:close/>
              </a:path>
              <a:path w="4785360" h="50164">
                <a:moveTo>
                  <a:pt x="4725289" y="7493"/>
                </a:moveTo>
                <a:lnTo>
                  <a:pt x="4719066" y="7493"/>
                </a:lnTo>
                <a:lnTo>
                  <a:pt x="4719599" y="7721"/>
                </a:lnTo>
                <a:lnTo>
                  <a:pt x="4725289" y="7493"/>
                </a:lnTo>
                <a:close/>
              </a:path>
              <a:path w="4785360" h="50164">
                <a:moveTo>
                  <a:pt x="4784852" y="13335"/>
                </a:moveTo>
                <a:lnTo>
                  <a:pt x="4784014" y="13093"/>
                </a:lnTo>
                <a:lnTo>
                  <a:pt x="4778578" y="11442"/>
                </a:lnTo>
                <a:lnTo>
                  <a:pt x="4770361" y="10795"/>
                </a:lnTo>
                <a:lnTo>
                  <a:pt x="4760595" y="8001"/>
                </a:lnTo>
                <a:lnTo>
                  <a:pt x="4757178" y="10922"/>
                </a:lnTo>
                <a:lnTo>
                  <a:pt x="4717212" y="11811"/>
                </a:lnTo>
                <a:lnTo>
                  <a:pt x="4719447" y="14617"/>
                </a:lnTo>
                <a:lnTo>
                  <a:pt x="4706175" y="11811"/>
                </a:lnTo>
                <a:lnTo>
                  <a:pt x="4679010" y="9525"/>
                </a:lnTo>
                <a:lnTo>
                  <a:pt x="4676076" y="9029"/>
                </a:lnTo>
                <a:lnTo>
                  <a:pt x="4662170" y="6616"/>
                </a:lnTo>
                <a:lnTo>
                  <a:pt x="4663389" y="7747"/>
                </a:lnTo>
                <a:lnTo>
                  <a:pt x="4663973" y="8509"/>
                </a:lnTo>
                <a:lnTo>
                  <a:pt x="4660417" y="9029"/>
                </a:lnTo>
                <a:lnTo>
                  <a:pt x="4649216" y="8763"/>
                </a:lnTo>
                <a:lnTo>
                  <a:pt x="4647819" y="9525"/>
                </a:lnTo>
                <a:lnTo>
                  <a:pt x="4645914" y="10287"/>
                </a:lnTo>
                <a:lnTo>
                  <a:pt x="4644517" y="10287"/>
                </a:lnTo>
                <a:lnTo>
                  <a:pt x="4654042" y="11684"/>
                </a:lnTo>
                <a:lnTo>
                  <a:pt x="4655439" y="12573"/>
                </a:lnTo>
                <a:lnTo>
                  <a:pt x="4643552" y="14617"/>
                </a:lnTo>
                <a:lnTo>
                  <a:pt x="4627169" y="15875"/>
                </a:lnTo>
                <a:lnTo>
                  <a:pt x="4598162" y="17526"/>
                </a:lnTo>
                <a:lnTo>
                  <a:pt x="4593526" y="17030"/>
                </a:lnTo>
                <a:lnTo>
                  <a:pt x="4593971" y="16903"/>
                </a:lnTo>
                <a:lnTo>
                  <a:pt x="4595317" y="16510"/>
                </a:lnTo>
                <a:lnTo>
                  <a:pt x="4598174" y="15621"/>
                </a:lnTo>
                <a:lnTo>
                  <a:pt x="4596765" y="14617"/>
                </a:lnTo>
                <a:lnTo>
                  <a:pt x="4579112" y="16903"/>
                </a:lnTo>
                <a:lnTo>
                  <a:pt x="4575289" y="15494"/>
                </a:lnTo>
                <a:lnTo>
                  <a:pt x="4573562" y="14859"/>
                </a:lnTo>
                <a:lnTo>
                  <a:pt x="4570196" y="14097"/>
                </a:lnTo>
                <a:lnTo>
                  <a:pt x="4565154" y="12966"/>
                </a:lnTo>
                <a:lnTo>
                  <a:pt x="4562767" y="11176"/>
                </a:lnTo>
                <a:lnTo>
                  <a:pt x="4564697" y="10922"/>
                </a:lnTo>
                <a:lnTo>
                  <a:pt x="4572406" y="9918"/>
                </a:lnTo>
                <a:lnTo>
                  <a:pt x="4575302" y="9525"/>
                </a:lnTo>
                <a:lnTo>
                  <a:pt x="4561459" y="9525"/>
                </a:lnTo>
                <a:lnTo>
                  <a:pt x="4561459" y="12573"/>
                </a:lnTo>
                <a:lnTo>
                  <a:pt x="4558030" y="13335"/>
                </a:lnTo>
                <a:lnTo>
                  <a:pt x="4549013" y="14097"/>
                </a:lnTo>
                <a:lnTo>
                  <a:pt x="4546854" y="13728"/>
                </a:lnTo>
                <a:lnTo>
                  <a:pt x="4544695" y="13335"/>
                </a:lnTo>
                <a:lnTo>
                  <a:pt x="4542282" y="12573"/>
                </a:lnTo>
                <a:lnTo>
                  <a:pt x="4557522" y="12573"/>
                </a:lnTo>
                <a:lnTo>
                  <a:pt x="4558893" y="12065"/>
                </a:lnTo>
                <a:lnTo>
                  <a:pt x="4559935" y="11684"/>
                </a:lnTo>
                <a:lnTo>
                  <a:pt x="4560951" y="11684"/>
                </a:lnTo>
                <a:lnTo>
                  <a:pt x="4561459" y="12573"/>
                </a:lnTo>
                <a:lnTo>
                  <a:pt x="4561459" y="9525"/>
                </a:lnTo>
                <a:lnTo>
                  <a:pt x="4547997" y="9525"/>
                </a:lnTo>
                <a:lnTo>
                  <a:pt x="4534890" y="8267"/>
                </a:lnTo>
                <a:lnTo>
                  <a:pt x="4526534" y="7823"/>
                </a:lnTo>
                <a:lnTo>
                  <a:pt x="4526534" y="11684"/>
                </a:lnTo>
                <a:lnTo>
                  <a:pt x="4526026" y="11684"/>
                </a:lnTo>
                <a:lnTo>
                  <a:pt x="4524807" y="11595"/>
                </a:lnTo>
                <a:lnTo>
                  <a:pt x="4519854" y="11315"/>
                </a:lnTo>
                <a:lnTo>
                  <a:pt x="4517695" y="11049"/>
                </a:lnTo>
                <a:lnTo>
                  <a:pt x="4516602" y="10922"/>
                </a:lnTo>
                <a:lnTo>
                  <a:pt x="4524807" y="11595"/>
                </a:lnTo>
                <a:lnTo>
                  <a:pt x="4526534" y="11684"/>
                </a:lnTo>
                <a:lnTo>
                  <a:pt x="4526534" y="7823"/>
                </a:lnTo>
                <a:lnTo>
                  <a:pt x="4520908" y="7505"/>
                </a:lnTo>
                <a:lnTo>
                  <a:pt x="4507446" y="7378"/>
                </a:lnTo>
                <a:lnTo>
                  <a:pt x="4495927" y="8001"/>
                </a:lnTo>
                <a:lnTo>
                  <a:pt x="4485551" y="8382"/>
                </a:lnTo>
                <a:lnTo>
                  <a:pt x="4476089" y="9271"/>
                </a:lnTo>
                <a:lnTo>
                  <a:pt x="4471187" y="9918"/>
                </a:lnTo>
                <a:lnTo>
                  <a:pt x="4474464" y="8763"/>
                </a:lnTo>
                <a:lnTo>
                  <a:pt x="4431538" y="11049"/>
                </a:lnTo>
                <a:lnTo>
                  <a:pt x="4431030" y="10287"/>
                </a:lnTo>
                <a:lnTo>
                  <a:pt x="4398657" y="10680"/>
                </a:lnTo>
                <a:lnTo>
                  <a:pt x="4365282" y="11811"/>
                </a:lnTo>
                <a:lnTo>
                  <a:pt x="4330738" y="12065"/>
                </a:lnTo>
                <a:lnTo>
                  <a:pt x="4311015" y="10680"/>
                </a:lnTo>
                <a:lnTo>
                  <a:pt x="4294886" y="9525"/>
                </a:lnTo>
                <a:lnTo>
                  <a:pt x="4283976" y="10160"/>
                </a:lnTo>
                <a:lnTo>
                  <a:pt x="4272165" y="10553"/>
                </a:lnTo>
                <a:lnTo>
                  <a:pt x="4258462" y="10680"/>
                </a:lnTo>
                <a:lnTo>
                  <a:pt x="4241927" y="10287"/>
                </a:lnTo>
                <a:lnTo>
                  <a:pt x="4237609" y="7378"/>
                </a:lnTo>
                <a:lnTo>
                  <a:pt x="4220959" y="7239"/>
                </a:lnTo>
                <a:lnTo>
                  <a:pt x="4201947" y="6616"/>
                </a:lnTo>
                <a:lnTo>
                  <a:pt x="4184993" y="6350"/>
                </a:lnTo>
                <a:lnTo>
                  <a:pt x="4174490" y="7378"/>
                </a:lnTo>
                <a:lnTo>
                  <a:pt x="4151617" y="3937"/>
                </a:lnTo>
                <a:lnTo>
                  <a:pt x="4082846" y="3937"/>
                </a:lnTo>
                <a:lnTo>
                  <a:pt x="4053154" y="3937"/>
                </a:lnTo>
                <a:lnTo>
                  <a:pt x="4051808" y="7378"/>
                </a:lnTo>
                <a:lnTo>
                  <a:pt x="4035310" y="7505"/>
                </a:lnTo>
                <a:lnTo>
                  <a:pt x="4018381" y="7874"/>
                </a:lnTo>
                <a:lnTo>
                  <a:pt x="3980688" y="9525"/>
                </a:lnTo>
                <a:lnTo>
                  <a:pt x="3982593" y="13335"/>
                </a:lnTo>
                <a:lnTo>
                  <a:pt x="3962362" y="13728"/>
                </a:lnTo>
                <a:lnTo>
                  <a:pt x="3911663" y="11442"/>
                </a:lnTo>
                <a:lnTo>
                  <a:pt x="3883660" y="11049"/>
                </a:lnTo>
                <a:lnTo>
                  <a:pt x="3886581" y="9525"/>
                </a:lnTo>
                <a:lnTo>
                  <a:pt x="3891343" y="9525"/>
                </a:lnTo>
                <a:lnTo>
                  <a:pt x="3868369" y="8001"/>
                </a:lnTo>
                <a:lnTo>
                  <a:pt x="3833342" y="9525"/>
                </a:lnTo>
                <a:lnTo>
                  <a:pt x="3799154" y="11442"/>
                </a:lnTo>
                <a:lnTo>
                  <a:pt x="3788499" y="11049"/>
                </a:lnTo>
                <a:lnTo>
                  <a:pt x="3767201" y="10287"/>
                </a:lnTo>
                <a:lnTo>
                  <a:pt x="3757168" y="11049"/>
                </a:lnTo>
                <a:lnTo>
                  <a:pt x="3749548" y="11049"/>
                </a:lnTo>
                <a:lnTo>
                  <a:pt x="3742817" y="10287"/>
                </a:lnTo>
                <a:lnTo>
                  <a:pt x="3744214" y="10287"/>
                </a:lnTo>
                <a:lnTo>
                  <a:pt x="3745230" y="9525"/>
                </a:lnTo>
                <a:lnTo>
                  <a:pt x="3740912" y="9525"/>
                </a:lnTo>
                <a:lnTo>
                  <a:pt x="3727069" y="8001"/>
                </a:lnTo>
                <a:lnTo>
                  <a:pt x="3730879" y="8763"/>
                </a:lnTo>
                <a:lnTo>
                  <a:pt x="3735197" y="9525"/>
                </a:lnTo>
                <a:lnTo>
                  <a:pt x="3738499" y="9525"/>
                </a:lnTo>
                <a:lnTo>
                  <a:pt x="3724427" y="10033"/>
                </a:lnTo>
                <a:lnTo>
                  <a:pt x="3707511" y="11049"/>
                </a:lnTo>
                <a:lnTo>
                  <a:pt x="3702177" y="7378"/>
                </a:lnTo>
                <a:lnTo>
                  <a:pt x="3699891" y="7378"/>
                </a:lnTo>
                <a:lnTo>
                  <a:pt x="3688334" y="5854"/>
                </a:lnTo>
                <a:lnTo>
                  <a:pt x="3690747" y="8763"/>
                </a:lnTo>
                <a:lnTo>
                  <a:pt x="3696462" y="11684"/>
                </a:lnTo>
                <a:lnTo>
                  <a:pt x="3685540" y="13335"/>
                </a:lnTo>
                <a:lnTo>
                  <a:pt x="3681222" y="14097"/>
                </a:lnTo>
                <a:lnTo>
                  <a:pt x="3673856" y="12204"/>
                </a:lnTo>
                <a:lnTo>
                  <a:pt x="3672382" y="11811"/>
                </a:lnTo>
                <a:lnTo>
                  <a:pt x="3660927" y="12065"/>
                </a:lnTo>
                <a:lnTo>
                  <a:pt x="3648849" y="12204"/>
                </a:lnTo>
                <a:lnTo>
                  <a:pt x="3638169" y="9525"/>
                </a:lnTo>
                <a:lnTo>
                  <a:pt x="3625469" y="11315"/>
                </a:lnTo>
                <a:lnTo>
                  <a:pt x="3604996" y="12573"/>
                </a:lnTo>
                <a:lnTo>
                  <a:pt x="3584892" y="14617"/>
                </a:lnTo>
                <a:lnTo>
                  <a:pt x="3573272" y="18288"/>
                </a:lnTo>
                <a:lnTo>
                  <a:pt x="3572764" y="16903"/>
                </a:lnTo>
                <a:lnTo>
                  <a:pt x="3575685" y="16903"/>
                </a:lnTo>
                <a:lnTo>
                  <a:pt x="3566007" y="16383"/>
                </a:lnTo>
                <a:lnTo>
                  <a:pt x="3556482" y="16141"/>
                </a:lnTo>
                <a:lnTo>
                  <a:pt x="3547224" y="16268"/>
                </a:lnTo>
                <a:lnTo>
                  <a:pt x="3538347" y="16903"/>
                </a:lnTo>
                <a:lnTo>
                  <a:pt x="3532632" y="12573"/>
                </a:lnTo>
                <a:lnTo>
                  <a:pt x="3504438" y="18288"/>
                </a:lnTo>
                <a:lnTo>
                  <a:pt x="3500132" y="17526"/>
                </a:lnTo>
                <a:lnTo>
                  <a:pt x="3493681" y="16383"/>
                </a:lnTo>
                <a:lnTo>
                  <a:pt x="3488017" y="14617"/>
                </a:lnTo>
                <a:lnTo>
                  <a:pt x="3488791" y="12700"/>
                </a:lnTo>
                <a:lnTo>
                  <a:pt x="3497326" y="10287"/>
                </a:lnTo>
                <a:lnTo>
                  <a:pt x="3473958" y="12966"/>
                </a:lnTo>
                <a:lnTo>
                  <a:pt x="3448189" y="14986"/>
                </a:lnTo>
                <a:lnTo>
                  <a:pt x="3428619" y="17526"/>
                </a:lnTo>
                <a:lnTo>
                  <a:pt x="3428949" y="17030"/>
                </a:lnTo>
                <a:lnTo>
                  <a:pt x="3429025" y="16903"/>
                </a:lnTo>
                <a:lnTo>
                  <a:pt x="3430524" y="14617"/>
                </a:lnTo>
                <a:lnTo>
                  <a:pt x="3419779" y="15240"/>
                </a:lnTo>
                <a:lnTo>
                  <a:pt x="3408197" y="16268"/>
                </a:lnTo>
                <a:lnTo>
                  <a:pt x="3397618" y="16903"/>
                </a:lnTo>
                <a:lnTo>
                  <a:pt x="3389884" y="16141"/>
                </a:lnTo>
                <a:lnTo>
                  <a:pt x="3380028" y="15379"/>
                </a:lnTo>
                <a:lnTo>
                  <a:pt x="3355429" y="13462"/>
                </a:lnTo>
                <a:lnTo>
                  <a:pt x="3308959" y="12700"/>
                </a:lnTo>
                <a:lnTo>
                  <a:pt x="3238703" y="11938"/>
                </a:lnTo>
                <a:lnTo>
                  <a:pt x="3179318" y="9525"/>
                </a:lnTo>
                <a:lnTo>
                  <a:pt x="3179864" y="12700"/>
                </a:lnTo>
                <a:lnTo>
                  <a:pt x="3178467" y="12573"/>
                </a:lnTo>
                <a:lnTo>
                  <a:pt x="3151784" y="10160"/>
                </a:lnTo>
                <a:lnTo>
                  <a:pt x="3142996" y="12573"/>
                </a:lnTo>
                <a:lnTo>
                  <a:pt x="3135630" y="9652"/>
                </a:lnTo>
                <a:lnTo>
                  <a:pt x="3135566" y="9525"/>
                </a:lnTo>
                <a:lnTo>
                  <a:pt x="3135096" y="8509"/>
                </a:lnTo>
                <a:lnTo>
                  <a:pt x="3139516" y="7505"/>
                </a:lnTo>
                <a:lnTo>
                  <a:pt x="3140075" y="7378"/>
                </a:lnTo>
                <a:lnTo>
                  <a:pt x="3115614" y="7505"/>
                </a:lnTo>
                <a:lnTo>
                  <a:pt x="3095701" y="6858"/>
                </a:lnTo>
                <a:lnTo>
                  <a:pt x="3077895" y="6985"/>
                </a:lnTo>
                <a:lnTo>
                  <a:pt x="3059811" y="9525"/>
                </a:lnTo>
                <a:lnTo>
                  <a:pt x="3055620" y="7378"/>
                </a:lnTo>
                <a:lnTo>
                  <a:pt x="3067558" y="6616"/>
                </a:lnTo>
                <a:lnTo>
                  <a:pt x="3063621" y="5092"/>
                </a:lnTo>
                <a:lnTo>
                  <a:pt x="3060827" y="5092"/>
                </a:lnTo>
                <a:lnTo>
                  <a:pt x="3052191" y="6616"/>
                </a:lnTo>
                <a:lnTo>
                  <a:pt x="3048343" y="5842"/>
                </a:lnTo>
                <a:lnTo>
                  <a:pt x="3044571" y="4572"/>
                </a:lnTo>
                <a:lnTo>
                  <a:pt x="3053588" y="3810"/>
                </a:lnTo>
                <a:lnTo>
                  <a:pt x="3059430" y="3048"/>
                </a:lnTo>
                <a:lnTo>
                  <a:pt x="3039745" y="3949"/>
                </a:lnTo>
                <a:lnTo>
                  <a:pt x="3039745" y="31623"/>
                </a:lnTo>
                <a:lnTo>
                  <a:pt x="3034538" y="32905"/>
                </a:lnTo>
                <a:lnTo>
                  <a:pt x="3026918" y="32385"/>
                </a:lnTo>
                <a:lnTo>
                  <a:pt x="3017774" y="30734"/>
                </a:lnTo>
                <a:lnTo>
                  <a:pt x="3031744" y="30734"/>
                </a:lnTo>
                <a:lnTo>
                  <a:pt x="3039745" y="31623"/>
                </a:lnTo>
                <a:lnTo>
                  <a:pt x="3039745" y="3949"/>
                </a:lnTo>
                <a:lnTo>
                  <a:pt x="3037205" y="4064"/>
                </a:lnTo>
                <a:lnTo>
                  <a:pt x="3024505" y="6985"/>
                </a:lnTo>
                <a:lnTo>
                  <a:pt x="3018282" y="11049"/>
                </a:lnTo>
                <a:lnTo>
                  <a:pt x="3015488" y="15379"/>
                </a:lnTo>
                <a:lnTo>
                  <a:pt x="3002686" y="13970"/>
                </a:lnTo>
                <a:lnTo>
                  <a:pt x="2992209" y="13728"/>
                </a:lnTo>
                <a:lnTo>
                  <a:pt x="2982722" y="14732"/>
                </a:lnTo>
                <a:lnTo>
                  <a:pt x="2972943" y="16903"/>
                </a:lnTo>
                <a:lnTo>
                  <a:pt x="2967913" y="15240"/>
                </a:lnTo>
                <a:lnTo>
                  <a:pt x="2965285" y="14097"/>
                </a:lnTo>
                <a:lnTo>
                  <a:pt x="2964700" y="13855"/>
                </a:lnTo>
                <a:lnTo>
                  <a:pt x="2967024" y="12827"/>
                </a:lnTo>
                <a:lnTo>
                  <a:pt x="2978658" y="12573"/>
                </a:lnTo>
                <a:lnTo>
                  <a:pt x="2960687" y="11684"/>
                </a:lnTo>
                <a:lnTo>
                  <a:pt x="2933598" y="11049"/>
                </a:lnTo>
                <a:lnTo>
                  <a:pt x="2908744" y="11442"/>
                </a:lnTo>
                <a:lnTo>
                  <a:pt x="2897505" y="14097"/>
                </a:lnTo>
                <a:lnTo>
                  <a:pt x="2893187" y="12573"/>
                </a:lnTo>
                <a:lnTo>
                  <a:pt x="2878836" y="13335"/>
                </a:lnTo>
                <a:lnTo>
                  <a:pt x="2875534" y="14097"/>
                </a:lnTo>
                <a:lnTo>
                  <a:pt x="2844774" y="13335"/>
                </a:lnTo>
                <a:lnTo>
                  <a:pt x="2814320" y="13335"/>
                </a:lnTo>
                <a:lnTo>
                  <a:pt x="2822448" y="14097"/>
                </a:lnTo>
                <a:lnTo>
                  <a:pt x="2813520" y="16764"/>
                </a:lnTo>
                <a:lnTo>
                  <a:pt x="2803296" y="17030"/>
                </a:lnTo>
                <a:lnTo>
                  <a:pt x="2790825" y="16383"/>
                </a:lnTo>
                <a:lnTo>
                  <a:pt x="2775204" y="16141"/>
                </a:lnTo>
                <a:lnTo>
                  <a:pt x="2775712" y="15379"/>
                </a:lnTo>
                <a:lnTo>
                  <a:pt x="2759976" y="14490"/>
                </a:lnTo>
                <a:lnTo>
                  <a:pt x="2748737" y="13855"/>
                </a:lnTo>
                <a:lnTo>
                  <a:pt x="2737612" y="14224"/>
                </a:lnTo>
                <a:lnTo>
                  <a:pt x="2726664" y="14490"/>
                </a:lnTo>
                <a:lnTo>
                  <a:pt x="2700274" y="12573"/>
                </a:lnTo>
                <a:lnTo>
                  <a:pt x="2703068" y="16141"/>
                </a:lnTo>
                <a:lnTo>
                  <a:pt x="2693085" y="18554"/>
                </a:lnTo>
                <a:lnTo>
                  <a:pt x="2690342" y="18288"/>
                </a:lnTo>
                <a:lnTo>
                  <a:pt x="2673921" y="16764"/>
                </a:lnTo>
                <a:lnTo>
                  <a:pt x="2668219" y="16141"/>
                </a:lnTo>
                <a:lnTo>
                  <a:pt x="2649982" y="14097"/>
                </a:lnTo>
                <a:lnTo>
                  <a:pt x="2625725" y="14097"/>
                </a:lnTo>
                <a:lnTo>
                  <a:pt x="2636774" y="16141"/>
                </a:lnTo>
                <a:lnTo>
                  <a:pt x="2622105" y="15748"/>
                </a:lnTo>
                <a:lnTo>
                  <a:pt x="2607818" y="12573"/>
                </a:lnTo>
                <a:lnTo>
                  <a:pt x="2604960" y="11938"/>
                </a:lnTo>
                <a:lnTo>
                  <a:pt x="2598763" y="10287"/>
                </a:lnTo>
                <a:lnTo>
                  <a:pt x="2593035" y="8763"/>
                </a:lnTo>
                <a:lnTo>
                  <a:pt x="2587802" y="7378"/>
                </a:lnTo>
                <a:lnTo>
                  <a:pt x="2579738" y="5842"/>
                </a:lnTo>
                <a:lnTo>
                  <a:pt x="2569337" y="3810"/>
                </a:lnTo>
                <a:lnTo>
                  <a:pt x="2578989" y="3810"/>
                </a:lnTo>
                <a:lnTo>
                  <a:pt x="2584196" y="3048"/>
                </a:lnTo>
                <a:lnTo>
                  <a:pt x="2564244" y="2159"/>
                </a:lnTo>
                <a:lnTo>
                  <a:pt x="2560726" y="3937"/>
                </a:lnTo>
                <a:lnTo>
                  <a:pt x="2559253" y="6858"/>
                </a:lnTo>
                <a:lnTo>
                  <a:pt x="2545461" y="8763"/>
                </a:lnTo>
                <a:lnTo>
                  <a:pt x="2543784" y="6743"/>
                </a:lnTo>
                <a:lnTo>
                  <a:pt x="2543822" y="5969"/>
                </a:lnTo>
                <a:lnTo>
                  <a:pt x="2544191" y="4330"/>
                </a:lnTo>
                <a:lnTo>
                  <a:pt x="2541740" y="2540"/>
                </a:lnTo>
                <a:lnTo>
                  <a:pt x="2531110" y="1524"/>
                </a:lnTo>
                <a:lnTo>
                  <a:pt x="2516047" y="2159"/>
                </a:lnTo>
                <a:lnTo>
                  <a:pt x="2505837" y="3111"/>
                </a:lnTo>
                <a:lnTo>
                  <a:pt x="2505837" y="38735"/>
                </a:lnTo>
                <a:lnTo>
                  <a:pt x="2499779" y="39497"/>
                </a:lnTo>
                <a:lnTo>
                  <a:pt x="2492616" y="40259"/>
                </a:lnTo>
                <a:lnTo>
                  <a:pt x="2485758" y="40513"/>
                </a:lnTo>
                <a:lnTo>
                  <a:pt x="2482507" y="39890"/>
                </a:lnTo>
                <a:lnTo>
                  <a:pt x="2480564" y="39497"/>
                </a:lnTo>
                <a:lnTo>
                  <a:pt x="2486329" y="37465"/>
                </a:lnTo>
                <a:lnTo>
                  <a:pt x="2491956" y="37084"/>
                </a:lnTo>
                <a:lnTo>
                  <a:pt x="2498204" y="37719"/>
                </a:lnTo>
                <a:lnTo>
                  <a:pt x="2505837" y="38735"/>
                </a:lnTo>
                <a:lnTo>
                  <a:pt x="2505837" y="3111"/>
                </a:lnTo>
                <a:lnTo>
                  <a:pt x="2491308" y="4445"/>
                </a:lnTo>
                <a:lnTo>
                  <a:pt x="2462974" y="5969"/>
                </a:lnTo>
                <a:lnTo>
                  <a:pt x="2437130" y="4572"/>
                </a:lnTo>
                <a:lnTo>
                  <a:pt x="2441752" y="6096"/>
                </a:lnTo>
                <a:lnTo>
                  <a:pt x="2444140" y="7505"/>
                </a:lnTo>
                <a:lnTo>
                  <a:pt x="2444242" y="7747"/>
                </a:lnTo>
                <a:lnTo>
                  <a:pt x="2442870" y="9144"/>
                </a:lnTo>
                <a:lnTo>
                  <a:pt x="2435225" y="10287"/>
                </a:lnTo>
                <a:lnTo>
                  <a:pt x="2415121" y="9144"/>
                </a:lnTo>
                <a:lnTo>
                  <a:pt x="2410828" y="8763"/>
                </a:lnTo>
                <a:lnTo>
                  <a:pt x="2392235" y="7112"/>
                </a:lnTo>
                <a:lnTo>
                  <a:pt x="2369820" y="6223"/>
                </a:lnTo>
                <a:lnTo>
                  <a:pt x="2351151" y="8763"/>
                </a:lnTo>
                <a:lnTo>
                  <a:pt x="2348230" y="8001"/>
                </a:lnTo>
                <a:lnTo>
                  <a:pt x="2346833" y="7378"/>
                </a:lnTo>
                <a:lnTo>
                  <a:pt x="2346833" y="6616"/>
                </a:lnTo>
                <a:lnTo>
                  <a:pt x="2330183" y="8140"/>
                </a:lnTo>
                <a:lnTo>
                  <a:pt x="2309926" y="9271"/>
                </a:lnTo>
                <a:lnTo>
                  <a:pt x="2290927" y="10680"/>
                </a:lnTo>
                <a:lnTo>
                  <a:pt x="2277999" y="12573"/>
                </a:lnTo>
                <a:lnTo>
                  <a:pt x="2273020" y="11684"/>
                </a:lnTo>
                <a:lnTo>
                  <a:pt x="2269464" y="11049"/>
                </a:lnTo>
                <a:lnTo>
                  <a:pt x="2268753" y="10922"/>
                </a:lnTo>
                <a:lnTo>
                  <a:pt x="2253843" y="8267"/>
                </a:lnTo>
                <a:lnTo>
                  <a:pt x="2182482" y="10922"/>
                </a:lnTo>
                <a:lnTo>
                  <a:pt x="2170353" y="7378"/>
                </a:lnTo>
                <a:lnTo>
                  <a:pt x="2167763" y="6616"/>
                </a:lnTo>
                <a:lnTo>
                  <a:pt x="2112772" y="7378"/>
                </a:lnTo>
                <a:lnTo>
                  <a:pt x="2114169" y="5854"/>
                </a:lnTo>
                <a:lnTo>
                  <a:pt x="2091905" y="5969"/>
                </a:lnTo>
                <a:lnTo>
                  <a:pt x="2075942" y="7112"/>
                </a:lnTo>
                <a:lnTo>
                  <a:pt x="2064156" y="8890"/>
                </a:lnTo>
                <a:lnTo>
                  <a:pt x="2054479" y="11049"/>
                </a:lnTo>
                <a:lnTo>
                  <a:pt x="2046351" y="9525"/>
                </a:lnTo>
                <a:lnTo>
                  <a:pt x="2052574" y="8763"/>
                </a:lnTo>
                <a:lnTo>
                  <a:pt x="2053082" y="8001"/>
                </a:lnTo>
                <a:lnTo>
                  <a:pt x="2022055" y="6858"/>
                </a:lnTo>
                <a:lnTo>
                  <a:pt x="2000377" y="6858"/>
                </a:lnTo>
                <a:lnTo>
                  <a:pt x="1980209" y="8382"/>
                </a:lnTo>
                <a:lnTo>
                  <a:pt x="1953768" y="11684"/>
                </a:lnTo>
                <a:lnTo>
                  <a:pt x="1949589" y="8140"/>
                </a:lnTo>
                <a:lnTo>
                  <a:pt x="1949450" y="8001"/>
                </a:lnTo>
                <a:lnTo>
                  <a:pt x="1932051" y="8140"/>
                </a:lnTo>
                <a:lnTo>
                  <a:pt x="1901672" y="6477"/>
                </a:lnTo>
                <a:lnTo>
                  <a:pt x="1886026" y="5854"/>
                </a:lnTo>
                <a:lnTo>
                  <a:pt x="1864131" y="4965"/>
                </a:lnTo>
                <a:lnTo>
                  <a:pt x="1825752" y="5854"/>
                </a:lnTo>
                <a:lnTo>
                  <a:pt x="1826768" y="5092"/>
                </a:lnTo>
                <a:lnTo>
                  <a:pt x="1830578" y="4572"/>
                </a:lnTo>
                <a:lnTo>
                  <a:pt x="1785327" y="5092"/>
                </a:lnTo>
                <a:lnTo>
                  <a:pt x="1739239" y="2921"/>
                </a:lnTo>
                <a:lnTo>
                  <a:pt x="1699895" y="2286"/>
                </a:lnTo>
                <a:lnTo>
                  <a:pt x="1674876" y="7378"/>
                </a:lnTo>
                <a:lnTo>
                  <a:pt x="1637157" y="10287"/>
                </a:lnTo>
                <a:lnTo>
                  <a:pt x="1656689" y="11938"/>
                </a:lnTo>
                <a:lnTo>
                  <a:pt x="1654136" y="14097"/>
                </a:lnTo>
                <a:lnTo>
                  <a:pt x="1646301" y="16383"/>
                </a:lnTo>
                <a:lnTo>
                  <a:pt x="1649984" y="18288"/>
                </a:lnTo>
                <a:lnTo>
                  <a:pt x="1634629" y="18034"/>
                </a:lnTo>
                <a:lnTo>
                  <a:pt x="1621180" y="16764"/>
                </a:lnTo>
                <a:lnTo>
                  <a:pt x="1615681" y="15113"/>
                </a:lnTo>
                <a:lnTo>
                  <a:pt x="1624203" y="14097"/>
                </a:lnTo>
                <a:lnTo>
                  <a:pt x="1628013" y="14617"/>
                </a:lnTo>
                <a:lnTo>
                  <a:pt x="1627187" y="14097"/>
                </a:lnTo>
                <a:lnTo>
                  <a:pt x="1624723" y="12573"/>
                </a:lnTo>
                <a:lnTo>
                  <a:pt x="1622272" y="11049"/>
                </a:lnTo>
                <a:lnTo>
                  <a:pt x="1608315" y="10287"/>
                </a:lnTo>
                <a:lnTo>
                  <a:pt x="1601343" y="9918"/>
                </a:lnTo>
                <a:lnTo>
                  <a:pt x="1579067" y="9029"/>
                </a:lnTo>
                <a:lnTo>
                  <a:pt x="1574965" y="8001"/>
                </a:lnTo>
                <a:lnTo>
                  <a:pt x="1569339" y="6616"/>
                </a:lnTo>
                <a:lnTo>
                  <a:pt x="1512570" y="6616"/>
                </a:lnTo>
                <a:lnTo>
                  <a:pt x="1292733" y="2159"/>
                </a:lnTo>
                <a:lnTo>
                  <a:pt x="1303274" y="8001"/>
                </a:lnTo>
                <a:lnTo>
                  <a:pt x="1272286" y="7378"/>
                </a:lnTo>
                <a:lnTo>
                  <a:pt x="1267472" y="6096"/>
                </a:lnTo>
                <a:lnTo>
                  <a:pt x="1266456" y="4699"/>
                </a:lnTo>
                <a:lnTo>
                  <a:pt x="1271079" y="3810"/>
                </a:lnTo>
                <a:lnTo>
                  <a:pt x="1283208" y="3810"/>
                </a:lnTo>
                <a:lnTo>
                  <a:pt x="1272552" y="2921"/>
                </a:lnTo>
                <a:lnTo>
                  <a:pt x="1260246" y="3937"/>
                </a:lnTo>
                <a:lnTo>
                  <a:pt x="1249984" y="5854"/>
                </a:lnTo>
                <a:lnTo>
                  <a:pt x="1245489" y="7378"/>
                </a:lnTo>
                <a:lnTo>
                  <a:pt x="1231900" y="5854"/>
                </a:lnTo>
                <a:lnTo>
                  <a:pt x="1229626" y="5588"/>
                </a:lnTo>
                <a:lnTo>
                  <a:pt x="1236103" y="3683"/>
                </a:lnTo>
                <a:lnTo>
                  <a:pt x="1248219" y="2159"/>
                </a:lnTo>
                <a:lnTo>
                  <a:pt x="1249299" y="1524"/>
                </a:lnTo>
                <a:lnTo>
                  <a:pt x="1234948" y="1524"/>
                </a:lnTo>
                <a:lnTo>
                  <a:pt x="1218399" y="4572"/>
                </a:lnTo>
                <a:lnTo>
                  <a:pt x="1208405" y="5588"/>
                </a:lnTo>
                <a:lnTo>
                  <a:pt x="1192530" y="5854"/>
                </a:lnTo>
                <a:lnTo>
                  <a:pt x="1183995" y="4699"/>
                </a:lnTo>
                <a:lnTo>
                  <a:pt x="1181722" y="3810"/>
                </a:lnTo>
                <a:lnTo>
                  <a:pt x="1181074" y="3568"/>
                </a:lnTo>
                <a:lnTo>
                  <a:pt x="1180084" y="2578"/>
                </a:lnTo>
                <a:lnTo>
                  <a:pt x="1180084" y="4572"/>
                </a:lnTo>
                <a:lnTo>
                  <a:pt x="1166241" y="5854"/>
                </a:lnTo>
                <a:lnTo>
                  <a:pt x="1170051" y="4572"/>
                </a:lnTo>
                <a:lnTo>
                  <a:pt x="1173861" y="3810"/>
                </a:lnTo>
                <a:lnTo>
                  <a:pt x="1180084" y="4572"/>
                </a:lnTo>
                <a:lnTo>
                  <a:pt x="1180084" y="2578"/>
                </a:lnTo>
                <a:lnTo>
                  <a:pt x="1177163" y="2159"/>
                </a:lnTo>
                <a:lnTo>
                  <a:pt x="1177671" y="2159"/>
                </a:lnTo>
                <a:lnTo>
                  <a:pt x="1175258" y="1524"/>
                </a:lnTo>
                <a:lnTo>
                  <a:pt x="1167130" y="2159"/>
                </a:lnTo>
                <a:lnTo>
                  <a:pt x="1128014" y="1524"/>
                </a:lnTo>
                <a:lnTo>
                  <a:pt x="1143762" y="5854"/>
                </a:lnTo>
                <a:lnTo>
                  <a:pt x="1131049" y="6858"/>
                </a:lnTo>
                <a:lnTo>
                  <a:pt x="1121181" y="7239"/>
                </a:lnTo>
                <a:lnTo>
                  <a:pt x="1117930" y="8140"/>
                </a:lnTo>
                <a:lnTo>
                  <a:pt x="1125093" y="10287"/>
                </a:lnTo>
                <a:lnTo>
                  <a:pt x="1100607" y="7747"/>
                </a:lnTo>
                <a:lnTo>
                  <a:pt x="1090828" y="6743"/>
                </a:lnTo>
                <a:lnTo>
                  <a:pt x="1040231" y="5854"/>
                </a:lnTo>
                <a:lnTo>
                  <a:pt x="991628" y="5854"/>
                </a:lnTo>
                <a:lnTo>
                  <a:pt x="963295" y="5092"/>
                </a:lnTo>
                <a:lnTo>
                  <a:pt x="944994" y="6858"/>
                </a:lnTo>
                <a:lnTo>
                  <a:pt x="926249" y="7620"/>
                </a:lnTo>
                <a:lnTo>
                  <a:pt x="906437" y="7747"/>
                </a:lnTo>
                <a:lnTo>
                  <a:pt x="884936" y="7378"/>
                </a:lnTo>
                <a:lnTo>
                  <a:pt x="889609" y="8890"/>
                </a:lnTo>
                <a:lnTo>
                  <a:pt x="890600" y="10795"/>
                </a:lnTo>
                <a:lnTo>
                  <a:pt x="885405" y="12204"/>
                </a:lnTo>
                <a:lnTo>
                  <a:pt x="871601" y="12573"/>
                </a:lnTo>
                <a:lnTo>
                  <a:pt x="868502" y="8763"/>
                </a:lnTo>
                <a:lnTo>
                  <a:pt x="867676" y="7747"/>
                </a:lnTo>
                <a:lnTo>
                  <a:pt x="848741" y="5854"/>
                </a:lnTo>
                <a:lnTo>
                  <a:pt x="824268" y="4699"/>
                </a:lnTo>
                <a:lnTo>
                  <a:pt x="803783" y="1524"/>
                </a:lnTo>
                <a:lnTo>
                  <a:pt x="800696" y="3568"/>
                </a:lnTo>
                <a:lnTo>
                  <a:pt x="778040" y="4330"/>
                </a:lnTo>
                <a:lnTo>
                  <a:pt x="757364" y="5461"/>
                </a:lnTo>
                <a:lnTo>
                  <a:pt x="760222" y="8763"/>
                </a:lnTo>
                <a:lnTo>
                  <a:pt x="750684" y="7874"/>
                </a:lnTo>
                <a:lnTo>
                  <a:pt x="750227" y="7378"/>
                </a:lnTo>
                <a:lnTo>
                  <a:pt x="749554" y="6616"/>
                </a:lnTo>
                <a:lnTo>
                  <a:pt x="749439" y="6477"/>
                </a:lnTo>
                <a:lnTo>
                  <a:pt x="749160" y="4699"/>
                </a:lnTo>
                <a:lnTo>
                  <a:pt x="747128" y="4203"/>
                </a:lnTo>
                <a:lnTo>
                  <a:pt x="742569" y="3048"/>
                </a:lnTo>
                <a:lnTo>
                  <a:pt x="702716" y="4203"/>
                </a:lnTo>
                <a:lnTo>
                  <a:pt x="659663" y="3441"/>
                </a:lnTo>
                <a:lnTo>
                  <a:pt x="614362" y="2032"/>
                </a:lnTo>
                <a:lnTo>
                  <a:pt x="567817" y="1524"/>
                </a:lnTo>
                <a:lnTo>
                  <a:pt x="568667" y="2679"/>
                </a:lnTo>
                <a:lnTo>
                  <a:pt x="570318" y="3683"/>
                </a:lnTo>
                <a:lnTo>
                  <a:pt x="570407" y="4203"/>
                </a:lnTo>
                <a:lnTo>
                  <a:pt x="570077" y="5207"/>
                </a:lnTo>
                <a:lnTo>
                  <a:pt x="564007" y="6616"/>
                </a:lnTo>
                <a:lnTo>
                  <a:pt x="559638" y="5854"/>
                </a:lnTo>
                <a:lnTo>
                  <a:pt x="552386" y="4572"/>
                </a:lnTo>
                <a:lnTo>
                  <a:pt x="530606" y="762"/>
                </a:lnTo>
                <a:lnTo>
                  <a:pt x="523189" y="2159"/>
                </a:lnTo>
                <a:lnTo>
                  <a:pt x="517359" y="3810"/>
                </a:lnTo>
                <a:lnTo>
                  <a:pt x="509663" y="4572"/>
                </a:lnTo>
                <a:lnTo>
                  <a:pt x="496697" y="3048"/>
                </a:lnTo>
                <a:lnTo>
                  <a:pt x="499999" y="4572"/>
                </a:lnTo>
                <a:lnTo>
                  <a:pt x="504698" y="5854"/>
                </a:lnTo>
                <a:lnTo>
                  <a:pt x="496189" y="5854"/>
                </a:lnTo>
                <a:lnTo>
                  <a:pt x="474065" y="5207"/>
                </a:lnTo>
                <a:lnTo>
                  <a:pt x="443115" y="4330"/>
                </a:lnTo>
                <a:lnTo>
                  <a:pt x="389585" y="4064"/>
                </a:lnTo>
                <a:lnTo>
                  <a:pt x="281698" y="5207"/>
                </a:lnTo>
                <a:lnTo>
                  <a:pt x="227596" y="5092"/>
                </a:lnTo>
                <a:lnTo>
                  <a:pt x="173570" y="3568"/>
                </a:lnTo>
                <a:lnTo>
                  <a:pt x="119761" y="0"/>
                </a:lnTo>
                <a:lnTo>
                  <a:pt x="127533" y="1028"/>
                </a:lnTo>
                <a:lnTo>
                  <a:pt x="127342" y="1651"/>
                </a:lnTo>
                <a:lnTo>
                  <a:pt x="121577" y="2159"/>
                </a:lnTo>
                <a:lnTo>
                  <a:pt x="112649" y="2159"/>
                </a:lnTo>
                <a:lnTo>
                  <a:pt x="120777" y="3048"/>
                </a:lnTo>
                <a:lnTo>
                  <a:pt x="112141" y="5092"/>
                </a:lnTo>
                <a:lnTo>
                  <a:pt x="114046" y="7378"/>
                </a:lnTo>
                <a:lnTo>
                  <a:pt x="98691" y="5854"/>
                </a:lnTo>
                <a:lnTo>
                  <a:pt x="61595" y="2159"/>
                </a:lnTo>
                <a:lnTo>
                  <a:pt x="48691" y="4445"/>
                </a:lnTo>
                <a:lnTo>
                  <a:pt x="10668" y="5207"/>
                </a:lnTo>
                <a:lnTo>
                  <a:pt x="0" y="7378"/>
                </a:lnTo>
                <a:lnTo>
                  <a:pt x="16637" y="5854"/>
                </a:lnTo>
                <a:lnTo>
                  <a:pt x="12166" y="10414"/>
                </a:lnTo>
                <a:lnTo>
                  <a:pt x="23520" y="15240"/>
                </a:lnTo>
                <a:lnTo>
                  <a:pt x="38354" y="20320"/>
                </a:lnTo>
                <a:lnTo>
                  <a:pt x="44323" y="25666"/>
                </a:lnTo>
                <a:lnTo>
                  <a:pt x="65608" y="24257"/>
                </a:lnTo>
                <a:lnTo>
                  <a:pt x="91224" y="26924"/>
                </a:lnTo>
                <a:lnTo>
                  <a:pt x="119773" y="29083"/>
                </a:lnTo>
                <a:lnTo>
                  <a:pt x="149860" y="26289"/>
                </a:lnTo>
                <a:lnTo>
                  <a:pt x="152590" y="27432"/>
                </a:lnTo>
                <a:lnTo>
                  <a:pt x="150075" y="28194"/>
                </a:lnTo>
                <a:lnTo>
                  <a:pt x="146748" y="29083"/>
                </a:lnTo>
                <a:lnTo>
                  <a:pt x="147066" y="29972"/>
                </a:lnTo>
                <a:lnTo>
                  <a:pt x="155155" y="28194"/>
                </a:lnTo>
                <a:lnTo>
                  <a:pt x="164922" y="27317"/>
                </a:lnTo>
                <a:lnTo>
                  <a:pt x="177076" y="27190"/>
                </a:lnTo>
                <a:lnTo>
                  <a:pt x="192405" y="27813"/>
                </a:lnTo>
                <a:lnTo>
                  <a:pt x="189979" y="28575"/>
                </a:lnTo>
                <a:lnTo>
                  <a:pt x="232740" y="28702"/>
                </a:lnTo>
                <a:lnTo>
                  <a:pt x="354838" y="32905"/>
                </a:lnTo>
                <a:lnTo>
                  <a:pt x="348996" y="29337"/>
                </a:lnTo>
                <a:lnTo>
                  <a:pt x="358800" y="29845"/>
                </a:lnTo>
                <a:lnTo>
                  <a:pt x="365417" y="30492"/>
                </a:lnTo>
                <a:lnTo>
                  <a:pt x="375285" y="31623"/>
                </a:lnTo>
                <a:lnTo>
                  <a:pt x="376351" y="29337"/>
                </a:lnTo>
                <a:lnTo>
                  <a:pt x="376402" y="29210"/>
                </a:lnTo>
                <a:lnTo>
                  <a:pt x="348043" y="28321"/>
                </a:lnTo>
                <a:lnTo>
                  <a:pt x="348068" y="27190"/>
                </a:lnTo>
                <a:lnTo>
                  <a:pt x="348081" y="26289"/>
                </a:lnTo>
                <a:lnTo>
                  <a:pt x="348107" y="25666"/>
                </a:lnTo>
                <a:lnTo>
                  <a:pt x="374167" y="28968"/>
                </a:lnTo>
                <a:lnTo>
                  <a:pt x="449529" y="30099"/>
                </a:lnTo>
                <a:lnTo>
                  <a:pt x="471805" y="33667"/>
                </a:lnTo>
                <a:lnTo>
                  <a:pt x="481139" y="33401"/>
                </a:lnTo>
                <a:lnTo>
                  <a:pt x="479234" y="30734"/>
                </a:lnTo>
                <a:lnTo>
                  <a:pt x="488569" y="29972"/>
                </a:lnTo>
                <a:lnTo>
                  <a:pt x="495173" y="32385"/>
                </a:lnTo>
                <a:lnTo>
                  <a:pt x="499694" y="29972"/>
                </a:lnTo>
                <a:lnTo>
                  <a:pt x="500888" y="29337"/>
                </a:lnTo>
                <a:lnTo>
                  <a:pt x="516636" y="29972"/>
                </a:lnTo>
                <a:lnTo>
                  <a:pt x="524764" y="32905"/>
                </a:lnTo>
                <a:lnTo>
                  <a:pt x="525272" y="34429"/>
                </a:lnTo>
                <a:lnTo>
                  <a:pt x="521462" y="34429"/>
                </a:lnTo>
                <a:lnTo>
                  <a:pt x="514350" y="35191"/>
                </a:lnTo>
                <a:lnTo>
                  <a:pt x="510540" y="35191"/>
                </a:lnTo>
                <a:lnTo>
                  <a:pt x="528066" y="36322"/>
                </a:lnTo>
                <a:lnTo>
                  <a:pt x="547585" y="36080"/>
                </a:lnTo>
                <a:lnTo>
                  <a:pt x="564680" y="35318"/>
                </a:lnTo>
                <a:lnTo>
                  <a:pt x="574929" y="35191"/>
                </a:lnTo>
                <a:lnTo>
                  <a:pt x="551561" y="33667"/>
                </a:lnTo>
                <a:lnTo>
                  <a:pt x="602818" y="33020"/>
                </a:lnTo>
                <a:lnTo>
                  <a:pt x="656602" y="33147"/>
                </a:lnTo>
                <a:lnTo>
                  <a:pt x="674408" y="33020"/>
                </a:lnTo>
                <a:lnTo>
                  <a:pt x="710018" y="32778"/>
                </a:lnTo>
                <a:lnTo>
                  <a:pt x="760222" y="30734"/>
                </a:lnTo>
                <a:lnTo>
                  <a:pt x="757174" y="29337"/>
                </a:lnTo>
                <a:lnTo>
                  <a:pt x="755523" y="28575"/>
                </a:lnTo>
                <a:lnTo>
                  <a:pt x="782726" y="27686"/>
                </a:lnTo>
                <a:lnTo>
                  <a:pt x="799490" y="28448"/>
                </a:lnTo>
                <a:lnTo>
                  <a:pt x="817054" y="29464"/>
                </a:lnTo>
                <a:lnTo>
                  <a:pt x="846670" y="29349"/>
                </a:lnTo>
                <a:lnTo>
                  <a:pt x="844804" y="29972"/>
                </a:lnTo>
                <a:lnTo>
                  <a:pt x="849147" y="29337"/>
                </a:lnTo>
                <a:lnTo>
                  <a:pt x="853503" y="28702"/>
                </a:lnTo>
                <a:lnTo>
                  <a:pt x="863130" y="27813"/>
                </a:lnTo>
                <a:lnTo>
                  <a:pt x="868311" y="27686"/>
                </a:lnTo>
                <a:lnTo>
                  <a:pt x="873493" y="27559"/>
                </a:lnTo>
                <a:lnTo>
                  <a:pt x="884428" y="27813"/>
                </a:lnTo>
                <a:lnTo>
                  <a:pt x="882421" y="29083"/>
                </a:lnTo>
                <a:lnTo>
                  <a:pt x="889711" y="30607"/>
                </a:lnTo>
                <a:lnTo>
                  <a:pt x="896264" y="32143"/>
                </a:lnTo>
                <a:lnTo>
                  <a:pt x="892048" y="33667"/>
                </a:lnTo>
                <a:lnTo>
                  <a:pt x="918578" y="31623"/>
                </a:lnTo>
                <a:lnTo>
                  <a:pt x="928763" y="30099"/>
                </a:lnTo>
                <a:lnTo>
                  <a:pt x="935634" y="28321"/>
                </a:lnTo>
                <a:lnTo>
                  <a:pt x="939330" y="27559"/>
                </a:lnTo>
                <a:lnTo>
                  <a:pt x="948550" y="25666"/>
                </a:lnTo>
                <a:lnTo>
                  <a:pt x="952246" y="24904"/>
                </a:lnTo>
                <a:lnTo>
                  <a:pt x="960374" y="27813"/>
                </a:lnTo>
                <a:lnTo>
                  <a:pt x="999490" y="23380"/>
                </a:lnTo>
                <a:lnTo>
                  <a:pt x="992454" y="25019"/>
                </a:lnTo>
                <a:lnTo>
                  <a:pt x="996581" y="26555"/>
                </a:lnTo>
                <a:lnTo>
                  <a:pt x="1000252" y="28448"/>
                </a:lnTo>
                <a:lnTo>
                  <a:pt x="991870" y="30734"/>
                </a:lnTo>
                <a:lnTo>
                  <a:pt x="1028750" y="32512"/>
                </a:lnTo>
                <a:lnTo>
                  <a:pt x="1057313" y="31115"/>
                </a:lnTo>
                <a:lnTo>
                  <a:pt x="1080147" y="30365"/>
                </a:lnTo>
                <a:lnTo>
                  <a:pt x="1099820" y="33667"/>
                </a:lnTo>
                <a:lnTo>
                  <a:pt x="1102766" y="30365"/>
                </a:lnTo>
                <a:lnTo>
                  <a:pt x="1103452" y="29603"/>
                </a:lnTo>
                <a:lnTo>
                  <a:pt x="1087399" y="28321"/>
                </a:lnTo>
                <a:lnTo>
                  <a:pt x="1069200" y="28321"/>
                </a:lnTo>
                <a:lnTo>
                  <a:pt x="1066419" y="27813"/>
                </a:lnTo>
                <a:lnTo>
                  <a:pt x="1064920" y="25793"/>
                </a:lnTo>
                <a:lnTo>
                  <a:pt x="1074572" y="24015"/>
                </a:lnTo>
                <a:lnTo>
                  <a:pt x="1082979" y="23380"/>
                </a:lnTo>
                <a:lnTo>
                  <a:pt x="1089698" y="22860"/>
                </a:lnTo>
                <a:lnTo>
                  <a:pt x="1104646" y="22860"/>
                </a:lnTo>
                <a:lnTo>
                  <a:pt x="1117485" y="24257"/>
                </a:lnTo>
                <a:lnTo>
                  <a:pt x="1131912" y="27559"/>
                </a:lnTo>
                <a:lnTo>
                  <a:pt x="1151432" y="30861"/>
                </a:lnTo>
                <a:lnTo>
                  <a:pt x="1179576" y="32385"/>
                </a:lnTo>
                <a:lnTo>
                  <a:pt x="1174750" y="32385"/>
                </a:lnTo>
                <a:lnTo>
                  <a:pt x="1174750" y="32905"/>
                </a:lnTo>
                <a:lnTo>
                  <a:pt x="1170051" y="32905"/>
                </a:lnTo>
                <a:lnTo>
                  <a:pt x="1182573" y="33540"/>
                </a:lnTo>
                <a:lnTo>
                  <a:pt x="1195349" y="32778"/>
                </a:lnTo>
                <a:lnTo>
                  <a:pt x="1208836" y="32385"/>
                </a:lnTo>
                <a:lnTo>
                  <a:pt x="1223518" y="33667"/>
                </a:lnTo>
                <a:lnTo>
                  <a:pt x="1232496" y="31750"/>
                </a:lnTo>
                <a:lnTo>
                  <a:pt x="1241348" y="31369"/>
                </a:lnTo>
                <a:lnTo>
                  <a:pt x="1248689" y="30607"/>
                </a:lnTo>
                <a:lnTo>
                  <a:pt x="1250696" y="29337"/>
                </a:lnTo>
                <a:lnTo>
                  <a:pt x="1253109" y="27813"/>
                </a:lnTo>
                <a:lnTo>
                  <a:pt x="1212596" y="29337"/>
                </a:lnTo>
                <a:lnTo>
                  <a:pt x="1229829" y="27559"/>
                </a:lnTo>
                <a:lnTo>
                  <a:pt x="1248359" y="25146"/>
                </a:lnTo>
                <a:lnTo>
                  <a:pt x="1269758" y="23622"/>
                </a:lnTo>
                <a:lnTo>
                  <a:pt x="1295654" y="24142"/>
                </a:lnTo>
                <a:lnTo>
                  <a:pt x="1292733" y="25666"/>
                </a:lnTo>
                <a:lnTo>
                  <a:pt x="1281303" y="27051"/>
                </a:lnTo>
                <a:lnTo>
                  <a:pt x="1273175" y="27813"/>
                </a:lnTo>
                <a:lnTo>
                  <a:pt x="1281531" y="28702"/>
                </a:lnTo>
                <a:lnTo>
                  <a:pt x="1297927" y="28194"/>
                </a:lnTo>
                <a:lnTo>
                  <a:pt x="1306576" y="28575"/>
                </a:lnTo>
                <a:lnTo>
                  <a:pt x="1297025" y="31369"/>
                </a:lnTo>
                <a:lnTo>
                  <a:pt x="1277404" y="32143"/>
                </a:lnTo>
                <a:lnTo>
                  <a:pt x="1253756" y="32512"/>
                </a:lnTo>
                <a:lnTo>
                  <a:pt x="1232154" y="34429"/>
                </a:lnTo>
                <a:lnTo>
                  <a:pt x="1244295" y="34798"/>
                </a:lnTo>
                <a:lnTo>
                  <a:pt x="1258455" y="33909"/>
                </a:lnTo>
                <a:lnTo>
                  <a:pt x="1268056" y="33782"/>
                </a:lnTo>
                <a:lnTo>
                  <a:pt x="1266571" y="36576"/>
                </a:lnTo>
                <a:lnTo>
                  <a:pt x="1279055" y="33782"/>
                </a:lnTo>
                <a:lnTo>
                  <a:pt x="1281328" y="33274"/>
                </a:lnTo>
                <a:lnTo>
                  <a:pt x="1298854" y="33274"/>
                </a:lnTo>
                <a:lnTo>
                  <a:pt x="1318717" y="33667"/>
                </a:lnTo>
                <a:lnTo>
                  <a:pt x="1322793" y="33274"/>
                </a:lnTo>
                <a:lnTo>
                  <a:pt x="1340485" y="31623"/>
                </a:lnTo>
                <a:lnTo>
                  <a:pt x="1338580" y="35191"/>
                </a:lnTo>
                <a:lnTo>
                  <a:pt x="1345907" y="34036"/>
                </a:lnTo>
                <a:lnTo>
                  <a:pt x="1353439" y="32905"/>
                </a:lnTo>
                <a:lnTo>
                  <a:pt x="1362075" y="32905"/>
                </a:lnTo>
                <a:lnTo>
                  <a:pt x="1346327" y="37338"/>
                </a:lnTo>
                <a:lnTo>
                  <a:pt x="1364221" y="36449"/>
                </a:lnTo>
                <a:lnTo>
                  <a:pt x="1381709" y="37604"/>
                </a:lnTo>
                <a:lnTo>
                  <a:pt x="1399019" y="38989"/>
                </a:lnTo>
                <a:lnTo>
                  <a:pt x="1416431" y="38735"/>
                </a:lnTo>
                <a:lnTo>
                  <a:pt x="1393875" y="38100"/>
                </a:lnTo>
                <a:lnTo>
                  <a:pt x="1390421" y="36449"/>
                </a:lnTo>
                <a:lnTo>
                  <a:pt x="1390154" y="36322"/>
                </a:lnTo>
                <a:lnTo>
                  <a:pt x="1391691" y="34290"/>
                </a:lnTo>
                <a:lnTo>
                  <a:pt x="1386725" y="32905"/>
                </a:lnTo>
                <a:lnTo>
                  <a:pt x="1384935" y="32385"/>
                </a:lnTo>
                <a:lnTo>
                  <a:pt x="1417053" y="31877"/>
                </a:lnTo>
                <a:lnTo>
                  <a:pt x="1433639" y="35191"/>
                </a:lnTo>
                <a:lnTo>
                  <a:pt x="1451546" y="38989"/>
                </a:lnTo>
                <a:lnTo>
                  <a:pt x="1487678" y="40259"/>
                </a:lnTo>
                <a:lnTo>
                  <a:pt x="1478661" y="39890"/>
                </a:lnTo>
                <a:lnTo>
                  <a:pt x="1468831" y="38608"/>
                </a:lnTo>
                <a:lnTo>
                  <a:pt x="1463395" y="37211"/>
                </a:lnTo>
                <a:lnTo>
                  <a:pt x="1467612" y="35814"/>
                </a:lnTo>
                <a:lnTo>
                  <a:pt x="1477772" y="36576"/>
                </a:lnTo>
                <a:lnTo>
                  <a:pt x="1488224" y="37604"/>
                </a:lnTo>
                <a:lnTo>
                  <a:pt x="1497799" y="38862"/>
                </a:lnTo>
                <a:lnTo>
                  <a:pt x="1505331" y="40259"/>
                </a:lnTo>
                <a:lnTo>
                  <a:pt x="1523492" y="39370"/>
                </a:lnTo>
                <a:lnTo>
                  <a:pt x="1521167" y="37973"/>
                </a:lnTo>
                <a:lnTo>
                  <a:pt x="1514043" y="36195"/>
                </a:lnTo>
                <a:lnTo>
                  <a:pt x="1514843" y="35814"/>
                </a:lnTo>
                <a:lnTo>
                  <a:pt x="1517777" y="34429"/>
                </a:lnTo>
                <a:lnTo>
                  <a:pt x="1527937" y="36080"/>
                </a:lnTo>
                <a:lnTo>
                  <a:pt x="1536915" y="35191"/>
                </a:lnTo>
                <a:lnTo>
                  <a:pt x="1540827" y="34429"/>
                </a:lnTo>
                <a:lnTo>
                  <a:pt x="1546707" y="33274"/>
                </a:lnTo>
                <a:lnTo>
                  <a:pt x="1557362" y="31877"/>
                </a:lnTo>
                <a:lnTo>
                  <a:pt x="1559306" y="31623"/>
                </a:lnTo>
                <a:lnTo>
                  <a:pt x="1559306" y="35191"/>
                </a:lnTo>
                <a:lnTo>
                  <a:pt x="1583931" y="35052"/>
                </a:lnTo>
                <a:lnTo>
                  <a:pt x="1591284" y="32778"/>
                </a:lnTo>
                <a:lnTo>
                  <a:pt x="1594612" y="31623"/>
                </a:lnTo>
                <a:lnTo>
                  <a:pt x="1597571" y="30607"/>
                </a:lnTo>
                <a:lnTo>
                  <a:pt x="1618996" y="30734"/>
                </a:lnTo>
                <a:lnTo>
                  <a:pt x="1599819" y="35191"/>
                </a:lnTo>
                <a:lnTo>
                  <a:pt x="1623695" y="34429"/>
                </a:lnTo>
                <a:lnTo>
                  <a:pt x="1618488" y="38100"/>
                </a:lnTo>
                <a:lnTo>
                  <a:pt x="1635353" y="36576"/>
                </a:lnTo>
                <a:lnTo>
                  <a:pt x="1648777" y="36080"/>
                </a:lnTo>
                <a:lnTo>
                  <a:pt x="1662099" y="36449"/>
                </a:lnTo>
                <a:lnTo>
                  <a:pt x="1678686" y="37338"/>
                </a:lnTo>
                <a:lnTo>
                  <a:pt x="1677644" y="36080"/>
                </a:lnTo>
                <a:lnTo>
                  <a:pt x="1676920" y="35191"/>
                </a:lnTo>
                <a:lnTo>
                  <a:pt x="1678292" y="34429"/>
                </a:lnTo>
                <a:lnTo>
                  <a:pt x="1680806" y="33020"/>
                </a:lnTo>
                <a:lnTo>
                  <a:pt x="1690077" y="31369"/>
                </a:lnTo>
                <a:lnTo>
                  <a:pt x="1704467" y="30734"/>
                </a:lnTo>
                <a:lnTo>
                  <a:pt x="1710258" y="32258"/>
                </a:lnTo>
                <a:lnTo>
                  <a:pt x="1710105" y="33401"/>
                </a:lnTo>
                <a:lnTo>
                  <a:pt x="1713103" y="33909"/>
                </a:lnTo>
                <a:lnTo>
                  <a:pt x="1728343" y="33667"/>
                </a:lnTo>
                <a:lnTo>
                  <a:pt x="1722513" y="35318"/>
                </a:lnTo>
                <a:lnTo>
                  <a:pt x="1716062" y="36576"/>
                </a:lnTo>
                <a:lnTo>
                  <a:pt x="1708353" y="36842"/>
                </a:lnTo>
                <a:lnTo>
                  <a:pt x="1698752" y="35191"/>
                </a:lnTo>
                <a:lnTo>
                  <a:pt x="1697355" y="36576"/>
                </a:lnTo>
                <a:lnTo>
                  <a:pt x="1691513" y="37338"/>
                </a:lnTo>
                <a:lnTo>
                  <a:pt x="1690116" y="38735"/>
                </a:lnTo>
                <a:lnTo>
                  <a:pt x="1703933" y="39890"/>
                </a:lnTo>
                <a:lnTo>
                  <a:pt x="1718843" y="40017"/>
                </a:lnTo>
                <a:lnTo>
                  <a:pt x="1743583" y="39497"/>
                </a:lnTo>
                <a:lnTo>
                  <a:pt x="1739265" y="39497"/>
                </a:lnTo>
                <a:lnTo>
                  <a:pt x="1734058" y="38735"/>
                </a:lnTo>
                <a:lnTo>
                  <a:pt x="1731264" y="38735"/>
                </a:lnTo>
                <a:lnTo>
                  <a:pt x="1748777" y="36842"/>
                </a:lnTo>
                <a:lnTo>
                  <a:pt x="1778000" y="33667"/>
                </a:lnTo>
                <a:lnTo>
                  <a:pt x="1785099" y="35191"/>
                </a:lnTo>
                <a:lnTo>
                  <a:pt x="1779397" y="35814"/>
                </a:lnTo>
                <a:lnTo>
                  <a:pt x="1773682" y="37338"/>
                </a:lnTo>
                <a:lnTo>
                  <a:pt x="1786712" y="36080"/>
                </a:lnTo>
                <a:lnTo>
                  <a:pt x="1794090" y="35433"/>
                </a:lnTo>
                <a:lnTo>
                  <a:pt x="1803273" y="35191"/>
                </a:lnTo>
                <a:lnTo>
                  <a:pt x="1800110" y="37973"/>
                </a:lnTo>
                <a:lnTo>
                  <a:pt x="1800047" y="38620"/>
                </a:lnTo>
                <a:lnTo>
                  <a:pt x="1800415" y="40805"/>
                </a:lnTo>
                <a:lnTo>
                  <a:pt x="1825244" y="38735"/>
                </a:lnTo>
                <a:lnTo>
                  <a:pt x="1829968" y="40017"/>
                </a:lnTo>
                <a:lnTo>
                  <a:pt x="1837118" y="41402"/>
                </a:lnTo>
                <a:lnTo>
                  <a:pt x="1842630" y="42799"/>
                </a:lnTo>
                <a:lnTo>
                  <a:pt x="1842516" y="43954"/>
                </a:lnTo>
                <a:lnTo>
                  <a:pt x="1862721" y="43688"/>
                </a:lnTo>
                <a:lnTo>
                  <a:pt x="1910613" y="40132"/>
                </a:lnTo>
                <a:lnTo>
                  <a:pt x="1935607" y="40259"/>
                </a:lnTo>
                <a:lnTo>
                  <a:pt x="1937004" y="40259"/>
                </a:lnTo>
                <a:lnTo>
                  <a:pt x="1937575" y="40132"/>
                </a:lnTo>
                <a:lnTo>
                  <a:pt x="1940433" y="39497"/>
                </a:lnTo>
                <a:lnTo>
                  <a:pt x="1947545" y="38735"/>
                </a:lnTo>
                <a:lnTo>
                  <a:pt x="1992452" y="41402"/>
                </a:lnTo>
                <a:lnTo>
                  <a:pt x="2015921" y="41541"/>
                </a:lnTo>
                <a:lnTo>
                  <a:pt x="2041652" y="39497"/>
                </a:lnTo>
                <a:lnTo>
                  <a:pt x="2062226" y="44577"/>
                </a:lnTo>
                <a:lnTo>
                  <a:pt x="2070671" y="43307"/>
                </a:lnTo>
                <a:lnTo>
                  <a:pt x="2064956" y="41021"/>
                </a:lnTo>
                <a:lnTo>
                  <a:pt x="2063635" y="39497"/>
                </a:lnTo>
                <a:lnTo>
                  <a:pt x="2062975" y="38735"/>
                </a:lnTo>
                <a:lnTo>
                  <a:pt x="2062759" y="38493"/>
                </a:lnTo>
                <a:lnTo>
                  <a:pt x="2081784" y="36576"/>
                </a:lnTo>
                <a:lnTo>
                  <a:pt x="2098001" y="36715"/>
                </a:lnTo>
                <a:lnTo>
                  <a:pt x="2102015" y="38493"/>
                </a:lnTo>
                <a:lnTo>
                  <a:pt x="2102091" y="40805"/>
                </a:lnTo>
                <a:lnTo>
                  <a:pt x="2106168" y="42430"/>
                </a:lnTo>
                <a:lnTo>
                  <a:pt x="2120823" y="40386"/>
                </a:lnTo>
                <a:lnTo>
                  <a:pt x="2139137" y="38227"/>
                </a:lnTo>
                <a:lnTo>
                  <a:pt x="2160041" y="37211"/>
                </a:lnTo>
                <a:lnTo>
                  <a:pt x="2182495" y="38735"/>
                </a:lnTo>
                <a:lnTo>
                  <a:pt x="2176462" y="39370"/>
                </a:lnTo>
                <a:lnTo>
                  <a:pt x="2243874" y="39370"/>
                </a:lnTo>
                <a:lnTo>
                  <a:pt x="2245995" y="38735"/>
                </a:lnTo>
                <a:lnTo>
                  <a:pt x="2261743" y="41148"/>
                </a:lnTo>
                <a:lnTo>
                  <a:pt x="2257044" y="41148"/>
                </a:lnTo>
                <a:lnTo>
                  <a:pt x="2256536" y="41668"/>
                </a:lnTo>
                <a:lnTo>
                  <a:pt x="2252218" y="41668"/>
                </a:lnTo>
                <a:lnTo>
                  <a:pt x="2269032" y="42545"/>
                </a:lnTo>
                <a:lnTo>
                  <a:pt x="2284145" y="38735"/>
                </a:lnTo>
                <a:lnTo>
                  <a:pt x="2290229" y="37211"/>
                </a:lnTo>
                <a:lnTo>
                  <a:pt x="2291753" y="36842"/>
                </a:lnTo>
                <a:lnTo>
                  <a:pt x="2297176" y="36576"/>
                </a:lnTo>
                <a:lnTo>
                  <a:pt x="2313432" y="35814"/>
                </a:lnTo>
                <a:lnTo>
                  <a:pt x="2322487" y="36576"/>
                </a:lnTo>
                <a:lnTo>
                  <a:pt x="2328735" y="37465"/>
                </a:lnTo>
                <a:lnTo>
                  <a:pt x="2330780" y="38493"/>
                </a:lnTo>
                <a:lnTo>
                  <a:pt x="2327275" y="39497"/>
                </a:lnTo>
                <a:lnTo>
                  <a:pt x="2357374" y="36576"/>
                </a:lnTo>
                <a:lnTo>
                  <a:pt x="2365883" y="37338"/>
                </a:lnTo>
                <a:lnTo>
                  <a:pt x="2364143" y="38620"/>
                </a:lnTo>
                <a:lnTo>
                  <a:pt x="2401316" y="38100"/>
                </a:lnTo>
                <a:lnTo>
                  <a:pt x="2400808" y="38100"/>
                </a:lnTo>
                <a:lnTo>
                  <a:pt x="2409202" y="36576"/>
                </a:lnTo>
                <a:lnTo>
                  <a:pt x="2413508" y="35814"/>
                </a:lnTo>
                <a:lnTo>
                  <a:pt x="2417102" y="35191"/>
                </a:lnTo>
                <a:lnTo>
                  <a:pt x="2423490" y="34036"/>
                </a:lnTo>
                <a:lnTo>
                  <a:pt x="2425458" y="33667"/>
                </a:lnTo>
                <a:lnTo>
                  <a:pt x="2429383" y="32905"/>
                </a:lnTo>
                <a:lnTo>
                  <a:pt x="2433409" y="33909"/>
                </a:lnTo>
                <a:lnTo>
                  <a:pt x="2431224" y="34429"/>
                </a:lnTo>
                <a:lnTo>
                  <a:pt x="2427414" y="35052"/>
                </a:lnTo>
                <a:lnTo>
                  <a:pt x="2426589" y="35814"/>
                </a:lnTo>
                <a:lnTo>
                  <a:pt x="2451862" y="32905"/>
                </a:lnTo>
                <a:lnTo>
                  <a:pt x="2454376" y="35052"/>
                </a:lnTo>
                <a:lnTo>
                  <a:pt x="2448331" y="36715"/>
                </a:lnTo>
                <a:lnTo>
                  <a:pt x="2437003" y="37719"/>
                </a:lnTo>
                <a:lnTo>
                  <a:pt x="2423668" y="38100"/>
                </a:lnTo>
                <a:lnTo>
                  <a:pt x="2437828" y="42037"/>
                </a:lnTo>
                <a:lnTo>
                  <a:pt x="2449601" y="41275"/>
                </a:lnTo>
                <a:lnTo>
                  <a:pt x="2466556" y="39890"/>
                </a:lnTo>
                <a:lnTo>
                  <a:pt x="2496312" y="41668"/>
                </a:lnTo>
                <a:lnTo>
                  <a:pt x="2471928" y="42430"/>
                </a:lnTo>
                <a:lnTo>
                  <a:pt x="2484374" y="45605"/>
                </a:lnTo>
                <a:lnTo>
                  <a:pt x="2498433" y="46990"/>
                </a:lnTo>
                <a:lnTo>
                  <a:pt x="2514638" y="48018"/>
                </a:lnTo>
                <a:lnTo>
                  <a:pt x="2533523" y="49784"/>
                </a:lnTo>
                <a:lnTo>
                  <a:pt x="2522664" y="47752"/>
                </a:lnTo>
                <a:lnTo>
                  <a:pt x="2507323" y="44577"/>
                </a:lnTo>
                <a:lnTo>
                  <a:pt x="2498407" y="41275"/>
                </a:lnTo>
                <a:lnTo>
                  <a:pt x="2500934" y="40513"/>
                </a:lnTo>
                <a:lnTo>
                  <a:pt x="2506853" y="38735"/>
                </a:lnTo>
                <a:lnTo>
                  <a:pt x="2513126" y="39255"/>
                </a:lnTo>
                <a:lnTo>
                  <a:pt x="2520632" y="39255"/>
                </a:lnTo>
                <a:lnTo>
                  <a:pt x="2529459" y="38989"/>
                </a:lnTo>
                <a:lnTo>
                  <a:pt x="2532392" y="38735"/>
                </a:lnTo>
                <a:lnTo>
                  <a:pt x="2539746" y="38100"/>
                </a:lnTo>
                <a:lnTo>
                  <a:pt x="2542273" y="39751"/>
                </a:lnTo>
                <a:lnTo>
                  <a:pt x="2549245" y="40386"/>
                </a:lnTo>
                <a:lnTo>
                  <a:pt x="2559723" y="40386"/>
                </a:lnTo>
                <a:lnTo>
                  <a:pt x="2572740" y="40347"/>
                </a:lnTo>
                <a:lnTo>
                  <a:pt x="2571242" y="45339"/>
                </a:lnTo>
                <a:lnTo>
                  <a:pt x="2582557" y="44196"/>
                </a:lnTo>
                <a:lnTo>
                  <a:pt x="2589123" y="42799"/>
                </a:lnTo>
                <a:lnTo>
                  <a:pt x="2594152" y="41148"/>
                </a:lnTo>
                <a:lnTo>
                  <a:pt x="2597747" y="40259"/>
                </a:lnTo>
                <a:lnTo>
                  <a:pt x="2600833" y="39497"/>
                </a:lnTo>
                <a:lnTo>
                  <a:pt x="2614358" y="40132"/>
                </a:lnTo>
                <a:lnTo>
                  <a:pt x="2623070" y="41910"/>
                </a:lnTo>
                <a:lnTo>
                  <a:pt x="2628557" y="44196"/>
                </a:lnTo>
                <a:lnTo>
                  <a:pt x="2632456" y="46863"/>
                </a:lnTo>
                <a:lnTo>
                  <a:pt x="2644267" y="46367"/>
                </a:lnTo>
                <a:lnTo>
                  <a:pt x="2638945" y="44196"/>
                </a:lnTo>
                <a:lnTo>
                  <a:pt x="2634792" y="41783"/>
                </a:lnTo>
                <a:lnTo>
                  <a:pt x="2650109" y="40259"/>
                </a:lnTo>
                <a:lnTo>
                  <a:pt x="2670670" y="40894"/>
                </a:lnTo>
                <a:lnTo>
                  <a:pt x="2690190" y="40513"/>
                </a:lnTo>
                <a:lnTo>
                  <a:pt x="2694305" y="40259"/>
                </a:lnTo>
                <a:lnTo>
                  <a:pt x="2706649" y="39497"/>
                </a:lnTo>
                <a:lnTo>
                  <a:pt x="2710777" y="39255"/>
                </a:lnTo>
                <a:lnTo>
                  <a:pt x="2725039" y="38100"/>
                </a:lnTo>
                <a:lnTo>
                  <a:pt x="2734564" y="37338"/>
                </a:lnTo>
                <a:lnTo>
                  <a:pt x="2742831" y="38493"/>
                </a:lnTo>
                <a:lnTo>
                  <a:pt x="2741523" y="39497"/>
                </a:lnTo>
                <a:lnTo>
                  <a:pt x="2737713" y="40640"/>
                </a:lnTo>
                <a:lnTo>
                  <a:pt x="2738501" y="41668"/>
                </a:lnTo>
                <a:lnTo>
                  <a:pt x="2756535" y="38100"/>
                </a:lnTo>
                <a:lnTo>
                  <a:pt x="2760853" y="38100"/>
                </a:lnTo>
                <a:lnTo>
                  <a:pt x="2759456" y="38735"/>
                </a:lnTo>
                <a:lnTo>
                  <a:pt x="2758948" y="39497"/>
                </a:lnTo>
                <a:lnTo>
                  <a:pt x="2765958" y="38227"/>
                </a:lnTo>
                <a:lnTo>
                  <a:pt x="2766161" y="38100"/>
                </a:lnTo>
                <a:lnTo>
                  <a:pt x="2767304" y="37338"/>
                </a:lnTo>
                <a:lnTo>
                  <a:pt x="2767685" y="37084"/>
                </a:lnTo>
                <a:lnTo>
                  <a:pt x="2768257" y="36715"/>
                </a:lnTo>
                <a:lnTo>
                  <a:pt x="2772245" y="35052"/>
                </a:lnTo>
                <a:lnTo>
                  <a:pt x="2784348" y="33667"/>
                </a:lnTo>
                <a:lnTo>
                  <a:pt x="2793530" y="32905"/>
                </a:lnTo>
                <a:lnTo>
                  <a:pt x="2795054" y="32778"/>
                </a:lnTo>
                <a:lnTo>
                  <a:pt x="2814904" y="35052"/>
                </a:lnTo>
                <a:lnTo>
                  <a:pt x="2839148" y="37338"/>
                </a:lnTo>
                <a:lnTo>
                  <a:pt x="2863088" y="35814"/>
                </a:lnTo>
                <a:lnTo>
                  <a:pt x="2870200" y="37338"/>
                </a:lnTo>
                <a:lnTo>
                  <a:pt x="2859786" y="38735"/>
                </a:lnTo>
                <a:lnTo>
                  <a:pt x="2861691" y="40259"/>
                </a:lnTo>
                <a:lnTo>
                  <a:pt x="2898902" y="37211"/>
                </a:lnTo>
                <a:lnTo>
                  <a:pt x="2911335" y="35814"/>
                </a:lnTo>
                <a:lnTo>
                  <a:pt x="2930398" y="32905"/>
                </a:lnTo>
                <a:lnTo>
                  <a:pt x="2958592" y="35814"/>
                </a:lnTo>
                <a:lnTo>
                  <a:pt x="2951238" y="33020"/>
                </a:lnTo>
                <a:lnTo>
                  <a:pt x="2951505" y="32905"/>
                </a:lnTo>
                <a:lnTo>
                  <a:pt x="2951759" y="32778"/>
                </a:lnTo>
                <a:lnTo>
                  <a:pt x="2955874" y="30734"/>
                </a:lnTo>
                <a:lnTo>
                  <a:pt x="2956128" y="30607"/>
                </a:lnTo>
                <a:lnTo>
                  <a:pt x="2956903" y="30226"/>
                </a:lnTo>
                <a:lnTo>
                  <a:pt x="2967012" y="28194"/>
                </a:lnTo>
                <a:lnTo>
                  <a:pt x="2970796" y="27432"/>
                </a:lnTo>
                <a:lnTo>
                  <a:pt x="2988183" y="24904"/>
                </a:lnTo>
                <a:lnTo>
                  <a:pt x="2983407" y="23622"/>
                </a:lnTo>
                <a:lnTo>
                  <a:pt x="2980537" y="22860"/>
                </a:lnTo>
                <a:lnTo>
                  <a:pt x="2974340" y="21209"/>
                </a:lnTo>
                <a:lnTo>
                  <a:pt x="2970022" y="20447"/>
                </a:lnTo>
                <a:lnTo>
                  <a:pt x="3002965" y="18554"/>
                </a:lnTo>
                <a:lnTo>
                  <a:pt x="3007360" y="18288"/>
                </a:lnTo>
                <a:lnTo>
                  <a:pt x="3012059" y="19050"/>
                </a:lnTo>
                <a:lnTo>
                  <a:pt x="3002026" y="22860"/>
                </a:lnTo>
                <a:lnTo>
                  <a:pt x="3008757" y="21209"/>
                </a:lnTo>
                <a:lnTo>
                  <a:pt x="3015272" y="22987"/>
                </a:lnTo>
                <a:lnTo>
                  <a:pt x="3015907" y="24904"/>
                </a:lnTo>
                <a:lnTo>
                  <a:pt x="3012236" y="26797"/>
                </a:lnTo>
                <a:lnTo>
                  <a:pt x="3005836" y="28575"/>
                </a:lnTo>
                <a:lnTo>
                  <a:pt x="2992501" y="25666"/>
                </a:lnTo>
                <a:lnTo>
                  <a:pt x="2982976" y="28575"/>
                </a:lnTo>
                <a:lnTo>
                  <a:pt x="2974340" y="31623"/>
                </a:lnTo>
                <a:lnTo>
                  <a:pt x="2975965" y="34036"/>
                </a:lnTo>
                <a:lnTo>
                  <a:pt x="2973959" y="34925"/>
                </a:lnTo>
                <a:lnTo>
                  <a:pt x="2973451" y="36068"/>
                </a:lnTo>
                <a:lnTo>
                  <a:pt x="2979039" y="37084"/>
                </a:lnTo>
                <a:lnTo>
                  <a:pt x="2977134" y="36068"/>
                </a:lnTo>
                <a:lnTo>
                  <a:pt x="2976753" y="34925"/>
                </a:lnTo>
                <a:lnTo>
                  <a:pt x="2976461" y="34366"/>
                </a:lnTo>
                <a:lnTo>
                  <a:pt x="2978658" y="33667"/>
                </a:lnTo>
                <a:lnTo>
                  <a:pt x="2983484" y="33667"/>
                </a:lnTo>
                <a:lnTo>
                  <a:pt x="2988691" y="32905"/>
                </a:lnTo>
                <a:lnTo>
                  <a:pt x="2986278" y="33667"/>
                </a:lnTo>
                <a:lnTo>
                  <a:pt x="2984881" y="34429"/>
                </a:lnTo>
                <a:lnTo>
                  <a:pt x="2985770" y="35191"/>
                </a:lnTo>
                <a:lnTo>
                  <a:pt x="2987294" y="35814"/>
                </a:lnTo>
                <a:lnTo>
                  <a:pt x="2991104" y="34429"/>
                </a:lnTo>
                <a:lnTo>
                  <a:pt x="2997327" y="33667"/>
                </a:lnTo>
                <a:lnTo>
                  <a:pt x="3005455" y="38735"/>
                </a:lnTo>
                <a:lnTo>
                  <a:pt x="3007741" y="36576"/>
                </a:lnTo>
                <a:lnTo>
                  <a:pt x="3056509" y="40259"/>
                </a:lnTo>
                <a:lnTo>
                  <a:pt x="3079343" y="36576"/>
                </a:lnTo>
                <a:lnTo>
                  <a:pt x="3096704" y="33667"/>
                </a:lnTo>
                <a:lnTo>
                  <a:pt x="3109430" y="31496"/>
                </a:lnTo>
                <a:lnTo>
                  <a:pt x="3115386" y="30734"/>
                </a:lnTo>
                <a:lnTo>
                  <a:pt x="3132277" y="28575"/>
                </a:lnTo>
                <a:lnTo>
                  <a:pt x="3140227" y="27559"/>
                </a:lnTo>
                <a:lnTo>
                  <a:pt x="3177794" y="24904"/>
                </a:lnTo>
                <a:lnTo>
                  <a:pt x="3171494" y="27940"/>
                </a:lnTo>
                <a:lnTo>
                  <a:pt x="3171279" y="29210"/>
                </a:lnTo>
                <a:lnTo>
                  <a:pt x="3171177" y="30607"/>
                </a:lnTo>
                <a:lnTo>
                  <a:pt x="3173057" y="33020"/>
                </a:lnTo>
                <a:lnTo>
                  <a:pt x="3173984" y="35814"/>
                </a:lnTo>
                <a:lnTo>
                  <a:pt x="3160395" y="34429"/>
                </a:lnTo>
                <a:lnTo>
                  <a:pt x="3143212" y="35318"/>
                </a:lnTo>
                <a:lnTo>
                  <a:pt x="3123501" y="36842"/>
                </a:lnTo>
                <a:lnTo>
                  <a:pt x="3102356" y="37338"/>
                </a:lnTo>
                <a:lnTo>
                  <a:pt x="3117215" y="37338"/>
                </a:lnTo>
                <a:lnTo>
                  <a:pt x="3113786" y="39497"/>
                </a:lnTo>
                <a:lnTo>
                  <a:pt x="3109976" y="40259"/>
                </a:lnTo>
                <a:lnTo>
                  <a:pt x="3161538" y="36576"/>
                </a:lnTo>
                <a:lnTo>
                  <a:pt x="3162884" y="38620"/>
                </a:lnTo>
                <a:lnTo>
                  <a:pt x="3168205" y="39370"/>
                </a:lnTo>
                <a:lnTo>
                  <a:pt x="3176282" y="40017"/>
                </a:lnTo>
                <a:lnTo>
                  <a:pt x="3185922" y="41148"/>
                </a:lnTo>
                <a:lnTo>
                  <a:pt x="3225533" y="34671"/>
                </a:lnTo>
                <a:lnTo>
                  <a:pt x="3245104" y="33667"/>
                </a:lnTo>
                <a:lnTo>
                  <a:pt x="3244532" y="35433"/>
                </a:lnTo>
                <a:lnTo>
                  <a:pt x="3240354" y="36957"/>
                </a:lnTo>
                <a:lnTo>
                  <a:pt x="3231146" y="38100"/>
                </a:lnTo>
                <a:lnTo>
                  <a:pt x="3215513" y="38100"/>
                </a:lnTo>
                <a:lnTo>
                  <a:pt x="3233585" y="39370"/>
                </a:lnTo>
                <a:lnTo>
                  <a:pt x="3262223" y="33782"/>
                </a:lnTo>
                <a:lnTo>
                  <a:pt x="3269386" y="34036"/>
                </a:lnTo>
                <a:lnTo>
                  <a:pt x="3269792" y="33782"/>
                </a:lnTo>
                <a:lnTo>
                  <a:pt x="3269996" y="33667"/>
                </a:lnTo>
                <a:lnTo>
                  <a:pt x="3272066" y="34137"/>
                </a:lnTo>
                <a:lnTo>
                  <a:pt x="3279724" y="34417"/>
                </a:lnTo>
                <a:lnTo>
                  <a:pt x="3281553" y="34290"/>
                </a:lnTo>
                <a:lnTo>
                  <a:pt x="3297212" y="34671"/>
                </a:lnTo>
                <a:lnTo>
                  <a:pt x="3308566" y="35814"/>
                </a:lnTo>
                <a:lnTo>
                  <a:pt x="3309620" y="37338"/>
                </a:lnTo>
                <a:lnTo>
                  <a:pt x="3340468" y="37604"/>
                </a:lnTo>
                <a:lnTo>
                  <a:pt x="3382403" y="36957"/>
                </a:lnTo>
                <a:lnTo>
                  <a:pt x="3417786" y="35052"/>
                </a:lnTo>
                <a:lnTo>
                  <a:pt x="3421659" y="34290"/>
                </a:lnTo>
                <a:lnTo>
                  <a:pt x="3424885" y="33667"/>
                </a:lnTo>
                <a:lnTo>
                  <a:pt x="3435223" y="31623"/>
                </a:lnTo>
                <a:lnTo>
                  <a:pt x="3435553" y="32143"/>
                </a:lnTo>
                <a:lnTo>
                  <a:pt x="3435616" y="32512"/>
                </a:lnTo>
                <a:lnTo>
                  <a:pt x="3430016" y="38735"/>
                </a:lnTo>
                <a:lnTo>
                  <a:pt x="3427603" y="40259"/>
                </a:lnTo>
                <a:lnTo>
                  <a:pt x="3457537" y="31623"/>
                </a:lnTo>
                <a:lnTo>
                  <a:pt x="3480879" y="24904"/>
                </a:lnTo>
                <a:lnTo>
                  <a:pt x="3493643" y="21209"/>
                </a:lnTo>
                <a:lnTo>
                  <a:pt x="3501136" y="19050"/>
                </a:lnTo>
                <a:lnTo>
                  <a:pt x="3500996" y="24765"/>
                </a:lnTo>
                <a:lnTo>
                  <a:pt x="3503650" y="30492"/>
                </a:lnTo>
                <a:lnTo>
                  <a:pt x="3503726" y="31115"/>
                </a:lnTo>
                <a:lnTo>
                  <a:pt x="3501491" y="36576"/>
                </a:lnTo>
                <a:lnTo>
                  <a:pt x="3485388" y="40259"/>
                </a:lnTo>
                <a:lnTo>
                  <a:pt x="3483991" y="40259"/>
                </a:lnTo>
                <a:lnTo>
                  <a:pt x="3484499" y="41275"/>
                </a:lnTo>
                <a:lnTo>
                  <a:pt x="3485502" y="40271"/>
                </a:lnTo>
                <a:lnTo>
                  <a:pt x="3493376" y="40894"/>
                </a:lnTo>
                <a:lnTo>
                  <a:pt x="3502749" y="41402"/>
                </a:lnTo>
                <a:lnTo>
                  <a:pt x="3514166" y="41402"/>
                </a:lnTo>
                <a:lnTo>
                  <a:pt x="3528314" y="40259"/>
                </a:lnTo>
                <a:lnTo>
                  <a:pt x="3523069" y="38735"/>
                </a:lnTo>
                <a:lnTo>
                  <a:pt x="3518636" y="36080"/>
                </a:lnTo>
                <a:lnTo>
                  <a:pt x="3517150" y="33540"/>
                </a:lnTo>
                <a:lnTo>
                  <a:pt x="3520694" y="32385"/>
                </a:lnTo>
                <a:lnTo>
                  <a:pt x="3534651" y="35318"/>
                </a:lnTo>
                <a:lnTo>
                  <a:pt x="3542931" y="36576"/>
                </a:lnTo>
                <a:lnTo>
                  <a:pt x="3552279" y="37719"/>
                </a:lnTo>
                <a:lnTo>
                  <a:pt x="3569462" y="40259"/>
                </a:lnTo>
                <a:lnTo>
                  <a:pt x="3565398" y="38493"/>
                </a:lnTo>
                <a:lnTo>
                  <a:pt x="3567938" y="35318"/>
                </a:lnTo>
                <a:lnTo>
                  <a:pt x="3575418" y="32512"/>
                </a:lnTo>
                <a:lnTo>
                  <a:pt x="3576967" y="32385"/>
                </a:lnTo>
                <a:lnTo>
                  <a:pt x="3586226" y="31623"/>
                </a:lnTo>
                <a:lnTo>
                  <a:pt x="3583813" y="32385"/>
                </a:lnTo>
                <a:lnTo>
                  <a:pt x="3587432" y="39166"/>
                </a:lnTo>
                <a:lnTo>
                  <a:pt x="3621532" y="32385"/>
                </a:lnTo>
                <a:lnTo>
                  <a:pt x="3617137" y="34036"/>
                </a:lnTo>
                <a:lnTo>
                  <a:pt x="3617938" y="36715"/>
                </a:lnTo>
                <a:lnTo>
                  <a:pt x="3622306" y="39497"/>
                </a:lnTo>
                <a:lnTo>
                  <a:pt x="3628644" y="41668"/>
                </a:lnTo>
                <a:lnTo>
                  <a:pt x="3632276" y="41148"/>
                </a:lnTo>
                <a:lnTo>
                  <a:pt x="3645293" y="41148"/>
                </a:lnTo>
                <a:lnTo>
                  <a:pt x="3661092" y="41275"/>
                </a:lnTo>
                <a:lnTo>
                  <a:pt x="3673094" y="41148"/>
                </a:lnTo>
                <a:lnTo>
                  <a:pt x="3656330" y="39497"/>
                </a:lnTo>
                <a:lnTo>
                  <a:pt x="3682936" y="38366"/>
                </a:lnTo>
                <a:lnTo>
                  <a:pt x="3701008" y="34417"/>
                </a:lnTo>
                <a:lnTo>
                  <a:pt x="3709657" y="32385"/>
                </a:lnTo>
                <a:lnTo>
                  <a:pt x="3712921" y="31623"/>
                </a:lnTo>
                <a:lnTo>
                  <a:pt x="3718903" y="30226"/>
                </a:lnTo>
                <a:lnTo>
                  <a:pt x="3745230" y="28575"/>
                </a:lnTo>
                <a:lnTo>
                  <a:pt x="3741216" y="30861"/>
                </a:lnTo>
                <a:lnTo>
                  <a:pt x="3739299" y="34429"/>
                </a:lnTo>
                <a:lnTo>
                  <a:pt x="3742601" y="38100"/>
                </a:lnTo>
                <a:lnTo>
                  <a:pt x="3754247" y="40259"/>
                </a:lnTo>
                <a:lnTo>
                  <a:pt x="3766464" y="35191"/>
                </a:lnTo>
                <a:lnTo>
                  <a:pt x="3784308" y="28575"/>
                </a:lnTo>
                <a:lnTo>
                  <a:pt x="3786022" y="27940"/>
                </a:lnTo>
                <a:lnTo>
                  <a:pt x="3810965" y="20840"/>
                </a:lnTo>
                <a:lnTo>
                  <a:pt x="3821696" y="19050"/>
                </a:lnTo>
                <a:lnTo>
                  <a:pt x="3839337" y="16141"/>
                </a:lnTo>
                <a:lnTo>
                  <a:pt x="3846957" y="19050"/>
                </a:lnTo>
                <a:lnTo>
                  <a:pt x="3877056" y="16141"/>
                </a:lnTo>
                <a:lnTo>
                  <a:pt x="3857587" y="22098"/>
                </a:lnTo>
                <a:lnTo>
                  <a:pt x="3830790" y="29210"/>
                </a:lnTo>
                <a:lnTo>
                  <a:pt x="3802037" y="35953"/>
                </a:lnTo>
                <a:lnTo>
                  <a:pt x="3776726" y="41148"/>
                </a:lnTo>
                <a:lnTo>
                  <a:pt x="3784943" y="42430"/>
                </a:lnTo>
                <a:lnTo>
                  <a:pt x="3788575" y="43307"/>
                </a:lnTo>
                <a:lnTo>
                  <a:pt x="3793807" y="43815"/>
                </a:lnTo>
                <a:lnTo>
                  <a:pt x="3806825" y="43954"/>
                </a:lnTo>
                <a:lnTo>
                  <a:pt x="3808184" y="45478"/>
                </a:lnTo>
                <a:lnTo>
                  <a:pt x="3802227" y="46609"/>
                </a:lnTo>
                <a:lnTo>
                  <a:pt x="3793299" y="47371"/>
                </a:lnTo>
                <a:lnTo>
                  <a:pt x="3785743" y="47625"/>
                </a:lnTo>
                <a:lnTo>
                  <a:pt x="3844036" y="49022"/>
                </a:lnTo>
                <a:lnTo>
                  <a:pt x="3849763" y="46101"/>
                </a:lnTo>
                <a:lnTo>
                  <a:pt x="3861930" y="44577"/>
                </a:lnTo>
                <a:lnTo>
                  <a:pt x="3864965" y="44196"/>
                </a:lnTo>
                <a:lnTo>
                  <a:pt x="3880332" y="42545"/>
                </a:lnTo>
                <a:lnTo>
                  <a:pt x="3886581" y="40259"/>
                </a:lnTo>
                <a:lnTo>
                  <a:pt x="3823081" y="44577"/>
                </a:lnTo>
                <a:lnTo>
                  <a:pt x="3828440" y="40640"/>
                </a:lnTo>
                <a:lnTo>
                  <a:pt x="3845661" y="36322"/>
                </a:lnTo>
                <a:lnTo>
                  <a:pt x="3871061" y="33020"/>
                </a:lnTo>
                <a:lnTo>
                  <a:pt x="3900932" y="32385"/>
                </a:lnTo>
                <a:lnTo>
                  <a:pt x="3903929" y="34163"/>
                </a:lnTo>
                <a:lnTo>
                  <a:pt x="3904018" y="34429"/>
                </a:lnTo>
                <a:lnTo>
                  <a:pt x="3901135" y="37338"/>
                </a:lnTo>
                <a:lnTo>
                  <a:pt x="3896334" y="40513"/>
                </a:lnTo>
                <a:lnTo>
                  <a:pt x="3894201" y="42430"/>
                </a:lnTo>
                <a:lnTo>
                  <a:pt x="3902570" y="41402"/>
                </a:lnTo>
                <a:lnTo>
                  <a:pt x="3916197" y="40640"/>
                </a:lnTo>
                <a:lnTo>
                  <a:pt x="3929596" y="40132"/>
                </a:lnTo>
                <a:lnTo>
                  <a:pt x="3937254" y="40259"/>
                </a:lnTo>
                <a:lnTo>
                  <a:pt x="3919474" y="43192"/>
                </a:lnTo>
                <a:lnTo>
                  <a:pt x="3935488" y="43192"/>
                </a:lnTo>
                <a:lnTo>
                  <a:pt x="3950424" y="41402"/>
                </a:lnTo>
                <a:lnTo>
                  <a:pt x="3966260" y="40132"/>
                </a:lnTo>
                <a:lnTo>
                  <a:pt x="3985006" y="41668"/>
                </a:lnTo>
                <a:lnTo>
                  <a:pt x="3993438" y="42672"/>
                </a:lnTo>
                <a:lnTo>
                  <a:pt x="4002849" y="44716"/>
                </a:lnTo>
                <a:lnTo>
                  <a:pt x="4010825" y="46101"/>
                </a:lnTo>
                <a:lnTo>
                  <a:pt x="4014978" y="45339"/>
                </a:lnTo>
                <a:lnTo>
                  <a:pt x="4006964" y="40132"/>
                </a:lnTo>
                <a:lnTo>
                  <a:pt x="4005592" y="39255"/>
                </a:lnTo>
                <a:lnTo>
                  <a:pt x="4001871" y="32385"/>
                </a:lnTo>
                <a:lnTo>
                  <a:pt x="4001185" y="31115"/>
                </a:lnTo>
                <a:lnTo>
                  <a:pt x="4001300" y="27559"/>
                </a:lnTo>
                <a:lnTo>
                  <a:pt x="4001554" y="22987"/>
                </a:lnTo>
                <a:lnTo>
                  <a:pt x="4006977" y="17526"/>
                </a:lnTo>
                <a:lnTo>
                  <a:pt x="4016298" y="18415"/>
                </a:lnTo>
                <a:lnTo>
                  <a:pt x="4034409" y="20574"/>
                </a:lnTo>
                <a:lnTo>
                  <a:pt x="4053941" y="23253"/>
                </a:lnTo>
                <a:lnTo>
                  <a:pt x="4067556" y="25666"/>
                </a:lnTo>
                <a:lnTo>
                  <a:pt x="4070756" y="29337"/>
                </a:lnTo>
                <a:lnTo>
                  <a:pt x="4063441" y="33274"/>
                </a:lnTo>
                <a:lnTo>
                  <a:pt x="4055668" y="37084"/>
                </a:lnTo>
                <a:lnTo>
                  <a:pt x="4057523" y="40259"/>
                </a:lnTo>
                <a:lnTo>
                  <a:pt x="4058031" y="38735"/>
                </a:lnTo>
                <a:lnTo>
                  <a:pt x="4066667" y="37338"/>
                </a:lnTo>
                <a:lnTo>
                  <a:pt x="4070477" y="36576"/>
                </a:lnTo>
                <a:lnTo>
                  <a:pt x="4074376" y="37973"/>
                </a:lnTo>
                <a:lnTo>
                  <a:pt x="4074820" y="39370"/>
                </a:lnTo>
                <a:lnTo>
                  <a:pt x="4077512" y="40259"/>
                </a:lnTo>
                <a:lnTo>
                  <a:pt x="4088130" y="40259"/>
                </a:lnTo>
                <a:lnTo>
                  <a:pt x="4095927" y="38227"/>
                </a:lnTo>
                <a:lnTo>
                  <a:pt x="4107281" y="38100"/>
                </a:lnTo>
                <a:lnTo>
                  <a:pt x="4111574" y="38100"/>
                </a:lnTo>
                <a:lnTo>
                  <a:pt x="4102633" y="36576"/>
                </a:lnTo>
                <a:lnTo>
                  <a:pt x="4098163" y="35814"/>
                </a:lnTo>
                <a:lnTo>
                  <a:pt x="4111167" y="35814"/>
                </a:lnTo>
                <a:lnTo>
                  <a:pt x="4130967" y="37084"/>
                </a:lnTo>
                <a:lnTo>
                  <a:pt x="4145915" y="37338"/>
                </a:lnTo>
                <a:lnTo>
                  <a:pt x="4146105" y="35814"/>
                </a:lnTo>
                <a:lnTo>
                  <a:pt x="4146321" y="34036"/>
                </a:lnTo>
                <a:lnTo>
                  <a:pt x="4156786" y="30365"/>
                </a:lnTo>
                <a:lnTo>
                  <a:pt x="4172788" y="26924"/>
                </a:lnTo>
                <a:lnTo>
                  <a:pt x="4189857" y="24904"/>
                </a:lnTo>
                <a:lnTo>
                  <a:pt x="4188460" y="25666"/>
                </a:lnTo>
                <a:lnTo>
                  <a:pt x="4193159" y="27813"/>
                </a:lnTo>
                <a:lnTo>
                  <a:pt x="4195572" y="28575"/>
                </a:lnTo>
                <a:lnTo>
                  <a:pt x="4275683" y="31254"/>
                </a:lnTo>
                <a:lnTo>
                  <a:pt x="4303522" y="31623"/>
                </a:lnTo>
                <a:lnTo>
                  <a:pt x="4308653" y="32639"/>
                </a:lnTo>
                <a:lnTo>
                  <a:pt x="4315612" y="33782"/>
                </a:lnTo>
                <a:lnTo>
                  <a:pt x="4320337" y="35191"/>
                </a:lnTo>
                <a:lnTo>
                  <a:pt x="4318762" y="36576"/>
                </a:lnTo>
                <a:lnTo>
                  <a:pt x="4324477" y="35814"/>
                </a:lnTo>
                <a:lnTo>
                  <a:pt x="4327918" y="34429"/>
                </a:lnTo>
                <a:lnTo>
                  <a:pt x="4328846" y="34048"/>
                </a:lnTo>
                <a:lnTo>
                  <a:pt x="4324096" y="34429"/>
                </a:lnTo>
                <a:lnTo>
                  <a:pt x="4329595" y="29972"/>
                </a:lnTo>
                <a:lnTo>
                  <a:pt x="4344898" y="25666"/>
                </a:lnTo>
                <a:lnTo>
                  <a:pt x="4349724" y="24904"/>
                </a:lnTo>
                <a:lnTo>
                  <a:pt x="4368190" y="21971"/>
                </a:lnTo>
                <a:lnTo>
                  <a:pt x="4397629" y="19050"/>
                </a:lnTo>
                <a:lnTo>
                  <a:pt x="4414317" y="19177"/>
                </a:lnTo>
                <a:lnTo>
                  <a:pt x="4418419" y="20574"/>
                </a:lnTo>
                <a:lnTo>
                  <a:pt x="4417238" y="22225"/>
                </a:lnTo>
                <a:lnTo>
                  <a:pt x="4418076" y="22860"/>
                </a:lnTo>
                <a:lnTo>
                  <a:pt x="4454245" y="21463"/>
                </a:lnTo>
                <a:lnTo>
                  <a:pt x="4469371" y="19050"/>
                </a:lnTo>
                <a:lnTo>
                  <a:pt x="4475746" y="18034"/>
                </a:lnTo>
                <a:lnTo>
                  <a:pt x="4479633" y="17526"/>
                </a:lnTo>
                <a:lnTo>
                  <a:pt x="4490313" y="16141"/>
                </a:lnTo>
                <a:lnTo>
                  <a:pt x="4495165" y="15494"/>
                </a:lnTo>
                <a:lnTo>
                  <a:pt x="4525137" y="16141"/>
                </a:lnTo>
                <a:lnTo>
                  <a:pt x="4534179" y="19316"/>
                </a:lnTo>
                <a:lnTo>
                  <a:pt x="4534039" y="22225"/>
                </a:lnTo>
                <a:lnTo>
                  <a:pt x="4530864" y="24765"/>
                </a:lnTo>
                <a:lnTo>
                  <a:pt x="4530852" y="27051"/>
                </a:lnTo>
                <a:lnTo>
                  <a:pt x="4512234" y="27317"/>
                </a:lnTo>
                <a:lnTo>
                  <a:pt x="4496879" y="26162"/>
                </a:lnTo>
                <a:lnTo>
                  <a:pt x="4483227" y="24904"/>
                </a:lnTo>
                <a:lnTo>
                  <a:pt x="4469765" y="24142"/>
                </a:lnTo>
                <a:lnTo>
                  <a:pt x="4492625" y="26289"/>
                </a:lnTo>
                <a:lnTo>
                  <a:pt x="4484573" y="27317"/>
                </a:lnTo>
                <a:lnTo>
                  <a:pt x="4474540" y="27940"/>
                </a:lnTo>
                <a:lnTo>
                  <a:pt x="4464240" y="28194"/>
                </a:lnTo>
                <a:lnTo>
                  <a:pt x="4455414" y="27813"/>
                </a:lnTo>
                <a:lnTo>
                  <a:pt x="4480407" y="29603"/>
                </a:lnTo>
                <a:lnTo>
                  <a:pt x="4569282" y="30607"/>
                </a:lnTo>
                <a:lnTo>
                  <a:pt x="4612005" y="32385"/>
                </a:lnTo>
                <a:lnTo>
                  <a:pt x="4626292" y="30099"/>
                </a:lnTo>
                <a:lnTo>
                  <a:pt x="4630356" y="28968"/>
                </a:lnTo>
                <a:lnTo>
                  <a:pt x="4629289" y="28194"/>
                </a:lnTo>
                <a:lnTo>
                  <a:pt x="4628769" y="27813"/>
                </a:lnTo>
                <a:lnTo>
                  <a:pt x="4613021" y="27813"/>
                </a:lnTo>
                <a:lnTo>
                  <a:pt x="4612551" y="27317"/>
                </a:lnTo>
                <a:lnTo>
                  <a:pt x="4611268" y="25908"/>
                </a:lnTo>
                <a:lnTo>
                  <a:pt x="4627499" y="23114"/>
                </a:lnTo>
                <a:lnTo>
                  <a:pt x="4622546" y="22098"/>
                </a:lnTo>
                <a:lnTo>
                  <a:pt x="4638776" y="20205"/>
                </a:lnTo>
                <a:lnTo>
                  <a:pt x="4656264" y="18554"/>
                </a:lnTo>
                <a:lnTo>
                  <a:pt x="4675263" y="17665"/>
                </a:lnTo>
                <a:lnTo>
                  <a:pt x="4696079" y="18288"/>
                </a:lnTo>
                <a:lnTo>
                  <a:pt x="4701794" y="22860"/>
                </a:lnTo>
                <a:lnTo>
                  <a:pt x="4698301" y="21844"/>
                </a:lnTo>
                <a:lnTo>
                  <a:pt x="4690846" y="21209"/>
                </a:lnTo>
                <a:lnTo>
                  <a:pt x="4681944" y="20967"/>
                </a:lnTo>
                <a:lnTo>
                  <a:pt x="4674108" y="21209"/>
                </a:lnTo>
                <a:lnTo>
                  <a:pt x="4686579" y="21590"/>
                </a:lnTo>
                <a:lnTo>
                  <a:pt x="4702911" y="23380"/>
                </a:lnTo>
                <a:lnTo>
                  <a:pt x="4719409" y="24142"/>
                </a:lnTo>
                <a:lnTo>
                  <a:pt x="4727524" y="22860"/>
                </a:lnTo>
                <a:lnTo>
                  <a:pt x="4732401" y="22098"/>
                </a:lnTo>
                <a:lnTo>
                  <a:pt x="4711827" y="18288"/>
                </a:lnTo>
                <a:lnTo>
                  <a:pt x="4717364" y="17665"/>
                </a:lnTo>
                <a:lnTo>
                  <a:pt x="4718469" y="17526"/>
                </a:lnTo>
                <a:lnTo>
                  <a:pt x="4745228" y="14617"/>
                </a:lnTo>
                <a:lnTo>
                  <a:pt x="4746434" y="14490"/>
                </a:lnTo>
                <a:lnTo>
                  <a:pt x="4765357" y="13093"/>
                </a:lnTo>
                <a:lnTo>
                  <a:pt x="4784852" y="133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67244" y="1684908"/>
            <a:ext cx="15875" cy="2540"/>
          </a:xfrm>
          <a:custGeom>
            <a:avLst/>
            <a:gdLst/>
            <a:ahLst/>
            <a:cxnLst/>
            <a:rect l="l" t="t" r="r" b="b"/>
            <a:pathLst>
              <a:path w="15875" h="2539">
                <a:moveTo>
                  <a:pt x="14251" y="0"/>
                </a:moveTo>
                <a:lnTo>
                  <a:pt x="5818" y="230"/>
                </a:lnTo>
                <a:lnTo>
                  <a:pt x="504" y="793"/>
                </a:lnTo>
                <a:lnTo>
                  <a:pt x="0" y="1500"/>
                </a:lnTo>
                <a:lnTo>
                  <a:pt x="5996" y="2158"/>
                </a:lnTo>
                <a:lnTo>
                  <a:pt x="8917" y="1396"/>
                </a:lnTo>
                <a:lnTo>
                  <a:pt x="12346" y="2158"/>
                </a:lnTo>
                <a:lnTo>
                  <a:pt x="15267" y="1396"/>
                </a:lnTo>
                <a:lnTo>
                  <a:pt x="142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16269" y="1675421"/>
            <a:ext cx="46355" cy="3810"/>
          </a:xfrm>
          <a:custGeom>
            <a:avLst/>
            <a:gdLst/>
            <a:ahLst/>
            <a:cxnLst/>
            <a:rect l="l" t="t" r="r" b="b"/>
            <a:pathLst>
              <a:path w="46354" h="3810">
                <a:moveTo>
                  <a:pt x="28702" y="2755"/>
                </a:moveTo>
                <a:lnTo>
                  <a:pt x="25908" y="2755"/>
                </a:lnTo>
                <a:lnTo>
                  <a:pt x="25768" y="698"/>
                </a:lnTo>
                <a:lnTo>
                  <a:pt x="20142" y="0"/>
                </a:lnTo>
                <a:lnTo>
                  <a:pt x="10922" y="292"/>
                </a:lnTo>
                <a:lnTo>
                  <a:pt x="0" y="1231"/>
                </a:lnTo>
                <a:lnTo>
                  <a:pt x="3048" y="2870"/>
                </a:lnTo>
                <a:lnTo>
                  <a:pt x="9486" y="3429"/>
                </a:lnTo>
                <a:lnTo>
                  <a:pt x="18351" y="3276"/>
                </a:lnTo>
                <a:lnTo>
                  <a:pt x="28702" y="2755"/>
                </a:lnTo>
                <a:close/>
              </a:path>
              <a:path w="46354" h="3810">
                <a:moveTo>
                  <a:pt x="46101" y="1104"/>
                </a:moveTo>
                <a:lnTo>
                  <a:pt x="39624" y="2120"/>
                </a:lnTo>
                <a:lnTo>
                  <a:pt x="44704" y="2120"/>
                </a:lnTo>
                <a:lnTo>
                  <a:pt x="46101" y="11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57546" y="1664589"/>
            <a:ext cx="21590" cy="4445"/>
          </a:xfrm>
          <a:custGeom>
            <a:avLst/>
            <a:gdLst/>
            <a:ahLst/>
            <a:cxnLst/>
            <a:rect l="l" t="t" r="r" b="b"/>
            <a:pathLst>
              <a:path w="21589" h="4444">
                <a:moveTo>
                  <a:pt x="19345" y="3428"/>
                </a:moveTo>
                <a:lnTo>
                  <a:pt x="13180" y="3428"/>
                </a:lnTo>
                <a:lnTo>
                  <a:pt x="19784" y="4190"/>
                </a:lnTo>
                <a:lnTo>
                  <a:pt x="19345" y="3428"/>
                </a:lnTo>
                <a:close/>
              </a:path>
              <a:path w="21589" h="4444">
                <a:moveTo>
                  <a:pt x="17532" y="280"/>
                </a:moveTo>
                <a:lnTo>
                  <a:pt x="6131" y="1651"/>
                </a:lnTo>
                <a:lnTo>
                  <a:pt x="0" y="3432"/>
                </a:lnTo>
                <a:lnTo>
                  <a:pt x="19345" y="3428"/>
                </a:lnTo>
                <a:lnTo>
                  <a:pt x="17532" y="280"/>
                </a:lnTo>
                <a:close/>
              </a:path>
              <a:path w="21589" h="4444">
                <a:moveTo>
                  <a:pt x="18053" y="250"/>
                </a:moveTo>
                <a:lnTo>
                  <a:pt x="17787" y="250"/>
                </a:lnTo>
                <a:lnTo>
                  <a:pt x="21181" y="1397"/>
                </a:lnTo>
                <a:lnTo>
                  <a:pt x="18053" y="250"/>
                </a:lnTo>
                <a:close/>
              </a:path>
              <a:path w="21589" h="4444">
                <a:moveTo>
                  <a:pt x="17371" y="0"/>
                </a:moveTo>
                <a:lnTo>
                  <a:pt x="17532" y="280"/>
                </a:lnTo>
                <a:lnTo>
                  <a:pt x="17787" y="250"/>
                </a:lnTo>
                <a:lnTo>
                  <a:pt x="18053" y="250"/>
                </a:lnTo>
                <a:lnTo>
                  <a:pt x="173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14617" y="1682876"/>
            <a:ext cx="13970" cy="4445"/>
          </a:xfrm>
          <a:custGeom>
            <a:avLst/>
            <a:gdLst/>
            <a:ahLst/>
            <a:cxnLst/>
            <a:rect l="l" t="t" r="r" b="b"/>
            <a:pathLst>
              <a:path w="13970" h="4444">
                <a:moveTo>
                  <a:pt x="8001" y="0"/>
                </a:moveTo>
                <a:lnTo>
                  <a:pt x="0" y="3301"/>
                </a:lnTo>
                <a:lnTo>
                  <a:pt x="13589" y="4190"/>
                </a:lnTo>
                <a:lnTo>
                  <a:pt x="80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15685" y="1682368"/>
            <a:ext cx="47625" cy="1905"/>
          </a:xfrm>
          <a:custGeom>
            <a:avLst/>
            <a:gdLst/>
            <a:ahLst/>
            <a:cxnLst/>
            <a:rect l="l" t="t" r="r" b="b"/>
            <a:pathLst>
              <a:path w="47625" h="1905">
                <a:moveTo>
                  <a:pt x="28956" y="762"/>
                </a:moveTo>
                <a:lnTo>
                  <a:pt x="18478" y="304"/>
                </a:lnTo>
                <a:lnTo>
                  <a:pt x="9093" y="0"/>
                </a:lnTo>
                <a:lnTo>
                  <a:pt x="2387" y="88"/>
                </a:lnTo>
                <a:lnTo>
                  <a:pt x="0" y="762"/>
                </a:lnTo>
                <a:lnTo>
                  <a:pt x="23241" y="1524"/>
                </a:lnTo>
                <a:lnTo>
                  <a:pt x="22733" y="762"/>
                </a:lnTo>
                <a:lnTo>
                  <a:pt x="28956" y="762"/>
                </a:lnTo>
                <a:close/>
              </a:path>
              <a:path w="47625" h="1905">
                <a:moveTo>
                  <a:pt x="47244" y="508"/>
                </a:moveTo>
                <a:lnTo>
                  <a:pt x="34798" y="508"/>
                </a:lnTo>
                <a:lnTo>
                  <a:pt x="28956" y="1524"/>
                </a:lnTo>
                <a:lnTo>
                  <a:pt x="43434" y="1524"/>
                </a:lnTo>
                <a:lnTo>
                  <a:pt x="47244" y="5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46445" y="1681733"/>
            <a:ext cx="31115" cy="3175"/>
          </a:xfrm>
          <a:custGeom>
            <a:avLst/>
            <a:gdLst/>
            <a:ahLst/>
            <a:cxnLst/>
            <a:rect l="l" t="t" r="r" b="b"/>
            <a:pathLst>
              <a:path w="31114" h="3175">
                <a:moveTo>
                  <a:pt x="27304" y="0"/>
                </a:moveTo>
                <a:lnTo>
                  <a:pt x="2412" y="888"/>
                </a:lnTo>
                <a:lnTo>
                  <a:pt x="0" y="2412"/>
                </a:lnTo>
                <a:lnTo>
                  <a:pt x="6730" y="3175"/>
                </a:lnTo>
                <a:lnTo>
                  <a:pt x="15747" y="3175"/>
                </a:lnTo>
                <a:lnTo>
                  <a:pt x="21462" y="1650"/>
                </a:lnTo>
                <a:lnTo>
                  <a:pt x="31114" y="1650"/>
                </a:lnTo>
                <a:lnTo>
                  <a:pt x="273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36360" y="1689226"/>
            <a:ext cx="12065" cy="5715"/>
          </a:xfrm>
          <a:custGeom>
            <a:avLst/>
            <a:gdLst/>
            <a:ahLst/>
            <a:cxnLst/>
            <a:rect l="l" t="t" r="r" b="b"/>
            <a:pathLst>
              <a:path w="12064" h="5714">
                <a:moveTo>
                  <a:pt x="888" y="0"/>
                </a:moveTo>
                <a:lnTo>
                  <a:pt x="0" y="5207"/>
                </a:lnTo>
                <a:lnTo>
                  <a:pt x="11937" y="2921"/>
                </a:lnTo>
                <a:lnTo>
                  <a:pt x="5206" y="2159"/>
                </a:lnTo>
                <a:lnTo>
                  <a:pt x="4699" y="1397"/>
                </a:lnTo>
                <a:lnTo>
                  <a:pt x="8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58712" y="1694433"/>
            <a:ext cx="27305" cy="2540"/>
          </a:xfrm>
          <a:custGeom>
            <a:avLst/>
            <a:gdLst/>
            <a:ahLst/>
            <a:cxnLst/>
            <a:rect l="l" t="t" r="r" b="b"/>
            <a:pathLst>
              <a:path w="27304" h="2539">
                <a:moveTo>
                  <a:pt x="17323" y="0"/>
                </a:moveTo>
                <a:lnTo>
                  <a:pt x="11183" y="551"/>
                </a:lnTo>
                <a:lnTo>
                  <a:pt x="2401" y="1269"/>
                </a:lnTo>
                <a:lnTo>
                  <a:pt x="0" y="1893"/>
                </a:lnTo>
                <a:lnTo>
                  <a:pt x="13005" y="2158"/>
                </a:lnTo>
                <a:lnTo>
                  <a:pt x="17930" y="1410"/>
                </a:lnTo>
                <a:lnTo>
                  <a:pt x="24689" y="841"/>
                </a:lnTo>
                <a:lnTo>
                  <a:pt x="26685" y="390"/>
                </a:lnTo>
                <a:lnTo>
                  <a:pt x="173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04560" y="1679701"/>
            <a:ext cx="5715" cy="7620"/>
          </a:xfrm>
          <a:custGeom>
            <a:avLst/>
            <a:gdLst/>
            <a:ahLst/>
            <a:cxnLst/>
            <a:rect l="l" t="t" r="r" b="b"/>
            <a:pathLst>
              <a:path w="5714" h="7619">
                <a:moveTo>
                  <a:pt x="5079" y="0"/>
                </a:moveTo>
                <a:lnTo>
                  <a:pt x="0" y="7365"/>
                </a:lnTo>
                <a:lnTo>
                  <a:pt x="5587" y="7365"/>
                </a:lnTo>
                <a:lnTo>
                  <a:pt x="50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73942" y="1696592"/>
            <a:ext cx="36830" cy="8255"/>
          </a:xfrm>
          <a:custGeom>
            <a:avLst/>
            <a:gdLst/>
            <a:ahLst/>
            <a:cxnLst/>
            <a:rect l="l" t="t" r="r" b="b"/>
            <a:pathLst>
              <a:path w="36829" h="8255">
                <a:moveTo>
                  <a:pt x="30772" y="0"/>
                </a:moveTo>
                <a:lnTo>
                  <a:pt x="25819" y="1016"/>
                </a:lnTo>
                <a:lnTo>
                  <a:pt x="23406" y="1016"/>
                </a:lnTo>
                <a:lnTo>
                  <a:pt x="22136" y="2032"/>
                </a:lnTo>
                <a:lnTo>
                  <a:pt x="30772" y="0"/>
                </a:lnTo>
                <a:close/>
              </a:path>
              <a:path w="36829" h="8255">
                <a:moveTo>
                  <a:pt x="36360" y="5080"/>
                </a:moveTo>
                <a:lnTo>
                  <a:pt x="36144" y="4178"/>
                </a:lnTo>
                <a:lnTo>
                  <a:pt x="22161" y="2946"/>
                </a:lnTo>
                <a:lnTo>
                  <a:pt x="21882" y="2032"/>
                </a:lnTo>
                <a:lnTo>
                  <a:pt x="10363" y="2882"/>
                </a:lnTo>
                <a:lnTo>
                  <a:pt x="2806" y="3644"/>
                </a:lnTo>
                <a:lnTo>
                  <a:pt x="0" y="5092"/>
                </a:lnTo>
                <a:lnTo>
                  <a:pt x="2705" y="8001"/>
                </a:lnTo>
                <a:lnTo>
                  <a:pt x="16827" y="7823"/>
                </a:lnTo>
                <a:lnTo>
                  <a:pt x="20815" y="6210"/>
                </a:lnTo>
                <a:lnTo>
                  <a:pt x="24142" y="4775"/>
                </a:lnTo>
                <a:lnTo>
                  <a:pt x="36360" y="50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47546" y="1654301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69" h="6350">
                <a:moveTo>
                  <a:pt x="15113" y="6350"/>
                </a:moveTo>
                <a:lnTo>
                  <a:pt x="10795" y="2159"/>
                </a:lnTo>
                <a:lnTo>
                  <a:pt x="0" y="5715"/>
                </a:lnTo>
                <a:lnTo>
                  <a:pt x="12192" y="5715"/>
                </a:lnTo>
                <a:lnTo>
                  <a:pt x="15113" y="6350"/>
                </a:lnTo>
                <a:close/>
              </a:path>
              <a:path w="52069" h="6350">
                <a:moveTo>
                  <a:pt x="51689" y="1651"/>
                </a:moveTo>
                <a:lnTo>
                  <a:pt x="32512" y="0"/>
                </a:lnTo>
                <a:lnTo>
                  <a:pt x="44831" y="3175"/>
                </a:lnTo>
                <a:lnTo>
                  <a:pt x="51689" y="16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15994" y="1702942"/>
            <a:ext cx="17145" cy="3175"/>
          </a:xfrm>
          <a:custGeom>
            <a:avLst/>
            <a:gdLst/>
            <a:ahLst/>
            <a:cxnLst/>
            <a:rect l="l" t="t" r="r" b="b"/>
            <a:pathLst>
              <a:path w="17145" h="3175">
                <a:moveTo>
                  <a:pt x="0" y="0"/>
                </a:moveTo>
                <a:lnTo>
                  <a:pt x="15239" y="3048"/>
                </a:lnTo>
                <a:lnTo>
                  <a:pt x="16636" y="1524"/>
                </a:lnTo>
                <a:lnTo>
                  <a:pt x="13715" y="762"/>
                </a:lnTo>
                <a:lnTo>
                  <a:pt x="8762" y="76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71900" y="1696592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4">
                <a:moveTo>
                  <a:pt x="0" y="0"/>
                </a:moveTo>
                <a:lnTo>
                  <a:pt x="3683" y="4191"/>
                </a:lnTo>
                <a:lnTo>
                  <a:pt x="7874" y="419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61969" y="1703516"/>
            <a:ext cx="27940" cy="2540"/>
          </a:xfrm>
          <a:custGeom>
            <a:avLst/>
            <a:gdLst/>
            <a:ahLst/>
            <a:cxnLst/>
            <a:rect l="l" t="t" r="r" b="b"/>
            <a:pathLst>
              <a:path w="27939" h="2539">
                <a:moveTo>
                  <a:pt x="631" y="0"/>
                </a:moveTo>
                <a:lnTo>
                  <a:pt x="0" y="1839"/>
                </a:lnTo>
                <a:lnTo>
                  <a:pt x="6774" y="2018"/>
                </a:lnTo>
                <a:lnTo>
                  <a:pt x="21038" y="1660"/>
                </a:lnTo>
                <a:lnTo>
                  <a:pt x="27812" y="1839"/>
                </a:lnTo>
                <a:lnTo>
                  <a:pt x="15037" y="1464"/>
                </a:lnTo>
                <a:lnTo>
                  <a:pt x="5810" y="363"/>
                </a:lnTo>
                <a:lnTo>
                  <a:pt x="6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07744" y="5718428"/>
            <a:ext cx="6985" cy="27305"/>
          </a:xfrm>
          <a:custGeom>
            <a:avLst/>
            <a:gdLst/>
            <a:ahLst/>
            <a:cxnLst/>
            <a:rect l="l" t="t" r="r" b="b"/>
            <a:pathLst>
              <a:path w="6984" h="27304">
                <a:moveTo>
                  <a:pt x="2794" y="4076"/>
                </a:moveTo>
                <a:lnTo>
                  <a:pt x="2032" y="0"/>
                </a:lnTo>
                <a:lnTo>
                  <a:pt x="2413" y="7416"/>
                </a:lnTo>
                <a:lnTo>
                  <a:pt x="2794" y="5930"/>
                </a:lnTo>
                <a:lnTo>
                  <a:pt x="2794" y="4076"/>
                </a:lnTo>
                <a:close/>
              </a:path>
              <a:path w="6984" h="27304">
                <a:moveTo>
                  <a:pt x="2844" y="14490"/>
                </a:moveTo>
                <a:lnTo>
                  <a:pt x="2286" y="7416"/>
                </a:lnTo>
                <a:lnTo>
                  <a:pt x="1778" y="9296"/>
                </a:lnTo>
                <a:lnTo>
                  <a:pt x="0" y="9677"/>
                </a:lnTo>
                <a:lnTo>
                  <a:pt x="2844" y="14490"/>
                </a:lnTo>
                <a:close/>
              </a:path>
              <a:path w="6984" h="27304">
                <a:moveTo>
                  <a:pt x="3556" y="22860"/>
                </a:moveTo>
                <a:lnTo>
                  <a:pt x="2870" y="14579"/>
                </a:lnTo>
                <a:lnTo>
                  <a:pt x="1778" y="13068"/>
                </a:lnTo>
                <a:lnTo>
                  <a:pt x="2921" y="16078"/>
                </a:lnTo>
                <a:lnTo>
                  <a:pt x="3556" y="22860"/>
                </a:lnTo>
                <a:close/>
              </a:path>
              <a:path w="6984" h="27304">
                <a:moveTo>
                  <a:pt x="6985" y="16865"/>
                </a:moveTo>
                <a:lnTo>
                  <a:pt x="6578" y="9144"/>
                </a:lnTo>
                <a:lnTo>
                  <a:pt x="5956" y="6769"/>
                </a:lnTo>
                <a:lnTo>
                  <a:pt x="5156" y="8623"/>
                </a:lnTo>
                <a:lnTo>
                  <a:pt x="4191" y="13538"/>
                </a:lnTo>
                <a:lnTo>
                  <a:pt x="5588" y="27190"/>
                </a:lnTo>
                <a:lnTo>
                  <a:pt x="6096" y="24612"/>
                </a:lnTo>
                <a:lnTo>
                  <a:pt x="6604" y="12065"/>
                </a:lnTo>
                <a:lnTo>
                  <a:pt x="6985" y="16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09776" y="5635612"/>
            <a:ext cx="4445" cy="25400"/>
          </a:xfrm>
          <a:custGeom>
            <a:avLst/>
            <a:gdLst/>
            <a:ahLst/>
            <a:cxnLst/>
            <a:rect l="l" t="t" r="r" b="b"/>
            <a:pathLst>
              <a:path w="4444" h="25400">
                <a:moveTo>
                  <a:pt x="1524" y="15341"/>
                </a:moveTo>
                <a:lnTo>
                  <a:pt x="0" y="0"/>
                </a:lnTo>
                <a:lnTo>
                  <a:pt x="0" y="13512"/>
                </a:lnTo>
                <a:lnTo>
                  <a:pt x="508" y="16065"/>
                </a:lnTo>
                <a:lnTo>
                  <a:pt x="1524" y="15341"/>
                </a:lnTo>
                <a:close/>
              </a:path>
              <a:path w="4444" h="25400">
                <a:moveTo>
                  <a:pt x="3276" y="10769"/>
                </a:moveTo>
                <a:lnTo>
                  <a:pt x="2413" y="14211"/>
                </a:lnTo>
                <a:lnTo>
                  <a:pt x="1524" y="15328"/>
                </a:lnTo>
                <a:lnTo>
                  <a:pt x="2413" y="25336"/>
                </a:lnTo>
                <a:lnTo>
                  <a:pt x="2921" y="20142"/>
                </a:lnTo>
                <a:lnTo>
                  <a:pt x="3276" y="10769"/>
                </a:lnTo>
                <a:close/>
              </a:path>
              <a:path w="4444" h="25400">
                <a:moveTo>
                  <a:pt x="3454" y="10020"/>
                </a:moveTo>
                <a:lnTo>
                  <a:pt x="3302" y="10134"/>
                </a:lnTo>
                <a:lnTo>
                  <a:pt x="3276" y="10769"/>
                </a:lnTo>
                <a:lnTo>
                  <a:pt x="3454" y="10020"/>
                </a:lnTo>
                <a:close/>
              </a:path>
              <a:path w="4444" h="25400">
                <a:moveTo>
                  <a:pt x="4318" y="9398"/>
                </a:moveTo>
                <a:lnTo>
                  <a:pt x="3810" y="8648"/>
                </a:lnTo>
                <a:lnTo>
                  <a:pt x="3454" y="10020"/>
                </a:lnTo>
                <a:lnTo>
                  <a:pt x="4318" y="93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05585" y="5711012"/>
            <a:ext cx="2540" cy="30480"/>
          </a:xfrm>
          <a:custGeom>
            <a:avLst/>
            <a:gdLst/>
            <a:ahLst/>
            <a:cxnLst/>
            <a:rect l="l" t="t" r="r" b="b"/>
            <a:pathLst>
              <a:path w="2540" h="30479">
                <a:moveTo>
                  <a:pt x="0" y="0"/>
                </a:moveTo>
                <a:lnTo>
                  <a:pt x="0" y="5168"/>
                </a:lnTo>
                <a:lnTo>
                  <a:pt x="2159" y="3027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09776" y="5503926"/>
            <a:ext cx="7620" cy="105410"/>
          </a:xfrm>
          <a:custGeom>
            <a:avLst/>
            <a:gdLst/>
            <a:ahLst/>
            <a:cxnLst/>
            <a:rect l="l" t="t" r="r" b="b"/>
            <a:pathLst>
              <a:path w="7619" h="105410">
                <a:moveTo>
                  <a:pt x="2921" y="93370"/>
                </a:moveTo>
                <a:lnTo>
                  <a:pt x="12" y="99199"/>
                </a:lnTo>
                <a:lnTo>
                  <a:pt x="762" y="85953"/>
                </a:lnTo>
                <a:lnTo>
                  <a:pt x="0" y="99174"/>
                </a:lnTo>
                <a:lnTo>
                  <a:pt x="0" y="99555"/>
                </a:lnTo>
                <a:lnTo>
                  <a:pt x="0" y="105105"/>
                </a:lnTo>
                <a:lnTo>
                  <a:pt x="635" y="104013"/>
                </a:lnTo>
                <a:lnTo>
                  <a:pt x="2286" y="101803"/>
                </a:lnTo>
                <a:lnTo>
                  <a:pt x="2921" y="93370"/>
                </a:lnTo>
                <a:close/>
              </a:path>
              <a:path w="7619" h="105410">
                <a:moveTo>
                  <a:pt x="4953" y="9144"/>
                </a:moveTo>
                <a:lnTo>
                  <a:pt x="4318" y="4572"/>
                </a:lnTo>
                <a:lnTo>
                  <a:pt x="2921" y="0"/>
                </a:lnTo>
                <a:lnTo>
                  <a:pt x="3556" y="4191"/>
                </a:lnTo>
                <a:lnTo>
                  <a:pt x="4318" y="8763"/>
                </a:lnTo>
                <a:lnTo>
                  <a:pt x="4953" y="13589"/>
                </a:lnTo>
                <a:lnTo>
                  <a:pt x="4953" y="9144"/>
                </a:lnTo>
                <a:close/>
              </a:path>
              <a:path w="7619" h="105410">
                <a:moveTo>
                  <a:pt x="6350" y="90893"/>
                </a:moveTo>
                <a:lnTo>
                  <a:pt x="3556" y="75438"/>
                </a:lnTo>
                <a:lnTo>
                  <a:pt x="4191" y="82423"/>
                </a:lnTo>
                <a:lnTo>
                  <a:pt x="6350" y="90893"/>
                </a:lnTo>
                <a:close/>
              </a:path>
              <a:path w="7619" h="105410">
                <a:moveTo>
                  <a:pt x="7112" y="41021"/>
                </a:moveTo>
                <a:lnTo>
                  <a:pt x="6921" y="33591"/>
                </a:lnTo>
                <a:lnTo>
                  <a:pt x="6426" y="26555"/>
                </a:lnTo>
                <a:lnTo>
                  <a:pt x="5664" y="19888"/>
                </a:lnTo>
                <a:lnTo>
                  <a:pt x="4699" y="13589"/>
                </a:lnTo>
                <a:lnTo>
                  <a:pt x="5181" y="20345"/>
                </a:lnTo>
                <a:lnTo>
                  <a:pt x="5219" y="27406"/>
                </a:lnTo>
                <a:lnTo>
                  <a:pt x="4889" y="34988"/>
                </a:lnTo>
                <a:lnTo>
                  <a:pt x="4318" y="43307"/>
                </a:lnTo>
                <a:lnTo>
                  <a:pt x="5270" y="44665"/>
                </a:lnTo>
                <a:lnTo>
                  <a:pt x="6045" y="42075"/>
                </a:lnTo>
                <a:lnTo>
                  <a:pt x="6654" y="39522"/>
                </a:lnTo>
                <a:lnTo>
                  <a:pt x="7112" y="410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02791" y="5610275"/>
            <a:ext cx="6350" cy="66040"/>
          </a:xfrm>
          <a:custGeom>
            <a:avLst/>
            <a:gdLst/>
            <a:ahLst/>
            <a:cxnLst/>
            <a:rect l="l" t="t" r="r" b="b"/>
            <a:pathLst>
              <a:path w="6350" h="66039">
                <a:moveTo>
                  <a:pt x="4953" y="65506"/>
                </a:moveTo>
                <a:lnTo>
                  <a:pt x="3784" y="57696"/>
                </a:lnTo>
                <a:lnTo>
                  <a:pt x="2654" y="50533"/>
                </a:lnTo>
                <a:lnTo>
                  <a:pt x="1447" y="48463"/>
                </a:lnTo>
                <a:lnTo>
                  <a:pt x="0" y="55867"/>
                </a:lnTo>
                <a:lnTo>
                  <a:pt x="1155" y="58102"/>
                </a:lnTo>
                <a:lnTo>
                  <a:pt x="2286" y="57912"/>
                </a:lnTo>
                <a:lnTo>
                  <a:pt x="3492" y="59105"/>
                </a:lnTo>
                <a:lnTo>
                  <a:pt x="4953" y="65506"/>
                </a:lnTo>
                <a:close/>
              </a:path>
              <a:path w="6350" h="66039">
                <a:moveTo>
                  <a:pt x="4953" y="1828"/>
                </a:moveTo>
                <a:lnTo>
                  <a:pt x="3556" y="0"/>
                </a:lnTo>
                <a:lnTo>
                  <a:pt x="4953" y="8026"/>
                </a:lnTo>
                <a:lnTo>
                  <a:pt x="4953" y="1828"/>
                </a:lnTo>
                <a:close/>
              </a:path>
              <a:path w="6350" h="66039">
                <a:moveTo>
                  <a:pt x="6350" y="25336"/>
                </a:moveTo>
                <a:lnTo>
                  <a:pt x="4699" y="8026"/>
                </a:lnTo>
                <a:lnTo>
                  <a:pt x="4191" y="24231"/>
                </a:lnTo>
                <a:lnTo>
                  <a:pt x="4699" y="23863"/>
                </a:lnTo>
                <a:lnTo>
                  <a:pt x="5842" y="20916"/>
                </a:lnTo>
                <a:lnTo>
                  <a:pt x="6350" y="253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96441" y="5378958"/>
            <a:ext cx="16510" cy="187960"/>
          </a:xfrm>
          <a:custGeom>
            <a:avLst/>
            <a:gdLst/>
            <a:ahLst/>
            <a:cxnLst/>
            <a:rect l="l" t="t" r="r" b="b"/>
            <a:pathLst>
              <a:path w="16509" h="187960">
                <a:moveTo>
                  <a:pt x="13335" y="44958"/>
                </a:moveTo>
                <a:lnTo>
                  <a:pt x="12446" y="44577"/>
                </a:lnTo>
                <a:lnTo>
                  <a:pt x="11938" y="44577"/>
                </a:lnTo>
                <a:lnTo>
                  <a:pt x="10414" y="28321"/>
                </a:lnTo>
                <a:lnTo>
                  <a:pt x="9575" y="36080"/>
                </a:lnTo>
                <a:lnTo>
                  <a:pt x="8636" y="46672"/>
                </a:lnTo>
                <a:lnTo>
                  <a:pt x="7581" y="53657"/>
                </a:lnTo>
                <a:lnTo>
                  <a:pt x="6477" y="50546"/>
                </a:lnTo>
                <a:lnTo>
                  <a:pt x="6134" y="38620"/>
                </a:lnTo>
                <a:lnTo>
                  <a:pt x="6464" y="32499"/>
                </a:lnTo>
                <a:lnTo>
                  <a:pt x="7188" y="28460"/>
                </a:lnTo>
                <a:lnTo>
                  <a:pt x="8001" y="22733"/>
                </a:lnTo>
                <a:lnTo>
                  <a:pt x="6311" y="22098"/>
                </a:lnTo>
                <a:lnTo>
                  <a:pt x="3187" y="2717"/>
                </a:lnTo>
                <a:lnTo>
                  <a:pt x="1016" y="0"/>
                </a:lnTo>
                <a:lnTo>
                  <a:pt x="2032" y="18669"/>
                </a:lnTo>
                <a:lnTo>
                  <a:pt x="1524" y="19050"/>
                </a:lnTo>
                <a:lnTo>
                  <a:pt x="508" y="12319"/>
                </a:lnTo>
                <a:lnTo>
                  <a:pt x="0" y="17526"/>
                </a:lnTo>
                <a:lnTo>
                  <a:pt x="1422" y="21336"/>
                </a:lnTo>
                <a:lnTo>
                  <a:pt x="2425" y="29806"/>
                </a:lnTo>
                <a:lnTo>
                  <a:pt x="2578" y="41059"/>
                </a:lnTo>
                <a:lnTo>
                  <a:pt x="1524" y="53213"/>
                </a:lnTo>
                <a:lnTo>
                  <a:pt x="3517" y="60464"/>
                </a:lnTo>
                <a:lnTo>
                  <a:pt x="6705" y="60134"/>
                </a:lnTo>
                <a:lnTo>
                  <a:pt x="10248" y="54292"/>
                </a:lnTo>
                <a:lnTo>
                  <a:pt x="13335" y="44958"/>
                </a:lnTo>
                <a:close/>
              </a:path>
              <a:path w="16509" h="187960">
                <a:moveTo>
                  <a:pt x="14097" y="187452"/>
                </a:moveTo>
                <a:lnTo>
                  <a:pt x="13335" y="185547"/>
                </a:lnTo>
                <a:lnTo>
                  <a:pt x="13335" y="187452"/>
                </a:lnTo>
                <a:lnTo>
                  <a:pt x="14097" y="187452"/>
                </a:lnTo>
                <a:close/>
              </a:path>
              <a:path w="16509" h="187960">
                <a:moveTo>
                  <a:pt x="14325" y="113334"/>
                </a:moveTo>
                <a:lnTo>
                  <a:pt x="13995" y="103124"/>
                </a:lnTo>
                <a:lnTo>
                  <a:pt x="13335" y="82423"/>
                </a:lnTo>
                <a:lnTo>
                  <a:pt x="13335" y="112014"/>
                </a:lnTo>
                <a:lnTo>
                  <a:pt x="13843" y="103124"/>
                </a:lnTo>
                <a:lnTo>
                  <a:pt x="13944" y="111099"/>
                </a:lnTo>
                <a:lnTo>
                  <a:pt x="14325" y="113334"/>
                </a:lnTo>
                <a:close/>
              </a:path>
              <a:path w="16509" h="187960">
                <a:moveTo>
                  <a:pt x="14859" y="183388"/>
                </a:moveTo>
                <a:lnTo>
                  <a:pt x="14351" y="179832"/>
                </a:lnTo>
                <a:lnTo>
                  <a:pt x="13843" y="177292"/>
                </a:lnTo>
                <a:lnTo>
                  <a:pt x="13335" y="174498"/>
                </a:lnTo>
                <a:lnTo>
                  <a:pt x="13335" y="178435"/>
                </a:lnTo>
                <a:lnTo>
                  <a:pt x="13843" y="182372"/>
                </a:lnTo>
                <a:lnTo>
                  <a:pt x="13843" y="185547"/>
                </a:lnTo>
                <a:lnTo>
                  <a:pt x="14351" y="184912"/>
                </a:lnTo>
                <a:lnTo>
                  <a:pt x="14351" y="184150"/>
                </a:lnTo>
                <a:lnTo>
                  <a:pt x="14859" y="183388"/>
                </a:lnTo>
                <a:close/>
              </a:path>
              <a:path w="16509" h="187960">
                <a:moveTo>
                  <a:pt x="14859" y="152654"/>
                </a:moveTo>
                <a:lnTo>
                  <a:pt x="13716" y="145669"/>
                </a:lnTo>
                <a:lnTo>
                  <a:pt x="13716" y="129286"/>
                </a:lnTo>
                <a:lnTo>
                  <a:pt x="13004" y="143383"/>
                </a:lnTo>
                <a:lnTo>
                  <a:pt x="12776" y="150469"/>
                </a:lnTo>
                <a:lnTo>
                  <a:pt x="12700" y="157099"/>
                </a:lnTo>
                <a:lnTo>
                  <a:pt x="11938" y="157099"/>
                </a:lnTo>
                <a:lnTo>
                  <a:pt x="11938" y="159385"/>
                </a:lnTo>
                <a:lnTo>
                  <a:pt x="11938" y="166370"/>
                </a:lnTo>
                <a:lnTo>
                  <a:pt x="12700" y="170434"/>
                </a:lnTo>
                <a:lnTo>
                  <a:pt x="13335" y="174498"/>
                </a:lnTo>
                <a:lnTo>
                  <a:pt x="13335" y="169291"/>
                </a:lnTo>
                <a:lnTo>
                  <a:pt x="12700" y="163830"/>
                </a:lnTo>
                <a:lnTo>
                  <a:pt x="12700" y="157480"/>
                </a:lnTo>
                <a:lnTo>
                  <a:pt x="13716" y="158623"/>
                </a:lnTo>
                <a:lnTo>
                  <a:pt x="14859" y="162687"/>
                </a:lnTo>
                <a:lnTo>
                  <a:pt x="14859" y="152654"/>
                </a:lnTo>
                <a:close/>
              </a:path>
              <a:path w="16509" h="187960">
                <a:moveTo>
                  <a:pt x="14859" y="113030"/>
                </a:moveTo>
                <a:lnTo>
                  <a:pt x="14351" y="113792"/>
                </a:lnTo>
                <a:lnTo>
                  <a:pt x="14351" y="115697"/>
                </a:lnTo>
                <a:lnTo>
                  <a:pt x="14224" y="113334"/>
                </a:lnTo>
                <a:lnTo>
                  <a:pt x="13843" y="113030"/>
                </a:lnTo>
                <a:lnTo>
                  <a:pt x="13843" y="112649"/>
                </a:lnTo>
                <a:lnTo>
                  <a:pt x="13639" y="112395"/>
                </a:lnTo>
                <a:lnTo>
                  <a:pt x="13335" y="112014"/>
                </a:lnTo>
                <a:lnTo>
                  <a:pt x="11950" y="106680"/>
                </a:lnTo>
                <a:lnTo>
                  <a:pt x="10731" y="100711"/>
                </a:lnTo>
                <a:lnTo>
                  <a:pt x="9398" y="97523"/>
                </a:lnTo>
                <a:lnTo>
                  <a:pt x="7747" y="100457"/>
                </a:lnTo>
                <a:lnTo>
                  <a:pt x="8077" y="111099"/>
                </a:lnTo>
                <a:lnTo>
                  <a:pt x="8890" y="116179"/>
                </a:lnTo>
                <a:lnTo>
                  <a:pt x="9880" y="119786"/>
                </a:lnTo>
                <a:lnTo>
                  <a:pt x="10795" y="125984"/>
                </a:lnTo>
                <a:lnTo>
                  <a:pt x="10756" y="113792"/>
                </a:lnTo>
                <a:lnTo>
                  <a:pt x="11379" y="116179"/>
                </a:lnTo>
                <a:lnTo>
                  <a:pt x="12217" y="119595"/>
                </a:lnTo>
                <a:lnTo>
                  <a:pt x="13119" y="113792"/>
                </a:lnTo>
                <a:lnTo>
                  <a:pt x="13335" y="112395"/>
                </a:lnTo>
                <a:lnTo>
                  <a:pt x="13449" y="119595"/>
                </a:lnTo>
                <a:lnTo>
                  <a:pt x="13843" y="123825"/>
                </a:lnTo>
                <a:lnTo>
                  <a:pt x="13843" y="123444"/>
                </a:lnTo>
                <a:lnTo>
                  <a:pt x="14592" y="115697"/>
                </a:lnTo>
                <a:lnTo>
                  <a:pt x="14859" y="113030"/>
                </a:lnTo>
                <a:close/>
              </a:path>
              <a:path w="16509" h="187960">
                <a:moveTo>
                  <a:pt x="16256" y="101981"/>
                </a:moveTo>
                <a:lnTo>
                  <a:pt x="15748" y="100965"/>
                </a:lnTo>
                <a:lnTo>
                  <a:pt x="15240" y="104648"/>
                </a:lnTo>
                <a:lnTo>
                  <a:pt x="14859" y="108839"/>
                </a:lnTo>
                <a:lnTo>
                  <a:pt x="14859" y="113030"/>
                </a:lnTo>
                <a:lnTo>
                  <a:pt x="14859" y="113284"/>
                </a:lnTo>
                <a:lnTo>
                  <a:pt x="15240" y="109474"/>
                </a:lnTo>
                <a:lnTo>
                  <a:pt x="16256" y="101981"/>
                </a:lnTo>
                <a:close/>
              </a:path>
              <a:path w="16509" h="187960">
                <a:moveTo>
                  <a:pt x="16256" y="59436"/>
                </a:moveTo>
                <a:lnTo>
                  <a:pt x="15240" y="48260"/>
                </a:lnTo>
                <a:lnTo>
                  <a:pt x="14351" y="45974"/>
                </a:lnTo>
                <a:lnTo>
                  <a:pt x="13843" y="45339"/>
                </a:lnTo>
                <a:lnTo>
                  <a:pt x="13385" y="74549"/>
                </a:lnTo>
                <a:lnTo>
                  <a:pt x="13335" y="82423"/>
                </a:lnTo>
                <a:lnTo>
                  <a:pt x="13843" y="74549"/>
                </a:lnTo>
                <a:lnTo>
                  <a:pt x="14351" y="69342"/>
                </a:lnTo>
                <a:lnTo>
                  <a:pt x="16256" y="594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98600" y="5620562"/>
            <a:ext cx="6350" cy="36195"/>
          </a:xfrm>
          <a:custGeom>
            <a:avLst/>
            <a:gdLst/>
            <a:ahLst/>
            <a:cxnLst/>
            <a:rect l="l" t="t" r="r" b="b"/>
            <a:pathLst>
              <a:path w="6350" h="36195">
                <a:moveTo>
                  <a:pt x="635" y="27635"/>
                </a:moveTo>
                <a:lnTo>
                  <a:pt x="0" y="25615"/>
                </a:lnTo>
                <a:lnTo>
                  <a:pt x="0" y="27635"/>
                </a:lnTo>
                <a:lnTo>
                  <a:pt x="635" y="27635"/>
                </a:lnTo>
                <a:close/>
              </a:path>
              <a:path w="6350" h="36195">
                <a:moveTo>
                  <a:pt x="6350" y="0"/>
                </a:moveTo>
                <a:lnTo>
                  <a:pt x="4445" y="3746"/>
                </a:lnTo>
                <a:lnTo>
                  <a:pt x="3048" y="7112"/>
                </a:lnTo>
                <a:lnTo>
                  <a:pt x="1143" y="15735"/>
                </a:lnTo>
                <a:lnTo>
                  <a:pt x="1651" y="17983"/>
                </a:lnTo>
                <a:lnTo>
                  <a:pt x="2540" y="19862"/>
                </a:lnTo>
                <a:lnTo>
                  <a:pt x="1651" y="33731"/>
                </a:lnTo>
                <a:lnTo>
                  <a:pt x="1143" y="27355"/>
                </a:lnTo>
                <a:lnTo>
                  <a:pt x="635" y="27736"/>
                </a:lnTo>
                <a:lnTo>
                  <a:pt x="1079" y="31877"/>
                </a:lnTo>
                <a:lnTo>
                  <a:pt x="1651" y="35521"/>
                </a:lnTo>
                <a:lnTo>
                  <a:pt x="2311" y="35648"/>
                </a:lnTo>
                <a:lnTo>
                  <a:pt x="3048" y="29235"/>
                </a:lnTo>
                <a:lnTo>
                  <a:pt x="2540" y="26987"/>
                </a:lnTo>
                <a:lnTo>
                  <a:pt x="3492" y="17081"/>
                </a:lnTo>
                <a:lnTo>
                  <a:pt x="4635" y="7874"/>
                </a:lnTo>
                <a:lnTo>
                  <a:pt x="5676" y="1473"/>
                </a:lnTo>
                <a:lnTo>
                  <a:pt x="63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01394" y="5536691"/>
            <a:ext cx="3175" cy="27305"/>
          </a:xfrm>
          <a:custGeom>
            <a:avLst/>
            <a:gdLst/>
            <a:ahLst/>
            <a:cxnLst/>
            <a:rect l="l" t="t" r="r" b="b"/>
            <a:pathLst>
              <a:path w="3175" h="27304">
                <a:moveTo>
                  <a:pt x="1905" y="0"/>
                </a:moveTo>
                <a:lnTo>
                  <a:pt x="0" y="13208"/>
                </a:lnTo>
                <a:lnTo>
                  <a:pt x="889" y="12573"/>
                </a:lnTo>
                <a:lnTo>
                  <a:pt x="889" y="27178"/>
                </a:lnTo>
                <a:lnTo>
                  <a:pt x="1905" y="23876"/>
                </a:lnTo>
                <a:lnTo>
                  <a:pt x="2793" y="25781"/>
                </a:lnTo>
                <a:lnTo>
                  <a:pt x="19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09776" y="5377307"/>
            <a:ext cx="3810" cy="45085"/>
          </a:xfrm>
          <a:custGeom>
            <a:avLst/>
            <a:gdLst/>
            <a:ahLst/>
            <a:cxnLst/>
            <a:rect l="l" t="t" r="r" b="b"/>
            <a:pathLst>
              <a:path w="3809" h="45085">
                <a:moveTo>
                  <a:pt x="2921" y="8636"/>
                </a:moveTo>
                <a:lnTo>
                  <a:pt x="1778" y="0"/>
                </a:lnTo>
                <a:lnTo>
                  <a:pt x="1524" y="7493"/>
                </a:lnTo>
                <a:lnTo>
                  <a:pt x="2921" y="8636"/>
                </a:lnTo>
                <a:close/>
              </a:path>
              <a:path w="3809" h="45085">
                <a:moveTo>
                  <a:pt x="3556" y="45085"/>
                </a:moveTo>
                <a:lnTo>
                  <a:pt x="0" y="30226"/>
                </a:lnTo>
                <a:lnTo>
                  <a:pt x="1016" y="41783"/>
                </a:lnTo>
                <a:lnTo>
                  <a:pt x="3556" y="450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90852" y="3450844"/>
            <a:ext cx="635" cy="8255"/>
          </a:xfrm>
          <a:custGeom>
            <a:avLst/>
            <a:gdLst/>
            <a:ahLst/>
            <a:cxnLst/>
            <a:rect l="l" t="t" r="r" b="b"/>
            <a:pathLst>
              <a:path w="634" h="8254">
                <a:moveTo>
                  <a:pt x="0" y="0"/>
                </a:moveTo>
                <a:lnTo>
                  <a:pt x="634" y="8127"/>
                </a:lnTo>
                <a:lnTo>
                  <a:pt x="634" y="393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91488" y="3512692"/>
            <a:ext cx="1270" cy="3810"/>
          </a:xfrm>
          <a:custGeom>
            <a:avLst/>
            <a:gdLst/>
            <a:ahLst/>
            <a:cxnLst/>
            <a:rect l="l" t="t" r="r" b="b"/>
            <a:pathLst>
              <a:path w="1269" h="3810">
                <a:moveTo>
                  <a:pt x="0" y="0"/>
                </a:moveTo>
                <a:lnTo>
                  <a:pt x="0" y="2286"/>
                </a:lnTo>
                <a:lnTo>
                  <a:pt x="762" y="3683"/>
                </a:lnTo>
                <a:lnTo>
                  <a:pt x="381" y="114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12697" y="4523994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2286" y="0"/>
                </a:moveTo>
                <a:lnTo>
                  <a:pt x="381" y="3428"/>
                </a:lnTo>
                <a:lnTo>
                  <a:pt x="889" y="11556"/>
                </a:lnTo>
                <a:lnTo>
                  <a:pt x="381" y="17525"/>
                </a:lnTo>
                <a:lnTo>
                  <a:pt x="0" y="22605"/>
                </a:lnTo>
                <a:lnTo>
                  <a:pt x="1375" y="14055"/>
                </a:lnTo>
                <a:lnTo>
                  <a:pt x="2524" y="6492"/>
                </a:lnTo>
                <a:lnTo>
                  <a:pt x="2982" y="1335"/>
                </a:lnTo>
                <a:lnTo>
                  <a:pt x="228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92250" y="3949700"/>
            <a:ext cx="10795" cy="34290"/>
          </a:xfrm>
          <a:custGeom>
            <a:avLst/>
            <a:gdLst/>
            <a:ahLst/>
            <a:cxnLst/>
            <a:rect l="l" t="t" r="r" b="b"/>
            <a:pathLst>
              <a:path w="10794" h="34289">
                <a:moveTo>
                  <a:pt x="1397" y="0"/>
                </a:moveTo>
                <a:lnTo>
                  <a:pt x="889" y="3302"/>
                </a:lnTo>
                <a:lnTo>
                  <a:pt x="0" y="14732"/>
                </a:lnTo>
                <a:lnTo>
                  <a:pt x="1397" y="0"/>
                </a:lnTo>
                <a:close/>
              </a:path>
              <a:path w="10794" h="34289">
                <a:moveTo>
                  <a:pt x="10541" y="33909"/>
                </a:moveTo>
                <a:lnTo>
                  <a:pt x="9017" y="22860"/>
                </a:lnTo>
                <a:lnTo>
                  <a:pt x="8382" y="26289"/>
                </a:lnTo>
                <a:lnTo>
                  <a:pt x="10541" y="339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88058" y="3144392"/>
            <a:ext cx="2540" cy="14604"/>
          </a:xfrm>
          <a:custGeom>
            <a:avLst/>
            <a:gdLst/>
            <a:ahLst/>
            <a:cxnLst/>
            <a:rect l="l" t="t" r="r" b="b"/>
            <a:pathLst>
              <a:path w="2540" h="14605">
                <a:moveTo>
                  <a:pt x="0" y="0"/>
                </a:moveTo>
                <a:lnTo>
                  <a:pt x="0" y="14224"/>
                </a:lnTo>
                <a:lnTo>
                  <a:pt x="762" y="7874"/>
                </a:lnTo>
                <a:lnTo>
                  <a:pt x="2031" y="889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09141" y="5011420"/>
            <a:ext cx="3175" cy="24130"/>
          </a:xfrm>
          <a:custGeom>
            <a:avLst/>
            <a:gdLst/>
            <a:ahLst/>
            <a:cxnLst/>
            <a:rect l="l" t="t" r="r" b="b"/>
            <a:pathLst>
              <a:path w="3175" h="24129">
                <a:moveTo>
                  <a:pt x="2793" y="0"/>
                </a:moveTo>
                <a:lnTo>
                  <a:pt x="1905" y="11810"/>
                </a:lnTo>
                <a:lnTo>
                  <a:pt x="0" y="21081"/>
                </a:lnTo>
                <a:lnTo>
                  <a:pt x="1396" y="24129"/>
                </a:lnTo>
                <a:lnTo>
                  <a:pt x="2286" y="14477"/>
                </a:lnTo>
                <a:lnTo>
                  <a:pt x="2793" y="6603"/>
                </a:lnTo>
                <a:lnTo>
                  <a:pt x="27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13332" y="3474339"/>
            <a:ext cx="1905" cy="7620"/>
          </a:xfrm>
          <a:custGeom>
            <a:avLst/>
            <a:gdLst/>
            <a:ahLst/>
            <a:cxnLst/>
            <a:rect l="l" t="t" r="r" b="b"/>
            <a:pathLst>
              <a:path w="1905" h="7620">
                <a:moveTo>
                  <a:pt x="0" y="0"/>
                </a:moveTo>
                <a:lnTo>
                  <a:pt x="0" y="4699"/>
                </a:lnTo>
                <a:lnTo>
                  <a:pt x="762" y="7493"/>
                </a:lnTo>
                <a:lnTo>
                  <a:pt x="1396" y="6350"/>
                </a:lnTo>
                <a:lnTo>
                  <a:pt x="762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11300" y="4983607"/>
            <a:ext cx="1905" cy="27940"/>
          </a:xfrm>
          <a:custGeom>
            <a:avLst/>
            <a:gdLst/>
            <a:ahLst/>
            <a:cxnLst/>
            <a:rect l="l" t="t" r="r" b="b"/>
            <a:pathLst>
              <a:path w="1905" h="27939">
                <a:moveTo>
                  <a:pt x="508" y="0"/>
                </a:moveTo>
                <a:lnTo>
                  <a:pt x="0" y="4826"/>
                </a:lnTo>
                <a:lnTo>
                  <a:pt x="1015" y="19304"/>
                </a:lnTo>
                <a:lnTo>
                  <a:pt x="508" y="27813"/>
                </a:lnTo>
                <a:lnTo>
                  <a:pt x="1150" y="21181"/>
                </a:lnTo>
                <a:lnTo>
                  <a:pt x="1460" y="14192"/>
                </a:lnTo>
                <a:lnTo>
                  <a:pt x="1293" y="7060"/>
                </a:lnTo>
                <a:lnTo>
                  <a:pt x="5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94408" y="2043683"/>
            <a:ext cx="635" cy="3175"/>
          </a:xfrm>
          <a:custGeom>
            <a:avLst/>
            <a:gdLst/>
            <a:ahLst/>
            <a:cxnLst/>
            <a:rect l="l" t="t" r="r" b="b"/>
            <a:pathLst>
              <a:path w="634" h="3175">
                <a:moveTo>
                  <a:pt x="0" y="0"/>
                </a:moveTo>
                <a:lnTo>
                  <a:pt x="0" y="3048"/>
                </a:lnTo>
                <a:lnTo>
                  <a:pt x="634" y="38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16125" y="1724151"/>
            <a:ext cx="1270" cy="13970"/>
          </a:xfrm>
          <a:custGeom>
            <a:avLst/>
            <a:gdLst/>
            <a:ahLst/>
            <a:cxnLst/>
            <a:rect l="l" t="t" r="r" b="b"/>
            <a:pathLst>
              <a:path w="1269" h="13969">
                <a:moveTo>
                  <a:pt x="0" y="0"/>
                </a:moveTo>
                <a:lnTo>
                  <a:pt x="0" y="13588"/>
                </a:lnTo>
                <a:lnTo>
                  <a:pt x="762" y="10922"/>
                </a:lnTo>
                <a:lnTo>
                  <a:pt x="762" y="711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02156" y="5247513"/>
            <a:ext cx="10795" cy="34290"/>
          </a:xfrm>
          <a:custGeom>
            <a:avLst/>
            <a:gdLst/>
            <a:ahLst/>
            <a:cxnLst/>
            <a:rect l="l" t="t" r="r" b="b"/>
            <a:pathLst>
              <a:path w="10794" h="34289">
                <a:moveTo>
                  <a:pt x="889" y="34290"/>
                </a:moveTo>
                <a:lnTo>
                  <a:pt x="381" y="33147"/>
                </a:lnTo>
                <a:lnTo>
                  <a:pt x="0" y="32766"/>
                </a:lnTo>
                <a:lnTo>
                  <a:pt x="381" y="33528"/>
                </a:lnTo>
                <a:lnTo>
                  <a:pt x="889" y="34290"/>
                </a:lnTo>
                <a:close/>
              </a:path>
              <a:path w="10794" h="34289">
                <a:moveTo>
                  <a:pt x="10541" y="1143"/>
                </a:moveTo>
                <a:lnTo>
                  <a:pt x="9779" y="0"/>
                </a:lnTo>
                <a:lnTo>
                  <a:pt x="9779" y="7366"/>
                </a:lnTo>
                <a:lnTo>
                  <a:pt x="10541" y="1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97838" y="4910709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762" y="0"/>
                </a:moveTo>
                <a:lnTo>
                  <a:pt x="0" y="1778"/>
                </a:lnTo>
                <a:lnTo>
                  <a:pt x="762" y="1397"/>
                </a:lnTo>
                <a:lnTo>
                  <a:pt x="762" y="381"/>
                </a:lnTo>
                <a:lnTo>
                  <a:pt x="7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11300" y="5245608"/>
            <a:ext cx="1905" cy="19050"/>
          </a:xfrm>
          <a:custGeom>
            <a:avLst/>
            <a:gdLst/>
            <a:ahLst/>
            <a:cxnLst/>
            <a:rect l="l" t="t" r="r" b="b"/>
            <a:pathLst>
              <a:path w="1905" h="19050">
                <a:moveTo>
                  <a:pt x="635" y="0"/>
                </a:moveTo>
                <a:lnTo>
                  <a:pt x="0" y="3683"/>
                </a:lnTo>
                <a:lnTo>
                  <a:pt x="635" y="2540"/>
                </a:lnTo>
                <a:lnTo>
                  <a:pt x="635" y="2286"/>
                </a:lnTo>
                <a:lnTo>
                  <a:pt x="635" y="1905"/>
                </a:lnTo>
                <a:lnTo>
                  <a:pt x="635" y="0"/>
                </a:lnTo>
                <a:close/>
              </a:path>
              <a:path w="1905" h="19050">
                <a:moveTo>
                  <a:pt x="1397" y="17780"/>
                </a:moveTo>
                <a:lnTo>
                  <a:pt x="635" y="11176"/>
                </a:lnTo>
                <a:lnTo>
                  <a:pt x="635" y="18542"/>
                </a:lnTo>
                <a:lnTo>
                  <a:pt x="1397" y="177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97838" y="2631439"/>
            <a:ext cx="1905" cy="8255"/>
          </a:xfrm>
          <a:custGeom>
            <a:avLst/>
            <a:gdLst/>
            <a:ahLst/>
            <a:cxnLst/>
            <a:rect l="l" t="t" r="r" b="b"/>
            <a:pathLst>
              <a:path w="1905" h="8255">
                <a:moveTo>
                  <a:pt x="0" y="0"/>
                </a:moveTo>
                <a:lnTo>
                  <a:pt x="1396" y="6604"/>
                </a:lnTo>
                <a:lnTo>
                  <a:pt x="1396" y="8000"/>
                </a:lnTo>
                <a:lnTo>
                  <a:pt x="762" y="279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84503" y="1673605"/>
            <a:ext cx="33655" cy="3695700"/>
          </a:xfrm>
          <a:custGeom>
            <a:avLst/>
            <a:gdLst/>
            <a:ahLst/>
            <a:cxnLst/>
            <a:rect l="l" t="t" r="r" b="b"/>
            <a:pathLst>
              <a:path w="33655" h="3695700">
                <a:moveTo>
                  <a:pt x="6096" y="1384300"/>
                </a:moveTo>
                <a:lnTo>
                  <a:pt x="4826" y="1371600"/>
                </a:lnTo>
                <a:lnTo>
                  <a:pt x="5842" y="1384300"/>
                </a:lnTo>
                <a:lnTo>
                  <a:pt x="6096" y="1384300"/>
                </a:lnTo>
                <a:close/>
              </a:path>
              <a:path w="33655" h="3695700">
                <a:moveTo>
                  <a:pt x="6350" y="3130550"/>
                </a:moveTo>
                <a:lnTo>
                  <a:pt x="5842" y="3130169"/>
                </a:lnTo>
                <a:lnTo>
                  <a:pt x="5461" y="3132328"/>
                </a:lnTo>
                <a:lnTo>
                  <a:pt x="4953" y="3140075"/>
                </a:lnTo>
                <a:lnTo>
                  <a:pt x="5461" y="3134868"/>
                </a:lnTo>
                <a:lnTo>
                  <a:pt x="5842" y="3132328"/>
                </a:lnTo>
                <a:lnTo>
                  <a:pt x="6350" y="3130550"/>
                </a:lnTo>
                <a:close/>
              </a:path>
              <a:path w="33655" h="3695700">
                <a:moveTo>
                  <a:pt x="6350" y="2684526"/>
                </a:moveTo>
                <a:lnTo>
                  <a:pt x="5588" y="2684907"/>
                </a:lnTo>
                <a:lnTo>
                  <a:pt x="6350" y="2685796"/>
                </a:lnTo>
                <a:lnTo>
                  <a:pt x="6350" y="2684526"/>
                </a:lnTo>
                <a:close/>
              </a:path>
              <a:path w="33655" h="3695700">
                <a:moveTo>
                  <a:pt x="6350" y="1481074"/>
                </a:moveTo>
                <a:lnTo>
                  <a:pt x="5588" y="1480439"/>
                </a:lnTo>
                <a:lnTo>
                  <a:pt x="5588" y="1481836"/>
                </a:lnTo>
                <a:lnTo>
                  <a:pt x="6350" y="1481074"/>
                </a:lnTo>
                <a:close/>
              </a:path>
              <a:path w="33655" h="3695700">
                <a:moveTo>
                  <a:pt x="6858" y="1930400"/>
                </a:moveTo>
                <a:lnTo>
                  <a:pt x="5334" y="1917700"/>
                </a:lnTo>
                <a:lnTo>
                  <a:pt x="4826" y="1905000"/>
                </a:lnTo>
                <a:lnTo>
                  <a:pt x="2794" y="1917700"/>
                </a:lnTo>
                <a:lnTo>
                  <a:pt x="1879" y="1930400"/>
                </a:lnTo>
                <a:lnTo>
                  <a:pt x="1231" y="1943100"/>
                </a:lnTo>
                <a:lnTo>
                  <a:pt x="0" y="1955800"/>
                </a:lnTo>
                <a:lnTo>
                  <a:pt x="1358" y="1943100"/>
                </a:lnTo>
                <a:lnTo>
                  <a:pt x="3492" y="1930400"/>
                </a:lnTo>
                <a:lnTo>
                  <a:pt x="6858" y="1930400"/>
                </a:lnTo>
                <a:close/>
              </a:path>
              <a:path w="33655" h="3695700">
                <a:moveTo>
                  <a:pt x="7442" y="2118753"/>
                </a:moveTo>
                <a:lnTo>
                  <a:pt x="6832" y="2108200"/>
                </a:lnTo>
                <a:lnTo>
                  <a:pt x="5334" y="2108200"/>
                </a:lnTo>
                <a:lnTo>
                  <a:pt x="7442" y="2118753"/>
                </a:lnTo>
                <a:close/>
              </a:path>
              <a:path w="33655" h="3695700">
                <a:moveTo>
                  <a:pt x="7620" y="2119693"/>
                </a:moveTo>
                <a:lnTo>
                  <a:pt x="7442" y="2118753"/>
                </a:lnTo>
                <a:lnTo>
                  <a:pt x="7556" y="2120900"/>
                </a:lnTo>
                <a:lnTo>
                  <a:pt x="7620" y="2119693"/>
                </a:lnTo>
                <a:close/>
              </a:path>
              <a:path w="33655" h="3695700">
                <a:moveTo>
                  <a:pt x="7874" y="2476500"/>
                </a:moveTo>
                <a:lnTo>
                  <a:pt x="7061" y="2501900"/>
                </a:lnTo>
                <a:lnTo>
                  <a:pt x="7366" y="2501900"/>
                </a:lnTo>
                <a:lnTo>
                  <a:pt x="7874" y="2476500"/>
                </a:lnTo>
                <a:close/>
              </a:path>
              <a:path w="33655" h="3695700">
                <a:moveTo>
                  <a:pt x="9169" y="2654300"/>
                </a:moveTo>
                <a:lnTo>
                  <a:pt x="6350" y="2641600"/>
                </a:lnTo>
                <a:lnTo>
                  <a:pt x="7366" y="2654300"/>
                </a:lnTo>
                <a:lnTo>
                  <a:pt x="9169" y="2654300"/>
                </a:lnTo>
                <a:close/>
              </a:path>
              <a:path w="33655" h="3695700">
                <a:moveTo>
                  <a:pt x="9271" y="1371600"/>
                </a:moveTo>
                <a:lnTo>
                  <a:pt x="8255" y="1358900"/>
                </a:lnTo>
                <a:lnTo>
                  <a:pt x="8763" y="1371600"/>
                </a:lnTo>
                <a:lnTo>
                  <a:pt x="9271" y="1371600"/>
                </a:lnTo>
                <a:close/>
              </a:path>
              <a:path w="33655" h="3695700">
                <a:moveTo>
                  <a:pt x="10541" y="2289937"/>
                </a:moveTo>
                <a:lnTo>
                  <a:pt x="9906" y="2288159"/>
                </a:lnTo>
                <a:lnTo>
                  <a:pt x="9144" y="2287778"/>
                </a:lnTo>
                <a:lnTo>
                  <a:pt x="8509" y="2292096"/>
                </a:lnTo>
                <a:lnTo>
                  <a:pt x="9144" y="2290699"/>
                </a:lnTo>
                <a:lnTo>
                  <a:pt x="9906" y="2290318"/>
                </a:lnTo>
                <a:lnTo>
                  <a:pt x="10541" y="2289937"/>
                </a:lnTo>
                <a:close/>
              </a:path>
              <a:path w="33655" h="3695700">
                <a:moveTo>
                  <a:pt x="12065" y="3378200"/>
                </a:moveTo>
                <a:lnTo>
                  <a:pt x="11963" y="3365500"/>
                </a:lnTo>
                <a:lnTo>
                  <a:pt x="11150" y="3352800"/>
                </a:lnTo>
                <a:lnTo>
                  <a:pt x="10287" y="3340100"/>
                </a:lnTo>
                <a:lnTo>
                  <a:pt x="9271" y="3340100"/>
                </a:lnTo>
                <a:lnTo>
                  <a:pt x="10795" y="3352800"/>
                </a:lnTo>
                <a:lnTo>
                  <a:pt x="9423" y="3365500"/>
                </a:lnTo>
                <a:lnTo>
                  <a:pt x="9017" y="3352800"/>
                </a:lnTo>
                <a:lnTo>
                  <a:pt x="8051" y="3352800"/>
                </a:lnTo>
                <a:lnTo>
                  <a:pt x="8966" y="3365500"/>
                </a:lnTo>
                <a:lnTo>
                  <a:pt x="9804" y="3378200"/>
                </a:lnTo>
                <a:lnTo>
                  <a:pt x="10795" y="3390900"/>
                </a:lnTo>
                <a:lnTo>
                  <a:pt x="12065" y="3378200"/>
                </a:lnTo>
                <a:close/>
              </a:path>
              <a:path w="33655" h="3695700">
                <a:moveTo>
                  <a:pt x="12700" y="2675890"/>
                </a:moveTo>
                <a:lnTo>
                  <a:pt x="4191" y="2658618"/>
                </a:lnTo>
                <a:lnTo>
                  <a:pt x="5854" y="2666276"/>
                </a:lnTo>
                <a:lnTo>
                  <a:pt x="6527" y="2672715"/>
                </a:lnTo>
                <a:lnTo>
                  <a:pt x="6540" y="2678595"/>
                </a:lnTo>
                <a:lnTo>
                  <a:pt x="6223" y="2684526"/>
                </a:lnTo>
                <a:lnTo>
                  <a:pt x="12700" y="2675890"/>
                </a:lnTo>
                <a:close/>
              </a:path>
              <a:path w="33655" h="3695700">
                <a:moveTo>
                  <a:pt x="28041" y="3644938"/>
                </a:moveTo>
                <a:lnTo>
                  <a:pt x="27686" y="3633851"/>
                </a:lnTo>
                <a:lnTo>
                  <a:pt x="27686" y="3641217"/>
                </a:lnTo>
                <a:lnTo>
                  <a:pt x="27178" y="3643757"/>
                </a:lnTo>
                <a:lnTo>
                  <a:pt x="26797" y="3647821"/>
                </a:lnTo>
                <a:lnTo>
                  <a:pt x="27178" y="3647440"/>
                </a:lnTo>
                <a:lnTo>
                  <a:pt x="28041" y="3644938"/>
                </a:lnTo>
                <a:close/>
              </a:path>
              <a:path w="33655" h="3695700">
                <a:moveTo>
                  <a:pt x="28194" y="3644519"/>
                </a:moveTo>
                <a:lnTo>
                  <a:pt x="28130" y="3647440"/>
                </a:lnTo>
                <a:lnTo>
                  <a:pt x="28194" y="3649345"/>
                </a:lnTo>
                <a:lnTo>
                  <a:pt x="28194" y="3644519"/>
                </a:lnTo>
                <a:close/>
              </a:path>
              <a:path w="33655" h="3695700">
                <a:moveTo>
                  <a:pt x="30695" y="965200"/>
                </a:moveTo>
                <a:lnTo>
                  <a:pt x="30568" y="965200"/>
                </a:lnTo>
                <a:lnTo>
                  <a:pt x="30695" y="967486"/>
                </a:lnTo>
                <a:lnTo>
                  <a:pt x="30695" y="965200"/>
                </a:lnTo>
                <a:close/>
              </a:path>
              <a:path w="33655" h="3695700">
                <a:moveTo>
                  <a:pt x="31280" y="977900"/>
                </a:moveTo>
                <a:lnTo>
                  <a:pt x="30695" y="967486"/>
                </a:lnTo>
                <a:lnTo>
                  <a:pt x="30734" y="977900"/>
                </a:lnTo>
                <a:lnTo>
                  <a:pt x="31280" y="977900"/>
                </a:lnTo>
                <a:close/>
              </a:path>
              <a:path w="33655" h="3695700">
                <a:moveTo>
                  <a:pt x="31686" y="1308100"/>
                </a:moveTo>
                <a:lnTo>
                  <a:pt x="28321" y="1282700"/>
                </a:lnTo>
                <a:lnTo>
                  <a:pt x="26289" y="1257300"/>
                </a:lnTo>
                <a:lnTo>
                  <a:pt x="25285" y="1270000"/>
                </a:lnTo>
                <a:lnTo>
                  <a:pt x="23850" y="1270000"/>
                </a:lnTo>
                <a:lnTo>
                  <a:pt x="22301" y="1257300"/>
                </a:lnTo>
                <a:lnTo>
                  <a:pt x="20955" y="1270000"/>
                </a:lnTo>
                <a:lnTo>
                  <a:pt x="21120" y="1257300"/>
                </a:lnTo>
                <a:lnTo>
                  <a:pt x="22034" y="1244600"/>
                </a:lnTo>
                <a:lnTo>
                  <a:pt x="25819" y="1244600"/>
                </a:lnTo>
                <a:lnTo>
                  <a:pt x="26670" y="1231900"/>
                </a:lnTo>
                <a:lnTo>
                  <a:pt x="27216" y="1206500"/>
                </a:lnTo>
                <a:lnTo>
                  <a:pt x="28829" y="1206500"/>
                </a:lnTo>
                <a:lnTo>
                  <a:pt x="28956" y="1155700"/>
                </a:lnTo>
                <a:lnTo>
                  <a:pt x="28994" y="1143000"/>
                </a:lnTo>
                <a:lnTo>
                  <a:pt x="29451" y="1117600"/>
                </a:lnTo>
                <a:lnTo>
                  <a:pt x="29908" y="1092200"/>
                </a:lnTo>
                <a:lnTo>
                  <a:pt x="30721" y="1054100"/>
                </a:lnTo>
                <a:lnTo>
                  <a:pt x="31000" y="1041400"/>
                </a:lnTo>
                <a:lnTo>
                  <a:pt x="11176" y="1041400"/>
                </a:lnTo>
                <a:lnTo>
                  <a:pt x="8966" y="1041400"/>
                </a:lnTo>
                <a:lnTo>
                  <a:pt x="8191" y="1054100"/>
                </a:lnTo>
                <a:lnTo>
                  <a:pt x="7213" y="1066800"/>
                </a:lnTo>
                <a:lnTo>
                  <a:pt x="7366" y="1079500"/>
                </a:lnTo>
                <a:lnTo>
                  <a:pt x="7835" y="1066800"/>
                </a:lnTo>
                <a:lnTo>
                  <a:pt x="10414" y="1066800"/>
                </a:lnTo>
                <a:lnTo>
                  <a:pt x="11684" y="1054100"/>
                </a:lnTo>
                <a:lnTo>
                  <a:pt x="11938" y="1079500"/>
                </a:lnTo>
                <a:lnTo>
                  <a:pt x="9728" y="1092200"/>
                </a:lnTo>
                <a:lnTo>
                  <a:pt x="7162" y="1104900"/>
                </a:lnTo>
                <a:lnTo>
                  <a:pt x="6350" y="1143000"/>
                </a:lnTo>
                <a:lnTo>
                  <a:pt x="6654" y="1130300"/>
                </a:lnTo>
                <a:lnTo>
                  <a:pt x="7429" y="1130300"/>
                </a:lnTo>
                <a:lnTo>
                  <a:pt x="8382" y="1117600"/>
                </a:lnTo>
                <a:lnTo>
                  <a:pt x="9271" y="1117600"/>
                </a:lnTo>
                <a:lnTo>
                  <a:pt x="8813" y="1130300"/>
                </a:lnTo>
                <a:lnTo>
                  <a:pt x="8191" y="1143000"/>
                </a:lnTo>
                <a:lnTo>
                  <a:pt x="7366" y="1143000"/>
                </a:lnTo>
                <a:lnTo>
                  <a:pt x="6350" y="1155700"/>
                </a:lnTo>
                <a:lnTo>
                  <a:pt x="6959" y="1168400"/>
                </a:lnTo>
                <a:lnTo>
                  <a:pt x="7937" y="1168400"/>
                </a:lnTo>
                <a:lnTo>
                  <a:pt x="9093" y="1155700"/>
                </a:lnTo>
                <a:lnTo>
                  <a:pt x="10287" y="1168400"/>
                </a:lnTo>
                <a:lnTo>
                  <a:pt x="9207" y="1168400"/>
                </a:lnTo>
                <a:lnTo>
                  <a:pt x="9753" y="1181100"/>
                </a:lnTo>
                <a:lnTo>
                  <a:pt x="11049" y="1181100"/>
                </a:lnTo>
                <a:lnTo>
                  <a:pt x="12192" y="1193800"/>
                </a:lnTo>
                <a:lnTo>
                  <a:pt x="9779" y="1193800"/>
                </a:lnTo>
                <a:lnTo>
                  <a:pt x="9855" y="1219200"/>
                </a:lnTo>
                <a:lnTo>
                  <a:pt x="12827" y="1219200"/>
                </a:lnTo>
                <a:lnTo>
                  <a:pt x="12700" y="1244600"/>
                </a:lnTo>
                <a:lnTo>
                  <a:pt x="9779" y="1231900"/>
                </a:lnTo>
                <a:lnTo>
                  <a:pt x="10287" y="1244600"/>
                </a:lnTo>
                <a:lnTo>
                  <a:pt x="7874" y="1244600"/>
                </a:lnTo>
                <a:lnTo>
                  <a:pt x="8877" y="1257300"/>
                </a:lnTo>
                <a:lnTo>
                  <a:pt x="9156" y="1270000"/>
                </a:lnTo>
                <a:lnTo>
                  <a:pt x="8890" y="1270000"/>
                </a:lnTo>
                <a:lnTo>
                  <a:pt x="8255" y="1282700"/>
                </a:lnTo>
                <a:lnTo>
                  <a:pt x="9804" y="1282700"/>
                </a:lnTo>
                <a:lnTo>
                  <a:pt x="11239" y="1295400"/>
                </a:lnTo>
                <a:lnTo>
                  <a:pt x="12280" y="1295400"/>
                </a:lnTo>
                <a:lnTo>
                  <a:pt x="12700" y="1308100"/>
                </a:lnTo>
                <a:lnTo>
                  <a:pt x="10985" y="1308100"/>
                </a:lnTo>
                <a:lnTo>
                  <a:pt x="10655" y="1320800"/>
                </a:lnTo>
                <a:lnTo>
                  <a:pt x="7366" y="1320800"/>
                </a:lnTo>
                <a:lnTo>
                  <a:pt x="9779" y="1308100"/>
                </a:lnTo>
                <a:lnTo>
                  <a:pt x="8763" y="1308100"/>
                </a:lnTo>
                <a:lnTo>
                  <a:pt x="8255" y="1295400"/>
                </a:lnTo>
                <a:lnTo>
                  <a:pt x="7366" y="1295400"/>
                </a:lnTo>
                <a:lnTo>
                  <a:pt x="6642" y="1308100"/>
                </a:lnTo>
                <a:lnTo>
                  <a:pt x="6540" y="1320800"/>
                </a:lnTo>
                <a:lnTo>
                  <a:pt x="6858" y="1333500"/>
                </a:lnTo>
                <a:lnTo>
                  <a:pt x="7366" y="1333500"/>
                </a:lnTo>
                <a:lnTo>
                  <a:pt x="10795" y="1358900"/>
                </a:lnTo>
                <a:lnTo>
                  <a:pt x="9779" y="1371600"/>
                </a:lnTo>
                <a:lnTo>
                  <a:pt x="9779" y="1384300"/>
                </a:lnTo>
                <a:lnTo>
                  <a:pt x="6096" y="1384300"/>
                </a:lnTo>
                <a:lnTo>
                  <a:pt x="7366" y="1397000"/>
                </a:lnTo>
                <a:lnTo>
                  <a:pt x="6350" y="1409700"/>
                </a:lnTo>
                <a:lnTo>
                  <a:pt x="29413" y="1409700"/>
                </a:lnTo>
                <a:lnTo>
                  <a:pt x="29210" y="1397000"/>
                </a:lnTo>
                <a:lnTo>
                  <a:pt x="29718" y="1397000"/>
                </a:lnTo>
                <a:lnTo>
                  <a:pt x="30226" y="1409700"/>
                </a:lnTo>
                <a:lnTo>
                  <a:pt x="30099" y="1397000"/>
                </a:lnTo>
                <a:lnTo>
                  <a:pt x="29845" y="1371600"/>
                </a:lnTo>
                <a:lnTo>
                  <a:pt x="31267" y="1333500"/>
                </a:lnTo>
                <a:lnTo>
                  <a:pt x="31470" y="1320800"/>
                </a:lnTo>
                <a:lnTo>
                  <a:pt x="31686" y="1308100"/>
                </a:lnTo>
                <a:close/>
              </a:path>
              <a:path w="33655" h="3695700">
                <a:moveTo>
                  <a:pt x="32258" y="1955800"/>
                </a:moveTo>
                <a:lnTo>
                  <a:pt x="31826" y="1943100"/>
                </a:lnTo>
                <a:lnTo>
                  <a:pt x="30289" y="1917700"/>
                </a:lnTo>
                <a:lnTo>
                  <a:pt x="29743" y="1905000"/>
                </a:lnTo>
                <a:lnTo>
                  <a:pt x="29210" y="1892300"/>
                </a:lnTo>
                <a:lnTo>
                  <a:pt x="30226" y="1879600"/>
                </a:lnTo>
                <a:lnTo>
                  <a:pt x="28829" y="1879600"/>
                </a:lnTo>
                <a:lnTo>
                  <a:pt x="27305" y="1892300"/>
                </a:lnTo>
                <a:lnTo>
                  <a:pt x="26289" y="1879600"/>
                </a:lnTo>
                <a:lnTo>
                  <a:pt x="27063" y="1854200"/>
                </a:lnTo>
                <a:lnTo>
                  <a:pt x="28460" y="1841500"/>
                </a:lnTo>
                <a:lnTo>
                  <a:pt x="29019" y="1828800"/>
                </a:lnTo>
                <a:lnTo>
                  <a:pt x="27305" y="1816100"/>
                </a:lnTo>
                <a:lnTo>
                  <a:pt x="27813" y="1803400"/>
                </a:lnTo>
                <a:lnTo>
                  <a:pt x="28829" y="1803400"/>
                </a:lnTo>
                <a:lnTo>
                  <a:pt x="27838" y="1790700"/>
                </a:lnTo>
                <a:lnTo>
                  <a:pt x="27000" y="1778000"/>
                </a:lnTo>
                <a:lnTo>
                  <a:pt x="26085" y="1765300"/>
                </a:lnTo>
                <a:lnTo>
                  <a:pt x="24892" y="1752600"/>
                </a:lnTo>
                <a:lnTo>
                  <a:pt x="27660" y="1739900"/>
                </a:lnTo>
                <a:lnTo>
                  <a:pt x="26809" y="1701800"/>
                </a:lnTo>
                <a:lnTo>
                  <a:pt x="25971" y="1676400"/>
                </a:lnTo>
                <a:lnTo>
                  <a:pt x="28829" y="1663700"/>
                </a:lnTo>
                <a:lnTo>
                  <a:pt x="28321" y="1625600"/>
                </a:lnTo>
                <a:lnTo>
                  <a:pt x="29210" y="1625600"/>
                </a:lnTo>
                <a:lnTo>
                  <a:pt x="29171" y="1612900"/>
                </a:lnTo>
                <a:lnTo>
                  <a:pt x="28460" y="1600200"/>
                </a:lnTo>
                <a:lnTo>
                  <a:pt x="27292" y="1587500"/>
                </a:lnTo>
                <a:lnTo>
                  <a:pt x="25908" y="1574800"/>
                </a:lnTo>
                <a:lnTo>
                  <a:pt x="27813" y="1574800"/>
                </a:lnTo>
                <a:lnTo>
                  <a:pt x="28549" y="1549400"/>
                </a:lnTo>
                <a:lnTo>
                  <a:pt x="28549" y="1536700"/>
                </a:lnTo>
                <a:lnTo>
                  <a:pt x="27571" y="1524000"/>
                </a:lnTo>
                <a:lnTo>
                  <a:pt x="25400" y="1498600"/>
                </a:lnTo>
                <a:lnTo>
                  <a:pt x="27813" y="1498600"/>
                </a:lnTo>
                <a:lnTo>
                  <a:pt x="27736" y="1485900"/>
                </a:lnTo>
                <a:lnTo>
                  <a:pt x="28879" y="1460500"/>
                </a:lnTo>
                <a:lnTo>
                  <a:pt x="29845" y="1435100"/>
                </a:lnTo>
                <a:lnTo>
                  <a:pt x="29629" y="1422400"/>
                </a:lnTo>
                <a:lnTo>
                  <a:pt x="4826" y="1422400"/>
                </a:lnTo>
                <a:lnTo>
                  <a:pt x="4013" y="1422400"/>
                </a:lnTo>
                <a:lnTo>
                  <a:pt x="4089" y="1435100"/>
                </a:lnTo>
                <a:lnTo>
                  <a:pt x="5334" y="1447800"/>
                </a:lnTo>
                <a:lnTo>
                  <a:pt x="6464" y="1473200"/>
                </a:lnTo>
                <a:lnTo>
                  <a:pt x="6350" y="1485900"/>
                </a:lnTo>
                <a:lnTo>
                  <a:pt x="6858" y="1485900"/>
                </a:lnTo>
                <a:lnTo>
                  <a:pt x="7366" y="1498600"/>
                </a:lnTo>
                <a:lnTo>
                  <a:pt x="6438" y="1511300"/>
                </a:lnTo>
                <a:lnTo>
                  <a:pt x="5626" y="1536700"/>
                </a:lnTo>
                <a:lnTo>
                  <a:pt x="5549" y="1549400"/>
                </a:lnTo>
                <a:lnTo>
                  <a:pt x="6858" y="1574800"/>
                </a:lnTo>
                <a:lnTo>
                  <a:pt x="3429" y="1587500"/>
                </a:lnTo>
                <a:lnTo>
                  <a:pt x="7620" y="1587500"/>
                </a:lnTo>
                <a:lnTo>
                  <a:pt x="8763" y="1600200"/>
                </a:lnTo>
                <a:lnTo>
                  <a:pt x="8712" y="1612900"/>
                </a:lnTo>
                <a:lnTo>
                  <a:pt x="6007" y="1612900"/>
                </a:lnTo>
                <a:lnTo>
                  <a:pt x="4826" y="1625600"/>
                </a:lnTo>
                <a:lnTo>
                  <a:pt x="6273" y="1625600"/>
                </a:lnTo>
                <a:lnTo>
                  <a:pt x="7759" y="1651000"/>
                </a:lnTo>
                <a:lnTo>
                  <a:pt x="8407" y="1663700"/>
                </a:lnTo>
                <a:lnTo>
                  <a:pt x="7366" y="1676400"/>
                </a:lnTo>
                <a:lnTo>
                  <a:pt x="6350" y="1676400"/>
                </a:lnTo>
                <a:lnTo>
                  <a:pt x="7366" y="1663700"/>
                </a:lnTo>
                <a:lnTo>
                  <a:pt x="6858" y="1663700"/>
                </a:lnTo>
                <a:lnTo>
                  <a:pt x="4826" y="1676400"/>
                </a:lnTo>
                <a:lnTo>
                  <a:pt x="3238" y="1663700"/>
                </a:lnTo>
                <a:lnTo>
                  <a:pt x="2413" y="1651000"/>
                </a:lnTo>
                <a:lnTo>
                  <a:pt x="0" y="1651000"/>
                </a:lnTo>
                <a:lnTo>
                  <a:pt x="3073" y="1663700"/>
                </a:lnTo>
                <a:lnTo>
                  <a:pt x="4279" y="1714500"/>
                </a:lnTo>
                <a:lnTo>
                  <a:pt x="7366" y="1727200"/>
                </a:lnTo>
                <a:lnTo>
                  <a:pt x="5842" y="1739900"/>
                </a:lnTo>
                <a:lnTo>
                  <a:pt x="5334" y="1739900"/>
                </a:lnTo>
                <a:lnTo>
                  <a:pt x="5334" y="1727200"/>
                </a:lnTo>
                <a:lnTo>
                  <a:pt x="4851" y="1752600"/>
                </a:lnTo>
                <a:lnTo>
                  <a:pt x="6578" y="1752600"/>
                </a:lnTo>
                <a:lnTo>
                  <a:pt x="8661" y="1765300"/>
                </a:lnTo>
                <a:lnTo>
                  <a:pt x="9271" y="1778000"/>
                </a:lnTo>
                <a:lnTo>
                  <a:pt x="8763" y="1790700"/>
                </a:lnTo>
                <a:lnTo>
                  <a:pt x="7874" y="1803400"/>
                </a:lnTo>
                <a:lnTo>
                  <a:pt x="6858" y="1790700"/>
                </a:lnTo>
                <a:lnTo>
                  <a:pt x="7810" y="1803400"/>
                </a:lnTo>
                <a:lnTo>
                  <a:pt x="8763" y="1816100"/>
                </a:lnTo>
                <a:lnTo>
                  <a:pt x="7366" y="1816100"/>
                </a:lnTo>
                <a:lnTo>
                  <a:pt x="7874" y="1854200"/>
                </a:lnTo>
                <a:lnTo>
                  <a:pt x="8763" y="1854200"/>
                </a:lnTo>
                <a:lnTo>
                  <a:pt x="10287" y="1866900"/>
                </a:lnTo>
                <a:lnTo>
                  <a:pt x="11176" y="1866900"/>
                </a:lnTo>
                <a:lnTo>
                  <a:pt x="10287" y="1879600"/>
                </a:lnTo>
                <a:lnTo>
                  <a:pt x="10287" y="1866900"/>
                </a:lnTo>
                <a:lnTo>
                  <a:pt x="9271" y="1866900"/>
                </a:lnTo>
                <a:lnTo>
                  <a:pt x="10223" y="1879600"/>
                </a:lnTo>
                <a:lnTo>
                  <a:pt x="11176" y="1892300"/>
                </a:lnTo>
                <a:lnTo>
                  <a:pt x="8801" y="1892300"/>
                </a:lnTo>
                <a:lnTo>
                  <a:pt x="8115" y="1879600"/>
                </a:lnTo>
                <a:lnTo>
                  <a:pt x="7874" y="1866900"/>
                </a:lnTo>
                <a:lnTo>
                  <a:pt x="5207" y="1879600"/>
                </a:lnTo>
                <a:lnTo>
                  <a:pt x="5689" y="1892300"/>
                </a:lnTo>
                <a:lnTo>
                  <a:pt x="6629" y="1905000"/>
                </a:lnTo>
                <a:lnTo>
                  <a:pt x="5334" y="1917700"/>
                </a:lnTo>
                <a:lnTo>
                  <a:pt x="6858" y="1905000"/>
                </a:lnTo>
                <a:lnTo>
                  <a:pt x="9779" y="1917700"/>
                </a:lnTo>
                <a:lnTo>
                  <a:pt x="8255" y="1917700"/>
                </a:lnTo>
                <a:lnTo>
                  <a:pt x="7366" y="1930400"/>
                </a:lnTo>
                <a:lnTo>
                  <a:pt x="7086" y="1930400"/>
                </a:lnTo>
                <a:lnTo>
                  <a:pt x="7048" y="1943100"/>
                </a:lnTo>
                <a:lnTo>
                  <a:pt x="7289" y="1943100"/>
                </a:lnTo>
                <a:lnTo>
                  <a:pt x="7874" y="1955800"/>
                </a:lnTo>
                <a:lnTo>
                  <a:pt x="6769" y="1955800"/>
                </a:lnTo>
                <a:lnTo>
                  <a:pt x="6350" y="1968500"/>
                </a:lnTo>
                <a:lnTo>
                  <a:pt x="6350" y="1981200"/>
                </a:lnTo>
                <a:lnTo>
                  <a:pt x="2921" y="1981200"/>
                </a:lnTo>
                <a:lnTo>
                  <a:pt x="3746" y="1993900"/>
                </a:lnTo>
                <a:lnTo>
                  <a:pt x="5740" y="1993900"/>
                </a:lnTo>
                <a:lnTo>
                  <a:pt x="6858" y="2006600"/>
                </a:lnTo>
                <a:lnTo>
                  <a:pt x="6858" y="2019300"/>
                </a:lnTo>
                <a:lnTo>
                  <a:pt x="4445" y="2019300"/>
                </a:lnTo>
                <a:lnTo>
                  <a:pt x="1905" y="2032000"/>
                </a:lnTo>
                <a:lnTo>
                  <a:pt x="5384" y="2032000"/>
                </a:lnTo>
                <a:lnTo>
                  <a:pt x="6350" y="2044700"/>
                </a:lnTo>
                <a:lnTo>
                  <a:pt x="5943" y="2057400"/>
                </a:lnTo>
                <a:lnTo>
                  <a:pt x="6197" y="2070100"/>
                </a:lnTo>
                <a:lnTo>
                  <a:pt x="7010" y="2095500"/>
                </a:lnTo>
                <a:lnTo>
                  <a:pt x="8255" y="2108200"/>
                </a:lnTo>
                <a:lnTo>
                  <a:pt x="7620" y="2119693"/>
                </a:lnTo>
                <a:lnTo>
                  <a:pt x="7874" y="2120900"/>
                </a:lnTo>
                <a:lnTo>
                  <a:pt x="7874" y="2133600"/>
                </a:lnTo>
                <a:lnTo>
                  <a:pt x="9893" y="2133600"/>
                </a:lnTo>
                <a:lnTo>
                  <a:pt x="10795" y="2146300"/>
                </a:lnTo>
                <a:lnTo>
                  <a:pt x="11391" y="2159000"/>
                </a:lnTo>
                <a:lnTo>
                  <a:pt x="9791" y="2171700"/>
                </a:lnTo>
                <a:lnTo>
                  <a:pt x="8305" y="2184400"/>
                </a:lnTo>
                <a:lnTo>
                  <a:pt x="9271" y="2209800"/>
                </a:lnTo>
                <a:lnTo>
                  <a:pt x="6350" y="2209800"/>
                </a:lnTo>
                <a:lnTo>
                  <a:pt x="8420" y="2235200"/>
                </a:lnTo>
                <a:lnTo>
                  <a:pt x="9359" y="2247900"/>
                </a:lnTo>
                <a:lnTo>
                  <a:pt x="11176" y="2260600"/>
                </a:lnTo>
                <a:lnTo>
                  <a:pt x="9271" y="2286000"/>
                </a:lnTo>
                <a:lnTo>
                  <a:pt x="11150" y="2273300"/>
                </a:lnTo>
                <a:lnTo>
                  <a:pt x="13093" y="2286000"/>
                </a:lnTo>
                <a:lnTo>
                  <a:pt x="14960" y="2286000"/>
                </a:lnTo>
                <a:lnTo>
                  <a:pt x="16637" y="2311400"/>
                </a:lnTo>
                <a:lnTo>
                  <a:pt x="18034" y="2298700"/>
                </a:lnTo>
                <a:lnTo>
                  <a:pt x="19050" y="2298700"/>
                </a:lnTo>
                <a:lnTo>
                  <a:pt x="19558" y="2286000"/>
                </a:lnTo>
                <a:lnTo>
                  <a:pt x="20955" y="2324100"/>
                </a:lnTo>
                <a:lnTo>
                  <a:pt x="19558" y="2324100"/>
                </a:lnTo>
                <a:lnTo>
                  <a:pt x="18034" y="2311400"/>
                </a:lnTo>
                <a:lnTo>
                  <a:pt x="19050" y="2324100"/>
                </a:lnTo>
                <a:lnTo>
                  <a:pt x="17526" y="2336800"/>
                </a:lnTo>
                <a:lnTo>
                  <a:pt x="15621" y="2324100"/>
                </a:lnTo>
                <a:lnTo>
                  <a:pt x="14097" y="2324100"/>
                </a:lnTo>
                <a:lnTo>
                  <a:pt x="16129" y="2311400"/>
                </a:lnTo>
                <a:lnTo>
                  <a:pt x="14097" y="2298700"/>
                </a:lnTo>
                <a:lnTo>
                  <a:pt x="12700" y="2298700"/>
                </a:lnTo>
                <a:lnTo>
                  <a:pt x="12700" y="2324100"/>
                </a:lnTo>
                <a:lnTo>
                  <a:pt x="12700" y="2336800"/>
                </a:lnTo>
                <a:lnTo>
                  <a:pt x="12192" y="2349500"/>
                </a:lnTo>
                <a:lnTo>
                  <a:pt x="11176" y="2336800"/>
                </a:lnTo>
                <a:lnTo>
                  <a:pt x="11684" y="2336800"/>
                </a:lnTo>
                <a:lnTo>
                  <a:pt x="12700" y="2324100"/>
                </a:lnTo>
                <a:lnTo>
                  <a:pt x="12700" y="2298700"/>
                </a:lnTo>
                <a:lnTo>
                  <a:pt x="10795" y="2298700"/>
                </a:lnTo>
                <a:lnTo>
                  <a:pt x="9271" y="2298700"/>
                </a:lnTo>
                <a:lnTo>
                  <a:pt x="10287" y="2311400"/>
                </a:lnTo>
                <a:lnTo>
                  <a:pt x="10795" y="2311400"/>
                </a:lnTo>
                <a:lnTo>
                  <a:pt x="7366" y="2324100"/>
                </a:lnTo>
                <a:lnTo>
                  <a:pt x="8763" y="2324100"/>
                </a:lnTo>
                <a:lnTo>
                  <a:pt x="6350" y="2362200"/>
                </a:lnTo>
                <a:lnTo>
                  <a:pt x="9182" y="2374900"/>
                </a:lnTo>
                <a:lnTo>
                  <a:pt x="12204" y="2400300"/>
                </a:lnTo>
                <a:lnTo>
                  <a:pt x="14859" y="2425700"/>
                </a:lnTo>
                <a:lnTo>
                  <a:pt x="16637" y="2451100"/>
                </a:lnTo>
                <a:lnTo>
                  <a:pt x="13716" y="2438400"/>
                </a:lnTo>
                <a:lnTo>
                  <a:pt x="12192" y="2451100"/>
                </a:lnTo>
                <a:lnTo>
                  <a:pt x="9271" y="2451100"/>
                </a:lnTo>
                <a:lnTo>
                  <a:pt x="10287" y="2438400"/>
                </a:lnTo>
                <a:lnTo>
                  <a:pt x="9715" y="2425700"/>
                </a:lnTo>
                <a:lnTo>
                  <a:pt x="8661" y="2413000"/>
                </a:lnTo>
                <a:lnTo>
                  <a:pt x="8255" y="2400300"/>
                </a:lnTo>
                <a:lnTo>
                  <a:pt x="6350" y="2400300"/>
                </a:lnTo>
                <a:lnTo>
                  <a:pt x="8763" y="2438400"/>
                </a:lnTo>
                <a:lnTo>
                  <a:pt x="6350" y="2438400"/>
                </a:lnTo>
                <a:lnTo>
                  <a:pt x="7366" y="2451100"/>
                </a:lnTo>
                <a:lnTo>
                  <a:pt x="5842" y="2463800"/>
                </a:lnTo>
                <a:lnTo>
                  <a:pt x="8648" y="2463800"/>
                </a:lnTo>
                <a:lnTo>
                  <a:pt x="9740" y="2476500"/>
                </a:lnTo>
                <a:lnTo>
                  <a:pt x="10121" y="2489200"/>
                </a:lnTo>
                <a:lnTo>
                  <a:pt x="10795" y="2501900"/>
                </a:lnTo>
                <a:lnTo>
                  <a:pt x="8890" y="2501900"/>
                </a:lnTo>
                <a:lnTo>
                  <a:pt x="10795" y="2514600"/>
                </a:lnTo>
                <a:lnTo>
                  <a:pt x="10287" y="2527300"/>
                </a:lnTo>
                <a:lnTo>
                  <a:pt x="10109" y="2540000"/>
                </a:lnTo>
                <a:lnTo>
                  <a:pt x="9321" y="2552700"/>
                </a:lnTo>
                <a:lnTo>
                  <a:pt x="8255" y="2552700"/>
                </a:lnTo>
                <a:lnTo>
                  <a:pt x="8153" y="2578100"/>
                </a:lnTo>
                <a:lnTo>
                  <a:pt x="8597" y="2616200"/>
                </a:lnTo>
                <a:lnTo>
                  <a:pt x="9855" y="2641600"/>
                </a:lnTo>
                <a:lnTo>
                  <a:pt x="12192" y="2654300"/>
                </a:lnTo>
                <a:lnTo>
                  <a:pt x="9169" y="2654300"/>
                </a:lnTo>
                <a:lnTo>
                  <a:pt x="20447" y="2705100"/>
                </a:lnTo>
                <a:lnTo>
                  <a:pt x="8813" y="2705100"/>
                </a:lnTo>
                <a:lnTo>
                  <a:pt x="6350" y="2692400"/>
                </a:lnTo>
                <a:lnTo>
                  <a:pt x="5918" y="2692400"/>
                </a:lnTo>
                <a:lnTo>
                  <a:pt x="5588" y="2705100"/>
                </a:lnTo>
                <a:lnTo>
                  <a:pt x="5626" y="2717800"/>
                </a:lnTo>
                <a:lnTo>
                  <a:pt x="6350" y="2730500"/>
                </a:lnTo>
                <a:lnTo>
                  <a:pt x="6858" y="2717800"/>
                </a:lnTo>
                <a:lnTo>
                  <a:pt x="11684" y="2717800"/>
                </a:lnTo>
                <a:lnTo>
                  <a:pt x="9715" y="2730500"/>
                </a:lnTo>
                <a:lnTo>
                  <a:pt x="8864" y="2730500"/>
                </a:lnTo>
                <a:lnTo>
                  <a:pt x="8089" y="2743200"/>
                </a:lnTo>
                <a:lnTo>
                  <a:pt x="6350" y="2755900"/>
                </a:lnTo>
                <a:lnTo>
                  <a:pt x="11557" y="2755900"/>
                </a:lnTo>
                <a:lnTo>
                  <a:pt x="12192" y="2768600"/>
                </a:lnTo>
                <a:lnTo>
                  <a:pt x="6350" y="2768600"/>
                </a:lnTo>
                <a:lnTo>
                  <a:pt x="11684" y="2794000"/>
                </a:lnTo>
                <a:lnTo>
                  <a:pt x="6858" y="2794000"/>
                </a:lnTo>
                <a:lnTo>
                  <a:pt x="5334" y="2806700"/>
                </a:lnTo>
                <a:lnTo>
                  <a:pt x="5765" y="2806700"/>
                </a:lnTo>
                <a:lnTo>
                  <a:pt x="5689" y="2832100"/>
                </a:lnTo>
                <a:lnTo>
                  <a:pt x="5842" y="2832100"/>
                </a:lnTo>
                <a:lnTo>
                  <a:pt x="6858" y="2819400"/>
                </a:lnTo>
                <a:lnTo>
                  <a:pt x="7620" y="2844800"/>
                </a:lnTo>
                <a:lnTo>
                  <a:pt x="10287" y="2857500"/>
                </a:lnTo>
                <a:lnTo>
                  <a:pt x="13030" y="2870200"/>
                </a:lnTo>
                <a:lnTo>
                  <a:pt x="14097" y="2895600"/>
                </a:lnTo>
                <a:lnTo>
                  <a:pt x="6350" y="2895600"/>
                </a:lnTo>
                <a:lnTo>
                  <a:pt x="9753" y="2908300"/>
                </a:lnTo>
                <a:lnTo>
                  <a:pt x="14592" y="2921000"/>
                </a:lnTo>
                <a:lnTo>
                  <a:pt x="19342" y="2946400"/>
                </a:lnTo>
                <a:lnTo>
                  <a:pt x="22479" y="2971800"/>
                </a:lnTo>
                <a:lnTo>
                  <a:pt x="20447" y="2971800"/>
                </a:lnTo>
                <a:lnTo>
                  <a:pt x="22479" y="2997200"/>
                </a:lnTo>
                <a:lnTo>
                  <a:pt x="18478" y="2984500"/>
                </a:lnTo>
                <a:lnTo>
                  <a:pt x="13779" y="2959100"/>
                </a:lnTo>
                <a:lnTo>
                  <a:pt x="11518" y="2946400"/>
                </a:lnTo>
                <a:lnTo>
                  <a:pt x="9258" y="2933700"/>
                </a:lnTo>
                <a:lnTo>
                  <a:pt x="5842" y="2921000"/>
                </a:lnTo>
                <a:lnTo>
                  <a:pt x="4953" y="2921000"/>
                </a:lnTo>
                <a:lnTo>
                  <a:pt x="4356" y="2933700"/>
                </a:lnTo>
                <a:lnTo>
                  <a:pt x="4025" y="2933700"/>
                </a:lnTo>
                <a:lnTo>
                  <a:pt x="3937" y="2946400"/>
                </a:lnTo>
                <a:lnTo>
                  <a:pt x="2908" y="2946400"/>
                </a:lnTo>
                <a:lnTo>
                  <a:pt x="2159" y="2933700"/>
                </a:lnTo>
                <a:lnTo>
                  <a:pt x="1676" y="2933700"/>
                </a:lnTo>
                <a:lnTo>
                  <a:pt x="1524" y="2921000"/>
                </a:lnTo>
                <a:lnTo>
                  <a:pt x="508" y="2971800"/>
                </a:lnTo>
                <a:lnTo>
                  <a:pt x="2527" y="2971800"/>
                </a:lnTo>
                <a:lnTo>
                  <a:pt x="3810" y="2984500"/>
                </a:lnTo>
                <a:lnTo>
                  <a:pt x="4889" y="2997200"/>
                </a:lnTo>
                <a:lnTo>
                  <a:pt x="6350" y="3009900"/>
                </a:lnTo>
                <a:lnTo>
                  <a:pt x="3429" y="2959100"/>
                </a:lnTo>
                <a:lnTo>
                  <a:pt x="6083" y="2959100"/>
                </a:lnTo>
                <a:lnTo>
                  <a:pt x="9029" y="2971800"/>
                </a:lnTo>
                <a:lnTo>
                  <a:pt x="11226" y="2997200"/>
                </a:lnTo>
                <a:lnTo>
                  <a:pt x="11684" y="3009900"/>
                </a:lnTo>
                <a:lnTo>
                  <a:pt x="10795" y="3022600"/>
                </a:lnTo>
                <a:lnTo>
                  <a:pt x="5842" y="3009900"/>
                </a:lnTo>
                <a:lnTo>
                  <a:pt x="4826" y="3009900"/>
                </a:lnTo>
                <a:lnTo>
                  <a:pt x="5562" y="3022600"/>
                </a:lnTo>
                <a:lnTo>
                  <a:pt x="6159" y="3022600"/>
                </a:lnTo>
                <a:lnTo>
                  <a:pt x="6464" y="3035300"/>
                </a:lnTo>
                <a:lnTo>
                  <a:pt x="6350" y="3048000"/>
                </a:lnTo>
                <a:lnTo>
                  <a:pt x="4445" y="3035300"/>
                </a:lnTo>
                <a:lnTo>
                  <a:pt x="4419" y="3048000"/>
                </a:lnTo>
                <a:lnTo>
                  <a:pt x="5600" y="3048000"/>
                </a:lnTo>
                <a:lnTo>
                  <a:pt x="6426" y="3060700"/>
                </a:lnTo>
                <a:lnTo>
                  <a:pt x="5334" y="3086100"/>
                </a:lnTo>
                <a:lnTo>
                  <a:pt x="1016" y="3098800"/>
                </a:lnTo>
                <a:lnTo>
                  <a:pt x="20891" y="3098800"/>
                </a:lnTo>
                <a:lnTo>
                  <a:pt x="19507" y="3124200"/>
                </a:lnTo>
                <a:lnTo>
                  <a:pt x="17754" y="3136900"/>
                </a:lnTo>
                <a:lnTo>
                  <a:pt x="16129" y="3149600"/>
                </a:lnTo>
                <a:lnTo>
                  <a:pt x="13703" y="3149600"/>
                </a:lnTo>
                <a:lnTo>
                  <a:pt x="11049" y="3136900"/>
                </a:lnTo>
                <a:lnTo>
                  <a:pt x="7366" y="3136900"/>
                </a:lnTo>
                <a:lnTo>
                  <a:pt x="8255" y="3149600"/>
                </a:lnTo>
                <a:lnTo>
                  <a:pt x="6375" y="3149600"/>
                </a:lnTo>
                <a:lnTo>
                  <a:pt x="6350" y="3162300"/>
                </a:lnTo>
                <a:lnTo>
                  <a:pt x="7759" y="3162300"/>
                </a:lnTo>
                <a:lnTo>
                  <a:pt x="7810" y="3175000"/>
                </a:lnTo>
                <a:lnTo>
                  <a:pt x="9271" y="3162300"/>
                </a:lnTo>
                <a:lnTo>
                  <a:pt x="9321" y="3175000"/>
                </a:lnTo>
                <a:lnTo>
                  <a:pt x="8953" y="3187700"/>
                </a:lnTo>
                <a:lnTo>
                  <a:pt x="8483" y="3187700"/>
                </a:lnTo>
                <a:lnTo>
                  <a:pt x="8255" y="3200400"/>
                </a:lnTo>
                <a:lnTo>
                  <a:pt x="10490" y="3200400"/>
                </a:lnTo>
                <a:lnTo>
                  <a:pt x="13017" y="3213100"/>
                </a:lnTo>
                <a:lnTo>
                  <a:pt x="15252" y="3225800"/>
                </a:lnTo>
                <a:lnTo>
                  <a:pt x="16637" y="3238500"/>
                </a:lnTo>
                <a:lnTo>
                  <a:pt x="14097" y="3238500"/>
                </a:lnTo>
                <a:lnTo>
                  <a:pt x="13627" y="3263900"/>
                </a:lnTo>
                <a:lnTo>
                  <a:pt x="12992" y="3289300"/>
                </a:lnTo>
                <a:lnTo>
                  <a:pt x="12433" y="3302000"/>
                </a:lnTo>
                <a:lnTo>
                  <a:pt x="12192" y="3327400"/>
                </a:lnTo>
                <a:lnTo>
                  <a:pt x="11176" y="3327400"/>
                </a:lnTo>
                <a:lnTo>
                  <a:pt x="10287" y="3340100"/>
                </a:lnTo>
                <a:lnTo>
                  <a:pt x="13208" y="3352800"/>
                </a:lnTo>
                <a:lnTo>
                  <a:pt x="16078" y="3365500"/>
                </a:lnTo>
                <a:lnTo>
                  <a:pt x="18580" y="3378200"/>
                </a:lnTo>
                <a:lnTo>
                  <a:pt x="20447" y="3403600"/>
                </a:lnTo>
                <a:lnTo>
                  <a:pt x="20421" y="3416300"/>
                </a:lnTo>
                <a:lnTo>
                  <a:pt x="18034" y="3416300"/>
                </a:lnTo>
                <a:lnTo>
                  <a:pt x="18923" y="3441700"/>
                </a:lnTo>
                <a:lnTo>
                  <a:pt x="21158" y="3467100"/>
                </a:lnTo>
                <a:lnTo>
                  <a:pt x="22936" y="3479800"/>
                </a:lnTo>
                <a:lnTo>
                  <a:pt x="22479" y="3505200"/>
                </a:lnTo>
                <a:lnTo>
                  <a:pt x="15113" y="3505200"/>
                </a:lnTo>
                <a:lnTo>
                  <a:pt x="14973" y="3492500"/>
                </a:lnTo>
                <a:lnTo>
                  <a:pt x="15684" y="3479800"/>
                </a:lnTo>
                <a:lnTo>
                  <a:pt x="16573" y="3467100"/>
                </a:lnTo>
                <a:lnTo>
                  <a:pt x="17018" y="3454400"/>
                </a:lnTo>
                <a:lnTo>
                  <a:pt x="15621" y="3479800"/>
                </a:lnTo>
                <a:lnTo>
                  <a:pt x="14960" y="3467100"/>
                </a:lnTo>
                <a:lnTo>
                  <a:pt x="14541" y="3454400"/>
                </a:lnTo>
                <a:lnTo>
                  <a:pt x="14401" y="3454400"/>
                </a:lnTo>
                <a:lnTo>
                  <a:pt x="14605" y="3441700"/>
                </a:lnTo>
                <a:lnTo>
                  <a:pt x="13462" y="3467100"/>
                </a:lnTo>
                <a:lnTo>
                  <a:pt x="13144" y="3492500"/>
                </a:lnTo>
                <a:lnTo>
                  <a:pt x="12814" y="3530600"/>
                </a:lnTo>
                <a:lnTo>
                  <a:pt x="11684" y="3568700"/>
                </a:lnTo>
                <a:lnTo>
                  <a:pt x="12700" y="3568700"/>
                </a:lnTo>
                <a:lnTo>
                  <a:pt x="13716" y="3581400"/>
                </a:lnTo>
                <a:lnTo>
                  <a:pt x="14605" y="3581400"/>
                </a:lnTo>
                <a:lnTo>
                  <a:pt x="14605" y="3568700"/>
                </a:lnTo>
                <a:lnTo>
                  <a:pt x="16954" y="3568700"/>
                </a:lnTo>
                <a:lnTo>
                  <a:pt x="17780" y="3581400"/>
                </a:lnTo>
                <a:lnTo>
                  <a:pt x="18542" y="3581400"/>
                </a:lnTo>
                <a:lnTo>
                  <a:pt x="19773" y="3594100"/>
                </a:lnTo>
                <a:lnTo>
                  <a:pt x="20891" y="3606800"/>
                </a:lnTo>
                <a:lnTo>
                  <a:pt x="21424" y="3619500"/>
                </a:lnTo>
                <a:lnTo>
                  <a:pt x="20955" y="3632200"/>
                </a:lnTo>
                <a:lnTo>
                  <a:pt x="19050" y="3632200"/>
                </a:lnTo>
                <a:lnTo>
                  <a:pt x="19558" y="3619500"/>
                </a:lnTo>
                <a:lnTo>
                  <a:pt x="18834" y="3619500"/>
                </a:lnTo>
                <a:lnTo>
                  <a:pt x="17691" y="3632200"/>
                </a:lnTo>
                <a:lnTo>
                  <a:pt x="17094" y="3644900"/>
                </a:lnTo>
                <a:lnTo>
                  <a:pt x="18542" y="3657600"/>
                </a:lnTo>
                <a:lnTo>
                  <a:pt x="20955" y="3644900"/>
                </a:lnTo>
                <a:lnTo>
                  <a:pt x="23622" y="3670300"/>
                </a:lnTo>
                <a:lnTo>
                  <a:pt x="24485" y="3683000"/>
                </a:lnTo>
                <a:lnTo>
                  <a:pt x="24384" y="3695700"/>
                </a:lnTo>
                <a:lnTo>
                  <a:pt x="26022" y="3695700"/>
                </a:lnTo>
                <a:lnTo>
                  <a:pt x="27813" y="3683000"/>
                </a:lnTo>
                <a:lnTo>
                  <a:pt x="25857" y="3683000"/>
                </a:lnTo>
                <a:lnTo>
                  <a:pt x="25590" y="3670300"/>
                </a:lnTo>
                <a:lnTo>
                  <a:pt x="25311" y="3644900"/>
                </a:lnTo>
                <a:lnTo>
                  <a:pt x="26098" y="3632200"/>
                </a:lnTo>
                <a:lnTo>
                  <a:pt x="26860" y="3619500"/>
                </a:lnTo>
                <a:lnTo>
                  <a:pt x="28829" y="3606800"/>
                </a:lnTo>
                <a:lnTo>
                  <a:pt x="27813" y="3606800"/>
                </a:lnTo>
                <a:lnTo>
                  <a:pt x="26797" y="3619500"/>
                </a:lnTo>
                <a:lnTo>
                  <a:pt x="27051" y="3606800"/>
                </a:lnTo>
                <a:lnTo>
                  <a:pt x="27305" y="3594100"/>
                </a:lnTo>
                <a:lnTo>
                  <a:pt x="25400" y="3594100"/>
                </a:lnTo>
                <a:lnTo>
                  <a:pt x="24892" y="3606800"/>
                </a:lnTo>
                <a:lnTo>
                  <a:pt x="23469" y="3594100"/>
                </a:lnTo>
                <a:lnTo>
                  <a:pt x="22644" y="3581400"/>
                </a:lnTo>
                <a:lnTo>
                  <a:pt x="22085" y="3568700"/>
                </a:lnTo>
                <a:lnTo>
                  <a:pt x="21463" y="3556000"/>
                </a:lnTo>
                <a:lnTo>
                  <a:pt x="23368" y="3556000"/>
                </a:lnTo>
                <a:lnTo>
                  <a:pt x="21971" y="3543300"/>
                </a:lnTo>
                <a:lnTo>
                  <a:pt x="23329" y="3543300"/>
                </a:lnTo>
                <a:lnTo>
                  <a:pt x="24574" y="3530600"/>
                </a:lnTo>
                <a:lnTo>
                  <a:pt x="24384" y="3530600"/>
                </a:lnTo>
                <a:lnTo>
                  <a:pt x="23876" y="3517900"/>
                </a:lnTo>
                <a:lnTo>
                  <a:pt x="24892" y="3517900"/>
                </a:lnTo>
                <a:lnTo>
                  <a:pt x="24892" y="3530600"/>
                </a:lnTo>
                <a:lnTo>
                  <a:pt x="25717" y="3530600"/>
                </a:lnTo>
                <a:lnTo>
                  <a:pt x="26797" y="3543300"/>
                </a:lnTo>
                <a:lnTo>
                  <a:pt x="26797" y="3517900"/>
                </a:lnTo>
                <a:lnTo>
                  <a:pt x="27736" y="3505200"/>
                </a:lnTo>
                <a:lnTo>
                  <a:pt x="28257" y="3492500"/>
                </a:lnTo>
                <a:lnTo>
                  <a:pt x="27813" y="3479800"/>
                </a:lnTo>
                <a:lnTo>
                  <a:pt x="27673" y="3467100"/>
                </a:lnTo>
                <a:lnTo>
                  <a:pt x="27025" y="3467100"/>
                </a:lnTo>
                <a:lnTo>
                  <a:pt x="26644" y="3454400"/>
                </a:lnTo>
                <a:lnTo>
                  <a:pt x="27305" y="3454400"/>
                </a:lnTo>
                <a:lnTo>
                  <a:pt x="26289" y="3435934"/>
                </a:lnTo>
                <a:lnTo>
                  <a:pt x="26289" y="3492500"/>
                </a:lnTo>
                <a:lnTo>
                  <a:pt x="25400" y="3505200"/>
                </a:lnTo>
                <a:lnTo>
                  <a:pt x="25908" y="3492500"/>
                </a:lnTo>
                <a:lnTo>
                  <a:pt x="26289" y="3492500"/>
                </a:lnTo>
                <a:lnTo>
                  <a:pt x="26289" y="3435934"/>
                </a:lnTo>
                <a:lnTo>
                  <a:pt x="25908" y="3429000"/>
                </a:lnTo>
                <a:lnTo>
                  <a:pt x="26289" y="3429000"/>
                </a:lnTo>
                <a:lnTo>
                  <a:pt x="26035" y="3403600"/>
                </a:lnTo>
                <a:lnTo>
                  <a:pt x="25298" y="3378200"/>
                </a:lnTo>
                <a:lnTo>
                  <a:pt x="25171" y="3352800"/>
                </a:lnTo>
                <a:lnTo>
                  <a:pt x="26797" y="3327400"/>
                </a:lnTo>
                <a:lnTo>
                  <a:pt x="26441" y="3314700"/>
                </a:lnTo>
                <a:lnTo>
                  <a:pt x="26200" y="3302000"/>
                </a:lnTo>
                <a:lnTo>
                  <a:pt x="26123" y="3289300"/>
                </a:lnTo>
                <a:lnTo>
                  <a:pt x="26289" y="3276600"/>
                </a:lnTo>
                <a:lnTo>
                  <a:pt x="28321" y="3276600"/>
                </a:lnTo>
                <a:lnTo>
                  <a:pt x="28371" y="3263900"/>
                </a:lnTo>
                <a:lnTo>
                  <a:pt x="28841" y="3251200"/>
                </a:lnTo>
                <a:lnTo>
                  <a:pt x="29044" y="3238500"/>
                </a:lnTo>
                <a:lnTo>
                  <a:pt x="28321" y="3225800"/>
                </a:lnTo>
                <a:lnTo>
                  <a:pt x="30581" y="3213100"/>
                </a:lnTo>
                <a:lnTo>
                  <a:pt x="30949" y="3187700"/>
                </a:lnTo>
                <a:lnTo>
                  <a:pt x="30607" y="3162300"/>
                </a:lnTo>
                <a:lnTo>
                  <a:pt x="30734" y="3136900"/>
                </a:lnTo>
                <a:lnTo>
                  <a:pt x="28321" y="3136900"/>
                </a:lnTo>
                <a:lnTo>
                  <a:pt x="28219" y="3124200"/>
                </a:lnTo>
                <a:lnTo>
                  <a:pt x="27927" y="3111500"/>
                </a:lnTo>
                <a:lnTo>
                  <a:pt x="27457" y="3086100"/>
                </a:lnTo>
                <a:lnTo>
                  <a:pt x="26797" y="3073400"/>
                </a:lnTo>
                <a:lnTo>
                  <a:pt x="24384" y="3073400"/>
                </a:lnTo>
                <a:lnTo>
                  <a:pt x="24079" y="3060700"/>
                </a:lnTo>
                <a:lnTo>
                  <a:pt x="24765" y="3048000"/>
                </a:lnTo>
                <a:lnTo>
                  <a:pt x="25628" y="3022600"/>
                </a:lnTo>
                <a:lnTo>
                  <a:pt x="25908" y="2997200"/>
                </a:lnTo>
                <a:lnTo>
                  <a:pt x="26797" y="3009900"/>
                </a:lnTo>
                <a:lnTo>
                  <a:pt x="26289" y="3022600"/>
                </a:lnTo>
                <a:lnTo>
                  <a:pt x="27901" y="2984500"/>
                </a:lnTo>
                <a:lnTo>
                  <a:pt x="26898" y="2959100"/>
                </a:lnTo>
                <a:lnTo>
                  <a:pt x="25590" y="2933700"/>
                </a:lnTo>
                <a:lnTo>
                  <a:pt x="26289" y="2908300"/>
                </a:lnTo>
                <a:lnTo>
                  <a:pt x="25908" y="2908300"/>
                </a:lnTo>
                <a:lnTo>
                  <a:pt x="25908" y="2895600"/>
                </a:lnTo>
                <a:lnTo>
                  <a:pt x="26797" y="2895600"/>
                </a:lnTo>
                <a:lnTo>
                  <a:pt x="27813" y="2882900"/>
                </a:lnTo>
                <a:lnTo>
                  <a:pt x="26797" y="2882900"/>
                </a:lnTo>
                <a:lnTo>
                  <a:pt x="26289" y="2870200"/>
                </a:lnTo>
                <a:lnTo>
                  <a:pt x="25908" y="2870200"/>
                </a:lnTo>
                <a:lnTo>
                  <a:pt x="28321" y="2857500"/>
                </a:lnTo>
                <a:lnTo>
                  <a:pt x="29210" y="2844800"/>
                </a:lnTo>
                <a:lnTo>
                  <a:pt x="27305" y="2857500"/>
                </a:lnTo>
                <a:lnTo>
                  <a:pt x="24892" y="2857500"/>
                </a:lnTo>
                <a:lnTo>
                  <a:pt x="24384" y="2844800"/>
                </a:lnTo>
                <a:lnTo>
                  <a:pt x="23876" y="2844800"/>
                </a:lnTo>
                <a:lnTo>
                  <a:pt x="25374" y="2832100"/>
                </a:lnTo>
                <a:lnTo>
                  <a:pt x="25184" y="2832100"/>
                </a:lnTo>
                <a:lnTo>
                  <a:pt x="25069" y="2819400"/>
                </a:lnTo>
                <a:lnTo>
                  <a:pt x="26797" y="2806700"/>
                </a:lnTo>
                <a:lnTo>
                  <a:pt x="25704" y="2806700"/>
                </a:lnTo>
                <a:lnTo>
                  <a:pt x="24828" y="2781300"/>
                </a:lnTo>
                <a:lnTo>
                  <a:pt x="23469" y="2768600"/>
                </a:lnTo>
                <a:lnTo>
                  <a:pt x="20955" y="2755900"/>
                </a:lnTo>
                <a:lnTo>
                  <a:pt x="22326" y="2755900"/>
                </a:lnTo>
                <a:lnTo>
                  <a:pt x="22542" y="2743200"/>
                </a:lnTo>
                <a:lnTo>
                  <a:pt x="21971" y="2730500"/>
                </a:lnTo>
                <a:lnTo>
                  <a:pt x="24892" y="2730500"/>
                </a:lnTo>
                <a:lnTo>
                  <a:pt x="22923" y="2717800"/>
                </a:lnTo>
                <a:lnTo>
                  <a:pt x="20955" y="2705100"/>
                </a:lnTo>
                <a:lnTo>
                  <a:pt x="22301" y="2692400"/>
                </a:lnTo>
                <a:lnTo>
                  <a:pt x="24714" y="2692400"/>
                </a:lnTo>
                <a:lnTo>
                  <a:pt x="26289" y="2705100"/>
                </a:lnTo>
                <a:lnTo>
                  <a:pt x="25450" y="2692400"/>
                </a:lnTo>
                <a:lnTo>
                  <a:pt x="24612" y="2679700"/>
                </a:lnTo>
                <a:lnTo>
                  <a:pt x="23914" y="2667000"/>
                </a:lnTo>
                <a:lnTo>
                  <a:pt x="23190" y="2667000"/>
                </a:lnTo>
                <a:lnTo>
                  <a:pt x="21463" y="2641600"/>
                </a:lnTo>
                <a:lnTo>
                  <a:pt x="23368" y="2654300"/>
                </a:lnTo>
                <a:lnTo>
                  <a:pt x="23012" y="2641600"/>
                </a:lnTo>
                <a:lnTo>
                  <a:pt x="22352" y="2628900"/>
                </a:lnTo>
                <a:lnTo>
                  <a:pt x="21971" y="2628900"/>
                </a:lnTo>
                <a:lnTo>
                  <a:pt x="22479" y="2616200"/>
                </a:lnTo>
                <a:lnTo>
                  <a:pt x="24269" y="2590800"/>
                </a:lnTo>
                <a:lnTo>
                  <a:pt x="24777" y="2552700"/>
                </a:lnTo>
                <a:lnTo>
                  <a:pt x="25209" y="2501900"/>
                </a:lnTo>
                <a:lnTo>
                  <a:pt x="26797" y="2451100"/>
                </a:lnTo>
                <a:lnTo>
                  <a:pt x="24701" y="2451100"/>
                </a:lnTo>
                <a:lnTo>
                  <a:pt x="26403" y="2438400"/>
                </a:lnTo>
                <a:lnTo>
                  <a:pt x="24892" y="2425700"/>
                </a:lnTo>
                <a:lnTo>
                  <a:pt x="26289" y="2425700"/>
                </a:lnTo>
                <a:lnTo>
                  <a:pt x="27305" y="2413000"/>
                </a:lnTo>
                <a:lnTo>
                  <a:pt x="28321" y="2425700"/>
                </a:lnTo>
                <a:lnTo>
                  <a:pt x="28257" y="2413000"/>
                </a:lnTo>
                <a:lnTo>
                  <a:pt x="28206" y="2400300"/>
                </a:lnTo>
                <a:lnTo>
                  <a:pt x="28651" y="2387600"/>
                </a:lnTo>
                <a:lnTo>
                  <a:pt x="28549" y="2374900"/>
                </a:lnTo>
                <a:lnTo>
                  <a:pt x="26797" y="2362200"/>
                </a:lnTo>
                <a:lnTo>
                  <a:pt x="29718" y="2362200"/>
                </a:lnTo>
                <a:lnTo>
                  <a:pt x="28829" y="2349500"/>
                </a:lnTo>
                <a:lnTo>
                  <a:pt x="30226" y="2349500"/>
                </a:lnTo>
                <a:lnTo>
                  <a:pt x="30734" y="2362200"/>
                </a:lnTo>
                <a:lnTo>
                  <a:pt x="31242" y="2362200"/>
                </a:lnTo>
                <a:lnTo>
                  <a:pt x="30480" y="2349500"/>
                </a:lnTo>
                <a:lnTo>
                  <a:pt x="28536" y="2336800"/>
                </a:lnTo>
                <a:lnTo>
                  <a:pt x="25882" y="2324100"/>
                </a:lnTo>
                <a:lnTo>
                  <a:pt x="22987" y="2324100"/>
                </a:lnTo>
                <a:lnTo>
                  <a:pt x="23964" y="2311400"/>
                </a:lnTo>
                <a:lnTo>
                  <a:pt x="24091" y="2311400"/>
                </a:lnTo>
                <a:lnTo>
                  <a:pt x="23406" y="2298700"/>
                </a:lnTo>
                <a:lnTo>
                  <a:pt x="21971" y="2298700"/>
                </a:lnTo>
                <a:lnTo>
                  <a:pt x="23012" y="2286000"/>
                </a:lnTo>
                <a:lnTo>
                  <a:pt x="24625" y="2286000"/>
                </a:lnTo>
                <a:lnTo>
                  <a:pt x="24892" y="2298700"/>
                </a:lnTo>
                <a:lnTo>
                  <a:pt x="25425" y="2286000"/>
                </a:lnTo>
                <a:lnTo>
                  <a:pt x="25641" y="2273300"/>
                </a:lnTo>
                <a:lnTo>
                  <a:pt x="25857" y="2260600"/>
                </a:lnTo>
                <a:lnTo>
                  <a:pt x="25552" y="2247900"/>
                </a:lnTo>
                <a:lnTo>
                  <a:pt x="23876" y="2235200"/>
                </a:lnTo>
                <a:lnTo>
                  <a:pt x="24892" y="2235200"/>
                </a:lnTo>
                <a:lnTo>
                  <a:pt x="24384" y="2222500"/>
                </a:lnTo>
                <a:lnTo>
                  <a:pt x="23876" y="2222500"/>
                </a:lnTo>
                <a:lnTo>
                  <a:pt x="24168" y="2209800"/>
                </a:lnTo>
                <a:lnTo>
                  <a:pt x="24320" y="2197100"/>
                </a:lnTo>
                <a:lnTo>
                  <a:pt x="24384" y="2171700"/>
                </a:lnTo>
                <a:lnTo>
                  <a:pt x="22110" y="2171700"/>
                </a:lnTo>
                <a:lnTo>
                  <a:pt x="21932" y="2159000"/>
                </a:lnTo>
                <a:lnTo>
                  <a:pt x="22364" y="2146300"/>
                </a:lnTo>
                <a:lnTo>
                  <a:pt x="22987" y="2146300"/>
                </a:lnTo>
                <a:lnTo>
                  <a:pt x="24028" y="2120900"/>
                </a:lnTo>
                <a:lnTo>
                  <a:pt x="23736" y="2108200"/>
                </a:lnTo>
                <a:lnTo>
                  <a:pt x="23545" y="2108200"/>
                </a:lnTo>
                <a:lnTo>
                  <a:pt x="24892" y="2082800"/>
                </a:lnTo>
                <a:lnTo>
                  <a:pt x="22479" y="2082800"/>
                </a:lnTo>
                <a:lnTo>
                  <a:pt x="20891" y="2070100"/>
                </a:lnTo>
                <a:lnTo>
                  <a:pt x="22072" y="2057400"/>
                </a:lnTo>
                <a:lnTo>
                  <a:pt x="23812" y="2044700"/>
                </a:lnTo>
                <a:lnTo>
                  <a:pt x="23876" y="2019300"/>
                </a:lnTo>
                <a:lnTo>
                  <a:pt x="22479" y="2032000"/>
                </a:lnTo>
                <a:lnTo>
                  <a:pt x="22682" y="2019300"/>
                </a:lnTo>
                <a:lnTo>
                  <a:pt x="25209" y="2006600"/>
                </a:lnTo>
                <a:lnTo>
                  <a:pt x="28295" y="1993900"/>
                </a:lnTo>
                <a:lnTo>
                  <a:pt x="30734" y="1981200"/>
                </a:lnTo>
                <a:lnTo>
                  <a:pt x="31242" y="1993900"/>
                </a:lnTo>
                <a:lnTo>
                  <a:pt x="31775" y="1981200"/>
                </a:lnTo>
                <a:lnTo>
                  <a:pt x="30556" y="1968500"/>
                </a:lnTo>
                <a:lnTo>
                  <a:pt x="28676" y="1968500"/>
                </a:lnTo>
                <a:lnTo>
                  <a:pt x="27305" y="1955800"/>
                </a:lnTo>
                <a:lnTo>
                  <a:pt x="32258" y="1955800"/>
                </a:lnTo>
                <a:close/>
              </a:path>
              <a:path w="33655" h="3695700">
                <a:moveTo>
                  <a:pt x="32258" y="939800"/>
                </a:moveTo>
                <a:lnTo>
                  <a:pt x="30162" y="927100"/>
                </a:lnTo>
                <a:lnTo>
                  <a:pt x="29464" y="927100"/>
                </a:lnTo>
                <a:lnTo>
                  <a:pt x="29210" y="914400"/>
                </a:lnTo>
                <a:lnTo>
                  <a:pt x="30226" y="901700"/>
                </a:lnTo>
                <a:lnTo>
                  <a:pt x="11684" y="901700"/>
                </a:lnTo>
                <a:lnTo>
                  <a:pt x="11176" y="901700"/>
                </a:lnTo>
                <a:lnTo>
                  <a:pt x="10858" y="901700"/>
                </a:lnTo>
                <a:lnTo>
                  <a:pt x="11366" y="914400"/>
                </a:lnTo>
                <a:lnTo>
                  <a:pt x="11671" y="927100"/>
                </a:lnTo>
                <a:lnTo>
                  <a:pt x="10795" y="939800"/>
                </a:lnTo>
                <a:lnTo>
                  <a:pt x="13716" y="939800"/>
                </a:lnTo>
                <a:lnTo>
                  <a:pt x="11328" y="950137"/>
                </a:lnTo>
                <a:lnTo>
                  <a:pt x="11569" y="952500"/>
                </a:lnTo>
                <a:lnTo>
                  <a:pt x="14605" y="952500"/>
                </a:lnTo>
                <a:lnTo>
                  <a:pt x="13716" y="927100"/>
                </a:lnTo>
                <a:lnTo>
                  <a:pt x="14884" y="939800"/>
                </a:lnTo>
                <a:lnTo>
                  <a:pt x="16459" y="952500"/>
                </a:lnTo>
                <a:lnTo>
                  <a:pt x="17475" y="965200"/>
                </a:lnTo>
                <a:lnTo>
                  <a:pt x="17018" y="990600"/>
                </a:lnTo>
                <a:lnTo>
                  <a:pt x="16129" y="990600"/>
                </a:lnTo>
                <a:lnTo>
                  <a:pt x="15113" y="977900"/>
                </a:lnTo>
                <a:lnTo>
                  <a:pt x="14071" y="977900"/>
                </a:lnTo>
                <a:lnTo>
                  <a:pt x="14198" y="990600"/>
                </a:lnTo>
                <a:lnTo>
                  <a:pt x="14401" y="990600"/>
                </a:lnTo>
                <a:lnTo>
                  <a:pt x="14097" y="1003300"/>
                </a:lnTo>
                <a:lnTo>
                  <a:pt x="12293" y="990600"/>
                </a:lnTo>
                <a:lnTo>
                  <a:pt x="11849" y="977900"/>
                </a:lnTo>
                <a:lnTo>
                  <a:pt x="11569" y="952500"/>
                </a:lnTo>
                <a:lnTo>
                  <a:pt x="10795" y="952500"/>
                </a:lnTo>
                <a:lnTo>
                  <a:pt x="11328" y="950137"/>
                </a:lnTo>
                <a:lnTo>
                  <a:pt x="10287" y="939800"/>
                </a:lnTo>
                <a:lnTo>
                  <a:pt x="10020" y="952500"/>
                </a:lnTo>
                <a:lnTo>
                  <a:pt x="10617" y="965200"/>
                </a:lnTo>
                <a:lnTo>
                  <a:pt x="8763" y="965200"/>
                </a:lnTo>
                <a:lnTo>
                  <a:pt x="10985" y="977900"/>
                </a:lnTo>
                <a:lnTo>
                  <a:pt x="10998" y="990600"/>
                </a:lnTo>
                <a:lnTo>
                  <a:pt x="10744" y="1003300"/>
                </a:lnTo>
                <a:lnTo>
                  <a:pt x="12192" y="1028700"/>
                </a:lnTo>
                <a:lnTo>
                  <a:pt x="31191" y="1028700"/>
                </a:lnTo>
                <a:lnTo>
                  <a:pt x="31559" y="1003300"/>
                </a:lnTo>
                <a:lnTo>
                  <a:pt x="31750" y="990600"/>
                </a:lnTo>
                <a:lnTo>
                  <a:pt x="27813" y="990600"/>
                </a:lnTo>
                <a:lnTo>
                  <a:pt x="28321" y="977900"/>
                </a:lnTo>
                <a:lnTo>
                  <a:pt x="29133" y="965200"/>
                </a:lnTo>
                <a:lnTo>
                  <a:pt x="30568" y="965200"/>
                </a:lnTo>
                <a:lnTo>
                  <a:pt x="29337" y="952500"/>
                </a:lnTo>
                <a:lnTo>
                  <a:pt x="28321" y="952500"/>
                </a:lnTo>
                <a:lnTo>
                  <a:pt x="29514" y="939800"/>
                </a:lnTo>
                <a:lnTo>
                  <a:pt x="30810" y="939800"/>
                </a:lnTo>
                <a:lnTo>
                  <a:pt x="31838" y="952500"/>
                </a:lnTo>
                <a:lnTo>
                  <a:pt x="32258" y="952500"/>
                </a:lnTo>
                <a:lnTo>
                  <a:pt x="32258" y="939800"/>
                </a:lnTo>
                <a:close/>
              </a:path>
              <a:path w="33655" h="3695700">
                <a:moveTo>
                  <a:pt x="33147" y="76200"/>
                </a:moveTo>
                <a:lnTo>
                  <a:pt x="28321" y="76200"/>
                </a:lnTo>
                <a:lnTo>
                  <a:pt x="31750" y="25400"/>
                </a:lnTo>
                <a:lnTo>
                  <a:pt x="30238" y="25400"/>
                </a:lnTo>
                <a:lnTo>
                  <a:pt x="29959" y="0"/>
                </a:lnTo>
                <a:lnTo>
                  <a:pt x="29210" y="0"/>
                </a:lnTo>
                <a:lnTo>
                  <a:pt x="23050" y="0"/>
                </a:lnTo>
                <a:lnTo>
                  <a:pt x="19672" y="12700"/>
                </a:lnTo>
                <a:lnTo>
                  <a:pt x="16129" y="12700"/>
                </a:lnTo>
                <a:lnTo>
                  <a:pt x="17043" y="38100"/>
                </a:lnTo>
                <a:lnTo>
                  <a:pt x="15303" y="50800"/>
                </a:lnTo>
                <a:lnTo>
                  <a:pt x="13843" y="76200"/>
                </a:lnTo>
                <a:lnTo>
                  <a:pt x="15621" y="101600"/>
                </a:lnTo>
                <a:lnTo>
                  <a:pt x="14605" y="101600"/>
                </a:lnTo>
                <a:lnTo>
                  <a:pt x="14097" y="88900"/>
                </a:lnTo>
                <a:lnTo>
                  <a:pt x="13208" y="101600"/>
                </a:lnTo>
                <a:lnTo>
                  <a:pt x="14363" y="101600"/>
                </a:lnTo>
                <a:lnTo>
                  <a:pt x="14998" y="114300"/>
                </a:lnTo>
                <a:lnTo>
                  <a:pt x="15074" y="127000"/>
                </a:lnTo>
                <a:lnTo>
                  <a:pt x="14097" y="127000"/>
                </a:lnTo>
                <a:lnTo>
                  <a:pt x="14058" y="165100"/>
                </a:lnTo>
                <a:lnTo>
                  <a:pt x="13398" y="190500"/>
                </a:lnTo>
                <a:lnTo>
                  <a:pt x="12344" y="215900"/>
                </a:lnTo>
                <a:lnTo>
                  <a:pt x="11176" y="254000"/>
                </a:lnTo>
                <a:lnTo>
                  <a:pt x="13716" y="254000"/>
                </a:lnTo>
                <a:lnTo>
                  <a:pt x="13208" y="266700"/>
                </a:lnTo>
                <a:lnTo>
                  <a:pt x="12700" y="266700"/>
                </a:lnTo>
                <a:lnTo>
                  <a:pt x="12192" y="279400"/>
                </a:lnTo>
                <a:lnTo>
                  <a:pt x="13690" y="279400"/>
                </a:lnTo>
                <a:lnTo>
                  <a:pt x="13970" y="266700"/>
                </a:lnTo>
                <a:lnTo>
                  <a:pt x="14325" y="254000"/>
                </a:lnTo>
                <a:lnTo>
                  <a:pt x="16129" y="254000"/>
                </a:lnTo>
                <a:lnTo>
                  <a:pt x="13944" y="279400"/>
                </a:lnTo>
                <a:lnTo>
                  <a:pt x="13601" y="304800"/>
                </a:lnTo>
                <a:lnTo>
                  <a:pt x="13169" y="330200"/>
                </a:lnTo>
                <a:lnTo>
                  <a:pt x="10795" y="355600"/>
                </a:lnTo>
                <a:lnTo>
                  <a:pt x="12750" y="355600"/>
                </a:lnTo>
                <a:lnTo>
                  <a:pt x="13208" y="368300"/>
                </a:lnTo>
                <a:lnTo>
                  <a:pt x="13716" y="368300"/>
                </a:lnTo>
                <a:lnTo>
                  <a:pt x="13208" y="381000"/>
                </a:lnTo>
                <a:lnTo>
                  <a:pt x="11176" y="393700"/>
                </a:lnTo>
                <a:lnTo>
                  <a:pt x="10287" y="393700"/>
                </a:lnTo>
                <a:lnTo>
                  <a:pt x="9779" y="381000"/>
                </a:lnTo>
                <a:lnTo>
                  <a:pt x="9042" y="393700"/>
                </a:lnTo>
                <a:lnTo>
                  <a:pt x="9245" y="406400"/>
                </a:lnTo>
                <a:lnTo>
                  <a:pt x="9715" y="419100"/>
                </a:lnTo>
                <a:lnTo>
                  <a:pt x="9779" y="431800"/>
                </a:lnTo>
                <a:lnTo>
                  <a:pt x="10795" y="406400"/>
                </a:lnTo>
                <a:lnTo>
                  <a:pt x="11264" y="457200"/>
                </a:lnTo>
                <a:lnTo>
                  <a:pt x="11176" y="495300"/>
                </a:lnTo>
                <a:lnTo>
                  <a:pt x="11366" y="533400"/>
                </a:lnTo>
                <a:lnTo>
                  <a:pt x="12700" y="571500"/>
                </a:lnTo>
                <a:lnTo>
                  <a:pt x="14097" y="571500"/>
                </a:lnTo>
                <a:lnTo>
                  <a:pt x="14744" y="596900"/>
                </a:lnTo>
                <a:lnTo>
                  <a:pt x="14287" y="609600"/>
                </a:lnTo>
                <a:lnTo>
                  <a:pt x="13627" y="622300"/>
                </a:lnTo>
                <a:lnTo>
                  <a:pt x="13716" y="635000"/>
                </a:lnTo>
                <a:lnTo>
                  <a:pt x="13208" y="635000"/>
                </a:lnTo>
                <a:lnTo>
                  <a:pt x="14084" y="647700"/>
                </a:lnTo>
                <a:lnTo>
                  <a:pt x="14617" y="647700"/>
                </a:lnTo>
                <a:lnTo>
                  <a:pt x="14795" y="660400"/>
                </a:lnTo>
                <a:lnTo>
                  <a:pt x="14605" y="673100"/>
                </a:lnTo>
                <a:lnTo>
                  <a:pt x="12890" y="673100"/>
                </a:lnTo>
                <a:lnTo>
                  <a:pt x="11849" y="685800"/>
                </a:lnTo>
                <a:lnTo>
                  <a:pt x="10795" y="673100"/>
                </a:lnTo>
                <a:lnTo>
                  <a:pt x="12166" y="698500"/>
                </a:lnTo>
                <a:lnTo>
                  <a:pt x="13144" y="711200"/>
                </a:lnTo>
                <a:lnTo>
                  <a:pt x="14401" y="711200"/>
                </a:lnTo>
                <a:lnTo>
                  <a:pt x="16637" y="723900"/>
                </a:lnTo>
                <a:lnTo>
                  <a:pt x="14605" y="723900"/>
                </a:lnTo>
                <a:lnTo>
                  <a:pt x="15836" y="736600"/>
                </a:lnTo>
                <a:lnTo>
                  <a:pt x="16637" y="736600"/>
                </a:lnTo>
                <a:lnTo>
                  <a:pt x="17132" y="749300"/>
                </a:lnTo>
                <a:lnTo>
                  <a:pt x="17526" y="762000"/>
                </a:lnTo>
                <a:lnTo>
                  <a:pt x="16510" y="749300"/>
                </a:lnTo>
                <a:lnTo>
                  <a:pt x="15481" y="762000"/>
                </a:lnTo>
                <a:lnTo>
                  <a:pt x="14274" y="762000"/>
                </a:lnTo>
                <a:lnTo>
                  <a:pt x="12700" y="749300"/>
                </a:lnTo>
                <a:lnTo>
                  <a:pt x="11557" y="787400"/>
                </a:lnTo>
                <a:lnTo>
                  <a:pt x="12458" y="800100"/>
                </a:lnTo>
                <a:lnTo>
                  <a:pt x="12992" y="825500"/>
                </a:lnTo>
                <a:lnTo>
                  <a:pt x="10795" y="838200"/>
                </a:lnTo>
                <a:lnTo>
                  <a:pt x="13512" y="838200"/>
                </a:lnTo>
                <a:lnTo>
                  <a:pt x="14363" y="825500"/>
                </a:lnTo>
                <a:lnTo>
                  <a:pt x="14376" y="812800"/>
                </a:lnTo>
                <a:lnTo>
                  <a:pt x="17272" y="812800"/>
                </a:lnTo>
                <a:lnTo>
                  <a:pt x="17995" y="825500"/>
                </a:lnTo>
                <a:lnTo>
                  <a:pt x="18034" y="838200"/>
                </a:lnTo>
                <a:lnTo>
                  <a:pt x="17030" y="850900"/>
                </a:lnTo>
                <a:lnTo>
                  <a:pt x="12674" y="876300"/>
                </a:lnTo>
                <a:lnTo>
                  <a:pt x="12179" y="889000"/>
                </a:lnTo>
                <a:lnTo>
                  <a:pt x="30226" y="889000"/>
                </a:lnTo>
                <a:lnTo>
                  <a:pt x="30734" y="901700"/>
                </a:lnTo>
                <a:lnTo>
                  <a:pt x="32258" y="901700"/>
                </a:lnTo>
                <a:lnTo>
                  <a:pt x="31750" y="889000"/>
                </a:lnTo>
                <a:lnTo>
                  <a:pt x="32004" y="876300"/>
                </a:lnTo>
                <a:lnTo>
                  <a:pt x="32258" y="863600"/>
                </a:lnTo>
                <a:lnTo>
                  <a:pt x="29210" y="876300"/>
                </a:lnTo>
                <a:lnTo>
                  <a:pt x="28575" y="863600"/>
                </a:lnTo>
                <a:lnTo>
                  <a:pt x="28321" y="850900"/>
                </a:lnTo>
                <a:lnTo>
                  <a:pt x="27774" y="850900"/>
                </a:lnTo>
                <a:lnTo>
                  <a:pt x="26289" y="863600"/>
                </a:lnTo>
                <a:lnTo>
                  <a:pt x="28714" y="825500"/>
                </a:lnTo>
                <a:lnTo>
                  <a:pt x="28917" y="812800"/>
                </a:lnTo>
                <a:lnTo>
                  <a:pt x="29324" y="787400"/>
                </a:lnTo>
                <a:lnTo>
                  <a:pt x="29298" y="762000"/>
                </a:lnTo>
                <a:lnTo>
                  <a:pt x="29286" y="749300"/>
                </a:lnTo>
                <a:lnTo>
                  <a:pt x="29718" y="736600"/>
                </a:lnTo>
                <a:lnTo>
                  <a:pt x="28613" y="723900"/>
                </a:lnTo>
                <a:lnTo>
                  <a:pt x="28105" y="698500"/>
                </a:lnTo>
                <a:lnTo>
                  <a:pt x="28054" y="685800"/>
                </a:lnTo>
                <a:lnTo>
                  <a:pt x="28321" y="673100"/>
                </a:lnTo>
                <a:lnTo>
                  <a:pt x="25069" y="673100"/>
                </a:lnTo>
                <a:lnTo>
                  <a:pt x="24892" y="660400"/>
                </a:lnTo>
                <a:lnTo>
                  <a:pt x="28092" y="660400"/>
                </a:lnTo>
                <a:lnTo>
                  <a:pt x="29286" y="647700"/>
                </a:lnTo>
                <a:lnTo>
                  <a:pt x="30124" y="622300"/>
                </a:lnTo>
                <a:lnTo>
                  <a:pt x="32258" y="609600"/>
                </a:lnTo>
                <a:lnTo>
                  <a:pt x="30822" y="609600"/>
                </a:lnTo>
                <a:lnTo>
                  <a:pt x="30302" y="584200"/>
                </a:lnTo>
                <a:lnTo>
                  <a:pt x="29514" y="571500"/>
                </a:lnTo>
                <a:lnTo>
                  <a:pt x="30048" y="571500"/>
                </a:lnTo>
                <a:lnTo>
                  <a:pt x="31242" y="558800"/>
                </a:lnTo>
                <a:lnTo>
                  <a:pt x="30429" y="533400"/>
                </a:lnTo>
                <a:lnTo>
                  <a:pt x="30988" y="495300"/>
                </a:lnTo>
                <a:lnTo>
                  <a:pt x="31915" y="457200"/>
                </a:lnTo>
                <a:lnTo>
                  <a:pt x="32143" y="431800"/>
                </a:lnTo>
                <a:lnTo>
                  <a:pt x="32258" y="419100"/>
                </a:lnTo>
                <a:lnTo>
                  <a:pt x="31242" y="419100"/>
                </a:lnTo>
                <a:lnTo>
                  <a:pt x="30226" y="431800"/>
                </a:lnTo>
                <a:lnTo>
                  <a:pt x="28829" y="419100"/>
                </a:lnTo>
                <a:lnTo>
                  <a:pt x="30734" y="406400"/>
                </a:lnTo>
                <a:lnTo>
                  <a:pt x="32639" y="393700"/>
                </a:lnTo>
                <a:lnTo>
                  <a:pt x="31838" y="393700"/>
                </a:lnTo>
                <a:lnTo>
                  <a:pt x="30695" y="381000"/>
                </a:lnTo>
                <a:lnTo>
                  <a:pt x="30162" y="381000"/>
                </a:lnTo>
                <a:lnTo>
                  <a:pt x="31242" y="368300"/>
                </a:lnTo>
                <a:lnTo>
                  <a:pt x="30226" y="368300"/>
                </a:lnTo>
                <a:lnTo>
                  <a:pt x="29210" y="381000"/>
                </a:lnTo>
                <a:lnTo>
                  <a:pt x="29210" y="368300"/>
                </a:lnTo>
                <a:lnTo>
                  <a:pt x="30365" y="317500"/>
                </a:lnTo>
                <a:lnTo>
                  <a:pt x="30365" y="266700"/>
                </a:lnTo>
                <a:lnTo>
                  <a:pt x="29933" y="228600"/>
                </a:lnTo>
                <a:lnTo>
                  <a:pt x="29781" y="177800"/>
                </a:lnTo>
                <a:lnTo>
                  <a:pt x="30607" y="127000"/>
                </a:lnTo>
                <a:lnTo>
                  <a:pt x="33147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97838" y="5454445"/>
            <a:ext cx="1905" cy="12065"/>
          </a:xfrm>
          <a:custGeom>
            <a:avLst/>
            <a:gdLst/>
            <a:ahLst/>
            <a:cxnLst/>
            <a:rect l="l" t="t" r="r" b="b"/>
            <a:pathLst>
              <a:path w="1905" h="12064">
                <a:moveTo>
                  <a:pt x="432" y="0"/>
                </a:moveTo>
                <a:lnTo>
                  <a:pt x="0" y="4649"/>
                </a:lnTo>
                <a:lnTo>
                  <a:pt x="508" y="6935"/>
                </a:lnTo>
                <a:lnTo>
                  <a:pt x="0" y="9602"/>
                </a:lnTo>
                <a:lnTo>
                  <a:pt x="508" y="11888"/>
                </a:lnTo>
                <a:lnTo>
                  <a:pt x="1396" y="11126"/>
                </a:lnTo>
                <a:lnTo>
                  <a:pt x="1250" y="4560"/>
                </a:lnTo>
                <a:lnTo>
                  <a:pt x="889" y="410"/>
                </a:lnTo>
                <a:lnTo>
                  <a:pt x="4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02791" y="5337047"/>
            <a:ext cx="3175" cy="36195"/>
          </a:xfrm>
          <a:custGeom>
            <a:avLst/>
            <a:gdLst/>
            <a:ahLst/>
            <a:cxnLst/>
            <a:rect l="l" t="t" r="r" b="b"/>
            <a:pathLst>
              <a:path w="3175" h="36195">
                <a:moveTo>
                  <a:pt x="2159" y="35941"/>
                </a:moveTo>
                <a:lnTo>
                  <a:pt x="1397" y="30861"/>
                </a:lnTo>
                <a:lnTo>
                  <a:pt x="1397" y="34798"/>
                </a:lnTo>
                <a:lnTo>
                  <a:pt x="2159" y="35941"/>
                </a:lnTo>
                <a:close/>
              </a:path>
              <a:path w="3175" h="36195">
                <a:moveTo>
                  <a:pt x="2844" y="15671"/>
                </a:moveTo>
                <a:lnTo>
                  <a:pt x="2654" y="8496"/>
                </a:lnTo>
                <a:lnTo>
                  <a:pt x="2032" y="0"/>
                </a:lnTo>
                <a:lnTo>
                  <a:pt x="0" y="1143"/>
                </a:lnTo>
                <a:lnTo>
                  <a:pt x="508" y="11303"/>
                </a:lnTo>
                <a:lnTo>
                  <a:pt x="1016" y="22479"/>
                </a:lnTo>
                <a:lnTo>
                  <a:pt x="1016" y="20193"/>
                </a:lnTo>
                <a:lnTo>
                  <a:pt x="2387" y="20066"/>
                </a:lnTo>
                <a:lnTo>
                  <a:pt x="2844" y="156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10030" y="5213756"/>
            <a:ext cx="3175" cy="16510"/>
          </a:xfrm>
          <a:custGeom>
            <a:avLst/>
            <a:gdLst/>
            <a:ahLst/>
            <a:cxnLst/>
            <a:rect l="l" t="t" r="r" b="b"/>
            <a:pathLst>
              <a:path w="3175" h="16510">
                <a:moveTo>
                  <a:pt x="2793" y="13563"/>
                </a:moveTo>
                <a:lnTo>
                  <a:pt x="2668" y="13815"/>
                </a:lnTo>
                <a:lnTo>
                  <a:pt x="1904" y="16484"/>
                </a:lnTo>
                <a:lnTo>
                  <a:pt x="2793" y="13563"/>
                </a:lnTo>
                <a:close/>
              </a:path>
              <a:path w="3175" h="16510">
                <a:moveTo>
                  <a:pt x="529" y="0"/>
                </a:moveTo>
                <a:lnTo>
                  <a:pt x="507" y="10261"/>
                </a:lnTo>
                <a:lnTo>
                  <a:pt x="0" y="15341"/>
                </a:lnTo>
                <a:lnTo>
                  <a:pt x="2652" y="13653"/>
                </a:lnTo>
                <a:lnTo>
                  <a:pt x="1730" y="4752"/>
                </a:lnTo>
                <a:lnTo>
                  <a:pt x="5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97838" y="5335904"/>
            <a:ext cx="3175" cy="10795"/>
          </a:xfrm>
          <a:custGeom>
            <a:avLst/>
            <a:gdLst/>
            <a:ahLst/>
            <a:cxnLst/>
            <a:rect l="l" t="t" r="r" b="b"/>
            <a:pathLst>
              <a:path w="3175" h="10795">
                <a:moveTo>
                  <a:pt x="634" y="0"/>
                </a:moveTo>
                <a:lnTo>
                  <a:pt x="0" y="10414"/>
                </a:lnTo>
                <a:lnTo>
                  <a:pt x="2793" y="6223"/>
                </a:lnTo>
                <a:lnTo>
                  <a:pt x="6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99997" y="5258561"/>
            <a:ext cx="1905" cy="37465"/>
          </a:xfrm>
          <a:custGeom>
            <a:avLst/>
            <a:gdLst/>
            <a:ahLst/>
            <a:cxnLst/>
            <a:rect l="l" t="t" r="r" b="b"/>
            <a:pathLst>
              <a:path w="1905" h="37464">
                <a:moveTo>
                  <a:pt x="635" y="27432"/>
                </a:moveTo>
                <a:lnTo>
                  <a:pt x="0" y="22860"/>
                </a:lnTo>
                <a:lnTo>
                  <a:pt x="0" y="34163"/>
                </a:lnTo>
                <a:lnTo>
                  <a:pt x="635" y="37084"/>
                </a:lnTo>
                <a:lnTo>
                  <a:pt x="635" y="27432"/>
                </a:lnTo>
                <a:close/>
              </a:path>
              <a:path w="1905" h="37464">
                <a:moveTo>
                  <a:pt x="1397" y="0"/>
                </a:moveTo>
                <a:lnTo>
                  <a:pt x="508" y="381"/>
                </a:lnTo>
                <a:lnTo>
                  <a:pt x="0" y="18415"/>
                </a:lnTo>
                <a:lnTo>
                  <a:pt x="508" y="18034"/>
                </a:lnTo>
                <a:lnTo>
                  <a:pt x="508" y="22860"/>
                </a:lnTo>
                <a:lnTo>
                  <a:pt x="889" y="12065"/>
                </a:lnTo>
                <a:lnTo>
                  <a:pt x="1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99235" y="5049773"/>
            <a:ext cx="2540" cy="24130"/>
          </a:xfrm>
          <a:custGeom>
            <a:avLst/>
            <a:gdLst/>
            <a:ahLst/>
            <a:cxnLst/>
            <a:rect l="l" t="t" r="r" b="b"/>
            <a:pathLst>
              <a:path w="2540" h="24129">
                <a:moveTo>
                  <a:pt x="634" y="0"/>
                </a:moveTo>
                <a:lnTo>
                  <a:pt x="0" y="5080"/>
                </a:lnTo>
                <a:lnTo>
                  <a:pt x="0" y="12192"/>
                </a:lnTo>
                <a:lnTo>
                  <a:pt x="1143" y="16637"/>
                </a:lnTo>
                <a:lnTo>
                  <a:pt x="1143" y="24002"/>
                </a:lnTo>
                <a:lnTo>
                  <a:pt x="2159" y="21081"/>
                </a:lnTo>
                <a:lnTo>
                  <a:pt x="1651" y="1777"/>
                </a:lnTo>
                <a:lnTo>
                  <a:pt x="6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91488" y="5059260"/>
            <a:ext cx="5080" cy="69850"/>
          </a:xfrm>
          <a:custGeom>
            <a:avLst/>
            <a:gdLst/>
            <a:ahLst/>
            <a:cxnLst/>
            <a:rect l="l" t="t" r="r" b="b"/>
            <a:pathLst>
              <a:path w="5080" h="69850">
                <a:moveTo>
                  <a:pt x="1524" y="13373"/>
                </a:moveTo>
                <a:lnTo>
                  <a:pt x="1117" y="8661"/>
                </a:lnTo>
                <a:lnTo>
                  <a:pt x="609" y="1866"/>
                </a:lnTo>
                <a:lnTo>
                  <a:pt x="177" y="0"/>
                </a:lnTo>
                <a:lnTo>
                  <a:pt x="0" y="10071"/>
                </a:lnTo>
                <a:lnTo>
                  <a:pt x="495" y="13919"/>
                </a:lnTo>
                <a:lnTo>
                  <a:pt x="901" y="19151"/>
                </a:lnTo>
                <a:lnTo>
                  <a:pt x="1231" y="20688"/>
                </a:lnTo>
                <a:lnTo>
                  <a:pt x="1524" y="13373"/>
                </a:lnTo>
                <a:close/>
              </a:path>
              <a:path w="5080" h="69850">
                <a:moveTo>
                  <a:pt x="4953" y="60998"/>
                </a:moveTo>
                <a:lnTo>
                  <a:pt x="1524" y="60363"/>
                </a:lnTo>
                <a:lnTo>
                  <a:pt x="2921" y="69634"/>
                </a:lnTo>
                <a:lnTo>
                  <a:pt x="3429" y="64427"/>
                </a:lnTo>
                <a:lnTo>
                  <a:pt x="3937" y="64046"/>
                </a:lnTo>
                <a:lnTo>
                  <a:pt x="4953" y="609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97838" y="4783963"/>
            <a:ext cx="5080" cy="4445"/>
          </a:xfrm>
          <a:custGeom>
            <a:avLst/>
            <a:gdLst/>
            <a:ahLst/>
            <a:cxnLst/>
            <a:rect l="l" t="t" r="r" b="b"/>
            <a:pathLst>
              <a:path w="5080" h="4445">
                <a:moveTo>
                  <a:pt x="0" y="0"/>
                </a:moveTo>
                <a:lnTo>
                  <a:pt x="0" y="4318"/>
                </a:lnTo>
                <a:lnTo>
                  <a:pt x="4953" y="406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86154" y="4527067"/>
            <a:ext cx="5715" cy="28575"/>
          </a:xfrm>
          <a:custGeom>
            <a:avLst/>
            <a:gdLst/>
            <a:ahLst/>
            <a:cxnLst/>
            <a:rect l="l" t="t" r="r" b="b"/>
            <a:pathLst>
              <a:path w="5715" h="28575">
                <a:moveTo>
                  <a:pt x="3937" y="16992"/>
                </a:moveTo>
                <a:lnTo>
                  <a:pt x="3441" y="8001"/>
                </a:lnTo>
                <a:lnTo>
                  <a:pt x="2959" y="2133"/>
                </a:lnTo>
                <a:lnTo>
                  <a:pt x="1981" y="0"/>
                </a:lnTo>
                <a:lnTo>
                  <a:pt x="0" y="2133"/>
                </a:lnTo>
                <a:lnTo>
                  <a:pt x="152" y="13081"/>
                </a:lnTo>
                <a:lnTo>
                  <a:pt x="1244" y="16154"/>
                </a:lnTo>
                <a:lnTo>
                  <a:pt x="2222" y="18732"/>
                </a:lnTo>
                <a:lnTo>
                  <a:pt x="2032" y="28168"/>
                </a:lnTo>
                <a:lnTo>
                  <a:pt x="2628" y="28003"/>
                </a:lnTo>
                <a:lnTo>
                  <a:pt x="3403" y="17170"/>
                </a:lnTo>
                <a:lnTo>
                  <a:pt x="3937" y="16992"/>
                </a:lnTo>
                <a:close/>
              </a:path>
              <a:path w="5715" h="28575">
                <a:moveTo>
                  <a:pt x="5334" y="23850"/>
                </a:moveTo>
                <a:lnTo>
                  <a:pt x="4699" y="20040"/>
                </a:lnTo>
                <a:lnTo>
                  <a:pt x="4699" y="18135"/>
                </a:lnTo>
                <a:lnTo>
                  <a:pt x="3937" y="17119"/>
                </a:lnTo>
                <a:lnTo>
                  <a:pt x="5334" y="238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15491" y="1630806"/>
            <a:ext cx="4445" cy="40640"/>
          </a:xfrm>
          <a:custGeom>
            <a:avLst/>
            <a:gdLst/>
            <a:ahLst/>
            <a:cxnLst/>
            <a:rect l="l" t="t" r="r" b="b"/>
            <a:pathLst>
              <a:path w="4444" h="40639">
                <a:moveTo>
                  <a:pt x="2794" y="8509"/>
                </a:moveTo>
                <a:lnTo>
                  <a:pt x="381" y="0"/>
                </a:lnTo>
                <a:lnTo>
                  <a:pt x="381" y="9525"/>
                </a:lnTo>
                <a:lnTo>
                  <a:pt x="0" y="11811"/>
                </a:lnTo>
                <a:lnTo>
                  <a:pt x="2794" y="8509"/>
                </a:lnTo>
                <a:close/>
              </a:path>
              <a:path w="4444" h="40639">
                <a:moveTo>
                  <a:pt x="4191" y="25400"/>
                </a:moveTo>
                <a:lnTo>
                  <a:pt x="2032" y="34798"/>
                </a:lnTo>
                <a:lnTo>
                  <a:pt x="3175" y="40132"/>
                </a:lnTo>
                <a:lnTo>
                  <a:pt x="4191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85264" y="3626992"/>
            <a:ext cx="2540" cy="13335"/>
          </a:xfrm>
          <a:custGeom>
            <a:avLst/>
            <a:gdLst/>
            <a:ahLst/>
            <a:cxnLst/>
            <a:rect l="l" t="t" r="r" b="b"/>
            <a:pathLst>
              <a:path w="2540" h="13335">
                <a:moveTo>
                  <a:pt x="2031" y="0"/>
                </a:moveTo>
                <a:lnTo>
                  <a:pt x="0" y="11937"/>
                </a:lnTo>
                <a:lnTo>
                  <a:pt x="1015" y="13080"/>
                </a:lnTo>
                <a:lnTo>
                  <a:pt x="1523" y="10667"/>
                </a:lnTo>
                <a:lnTo>
                  <a:pt x="1523" y="6857"/>
                </a:lnTo>
                <a:lnTo>
                  <a:pt x="2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88694" y="3437254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2793" y="0"/>
                </a:moveTo>
                <a:lnTo>
                  <a:pt x="0" y="2921"/>
                </a:lnTo>
                <a:lnTo>
                  <a:pt x="0" y="6223"/>
                </a:lnTo>
                <a:lnTo>
                  <a:pt x="27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85264" y="3274186"/>
            <a:ext cx="1905" cy="21590"/>
          </a:xfrm>
          <a:custGeom>
            <a:avLst/>
            <a:gdLst/>
            <a:ahLst/>
            <a:cxnLst/>
            <a:rect l="l" t="t" r="r" b="b"/>
            <a:pathLst>
              <a:path w="1905" h="21589">
                <a:moveTo>
                  <a:pt x="627" y="12468"/>
                </a:moveTo>
                <a:lnTo>
                  <a:pt x="381" y="21589"/>
                </a:lnTo>
                <a:lnTo>
                  <a:pt x="888" y="14859"/>
                </a:lnTo>
                <a:lnTo>
                  <a:pt x="627" y="12468"/>
                </a:lnTo>
                <a:close/>
              </a:path>
              <a:path w="1905" h="21589">
                <a:moveTo>
                  <a:pt x="381" y="0"/>
                </a:moveTo>
                <a:lnTo>
                  <a:pt x="0" y="6730"/>
                </a:lnTo>
                <a:lnTo>
                  <a:pt x="627" y="12468"/>
                </a:lnTo>
                <a:lnTo>
                  <a:pt x="648" y="11680"/>
                </a:lnTo>
                <a:lnTo>
                  <a:pt x="1381" y="4508"/>
                </a:lnTo>
                <a:lnTo>
                  <a:pt x="1613" y="480"/>
                </a:lnTo>
                <a:lnTo>
                  <a:pt x="3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44115" y="6165240"/>
            <a:ext cx="35560" cy="10795"/>
          </a:xfrm>
          <a:custGeom>
            <a:avLst/>
            <a:gdLst/>
            <a:ahLst/>
            <a:cxnLst/>
            <a:rect l="l" t="t" r="r" b="b"/>
            <a:pathLst>
              <a:path w="35560" h="10795">
                <a:moveTo>
                  <a:pt x="18161" y="2628"/>
                </a:moveTo>
                <a:lnTo>
                  <a:pt x="14351" y="4394"/>
                </a:lnTo>
                <a:lnTo>
                  <a:pt x="5588" y="5270"/>
                </a:lnTo>
                <a:lnTo>
                  <a:pt x="16319" y="4330"/>
                </a:lnTo>
                <a:lnTo>
                  <a:pt x="18161" y="2628"/>
                </a:lnTo>
                <a:close/>
              </a:path>
              <a:path w="35560" h="10795">
                <a:moveTo>
                  <a:pt x="25527" y="3517"/>
                </a:moveTo>
                <a:lnTo>
                  <a:pt x="23114" y="2628"/>
                </a:lnTo>
                <a:lnTo>
                  <a:pt x="22606" y="0"/>
                </a:lnTo>
                <a:lnTo>
                  <a:pt x="16357" y="4330"/>
                </a:lnTo>
                <a:lnTo>
                  <a:pt x="25527" y="3517"/>
                </a:lnTo>
                <a:close/>
              </a:path>
              <a:path w="35560" h="10795">
                <a:moveTo>
                  <a:pt x="26352" y="8966"/>
                </a:moveTo>
                <a:lnTo>
                  <a:pt x="23977" y="7785"/>
                </a:lnTo>
                <a:lnTo>
                  <a:pt x="17653" y="6324"/>
                </a:lnTo>
                <a:lnTo>
                  <a:pt x="0" y="8432"/>
                </a:lnTo>
                <a:lnTo>
                  <a:pt x="4343" y="8966"/>
                </a:lnTo>
                <a:lnTo>
                  <a:pt x="10236" y="9499"/>
                </a:lnTo>
                <a:lnTo>
                  <a:pt x="14338" y="10020"/>
                </a:lnTo>
                <a:lnTo>
                  <a:pt x="13335" y="10541"/>
                </a:lnTo>
                <a:lnTo>
                  <a:pt x="23291" y="9893"/>
                </a:lnTo>
                <a:lnTo>
                  <a:pt x="26352" y="8966"/>
                </a:lnTo>
                <a:close/>
              </a:path>
              <a:path w="35560" h="10795">
                <a:moveTo>
                  <a:pt x="35052" y="3162"/>
                </a:moveTo>
                <a:lnTo>
                  <a:pt x="25527" y="3695"/>
                </a:lnTo>
                <a:lnTo>
                  <a:pt x="27432" y="4216"/>
                </a:lnTo>
                <a:lnTo>
                  <a:pt x="29718" y="4216"/>
                </a:lnTo>
                <a:lnTo>
                  <a:pt x="35052" y="31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53081" y="6168402"/>
            <a:ext cx="33020" cy="6350"/>
          </a:xfrm>
          <a:custGeom>
            <a:avLst/>
            <a:gdLst/>
            <a:ahLst/>
            <a:cxnLst/>
            <a:rect l="l" t="t" r="r" b="b"/>
            <a:pathLst>
              <a:path w="33019" h="6350">
                <a:moveTo>
                  <a:pt x="18999" y="4902"/>
                </a:moveTo>
                <a:lnTo>
                  <a:pt x="14351" y="3517"/>
                </a:lnTo>
                <a:lnTo>
                  <a:pt x="12954" y="2108"/>
                </a:lnTo>
                <a:lnTo>
                  <a:pt x="0" y="3517"/>
                </a:lnTo>
                <a:lnTo>
                  <a:pt x="6731" y="4216"/>
                </a:lnTo>
                <a:lnTo>
                  <a:pt x="18999" y="4902"/>
                </a:lnTo>
                <a:close/>
              </a:path>
              <a:path w="33019" h="6350">
                <a:moveTo>
                  <a:pt x="19672" y="5105"/>
                </a:moveTo>
                <a:lnTo>
                  <a:pt x="19558" y="4927"/>
                </a:lnTo>
                <a:lnTo>
                  <a:pt x="18999" y="4902"/>
                </a:lnTo>
                <a:lnTo>
                  <a:pt x="19672" y="5105"/>
                </a:lnTo>
                <a:close/>
              </a:path>
              <a:path w="33019" h="6350">
                <a:moveTo>
                  <a:pt x="21463" y="5626"/>
                </a:moveTo>
                <a:lnTo>
                  <a:pt x="19672" y="5105"/>
                </a:lnTo>
                <a:lnTo>
                  <a:pt x="20574" y="6324"/>
                </a:lnTo>
                <a:lnTo>
                  <a:pt x="21463" y="5626"/>
                </a:lnTo>
                <a:close/>
              </a:path>
              <a:path w="33019" h="6350">
                <a:moveTo>
                  <a:pt x="32639" y="0"/>
                </a:moveTo>
                <a:lnTo>
                  <a:pt x="15240" y="0"/>
                </a:lnTo>
                <a:lnTo>
                  <a:pt x="11938" y="698"/>
                </a:lnTo>
                <a:lnTo>
                  <a:pt x="12827" y="2108"/>
                </a:lnTo>
                <a:lnTo>
                  <a:pt x="326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49702" y="6162065"/>
            <a:ext cx="39370" cy="3175"/>
          </a:xfrm>
          <a:custGeom>
            <a:avLst/>
            <a:gdLst/>
            <a:ahLst/>
            <a:cxnLst/>
            <a:rect l="l" t="t" r="r" b="b"/>
            <a:pathLst>
              <a:path w="39369" h="3175">
                <a:moveTo>
                  <a:pt x="38989" y="0"/>
                </a:moveTo>
                <a:lnTo>
                  <a:pt x="32385" y="0"/>
                </a:lnTo>
                <a:lnTo>
                  <a:pt x="0" y="3175"/>
                </a:lnTo>
                <a:lnTo>
                  <a:pt x="38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19883" y="6168402"/>
            <a:ext cx="135255" cy="10795"/>
          </a:xfrm>
          <a:custGeom>
            <a:avLst/>
            <a:gdLst/>
            <a:ahLst/>
            <a:cxnLst/>
            <a:rect l="l" t="t" r="r" b="b"/>
            <a:pathLst>
              <a:path w="135255" h="10795">
                <a:moveTo>
                  <a:pt x="24638" y="1054"/>
                </a:moveTo>
                <a:lnTo>
                  <a:pt x="7620" y="0"/>
                </a:lnTo>
                <a:lnTo>
                  <a:pt x="7112" y="0"/>
                </a:lnTo>
                <a:lnTo>
                  <a:pt x="0" y="0"/>
                </a:lnTo>
                <a:lnTo>
                  <a:pt x="1397" y="838"/>
                </a:lnTo>
                <a:lnTo>
                  <a:pt x="4318" y="3378"/>
                </a:lnTo>
                <a:lnTo>
                  <a:pt x="15113" y="4216"/>
                </a:lnTo>
                <a:lnTo>
                  <a:pt x="7670" y="38"/>
                </a:lnTo>
                <a:lnTo>
                  <a:pt x="24638" y="1054"/>
                </a:lnTo>
                <a:close/>
              </a:path>
              <a:path w="135255" h="10795">
                <a:moveTo>
                  <a:pt x="38227" y="5270"/>
                </a:moveTo>
                <a:lnTo>
                  <a:pt x="29210" y="6121"/>
                </a:lnTo>
                <a:lnTo>
                  <a:pt x="18288" y="9499"/>
                </a:lnTo>
                <a:lnTo>
                  <a:pt x="38227" y="5270"/>
                </a:lnTo>
                <a:close/>
              </a:path>
              <a:path w="135255" h="10795">
                <a:moveTo>
                  <a:pt x="117729" y="7035"/>
                </a:moveTo>
                <a:lnTo>
                  <a:pt x="109105" y="7721"/>
                </a:lnTo>
                <a:lnTo>
                  <a:pt x="100050" y="7747"/>
                </a:lnTo>
                <a:lnTo>
                  <a:pt x="90309" y="7239"/>
                </a:lnTo>
                <a:lnTo>
                  <a:pt x="79629" y="6324"/>
                </a:lnTo>
                <a:lnTo>
                  <a:pt x="77863" y="7785"/>
                </a:lnTo>
                <a:lnTo>
                  <a:pt x="81165" y="8978"/>
                </a:lnTo>
                <a:lnTo>
                  <a:pt x="84391" y="9893"/>
                </a:lnTo>
                <a:lnTo>
                  <a:pt x="82423" y="10553"/>
                </a:lnTo>
                <a:lnTo>
                  <a:pt x="92036" y="10312"/>
                </a:lnTo>
                <a:lnTo>
                  <a:pt x="101117" y="9588"/>
                </a:lnTo>
                <a:lnTo>
                  <a:pt x="109664" y="8483"/>
                </a:lnTo>
                <a:lnTo>
                  <a:pt x="117729" y="7035"/>
                </a:lnTo>
                <a:close/>
              </a:path>
              <a:path w="135255" h="10795">
                <a:moveTo>
                  <a:pt x="135128" y="4216"/>
                </a:moveTo>
                <a:lnTo>
                  <a:pt x="129794" y="5270"/>
                </a:lnTo>
                <a:lnTo>
                  <a:pt x="123952" y="6324"/>
                </a:lnTo>
                <a:lnTo>
                  <a:pt x="117729" y="7378"/>
                </a:lnTo>
                <a:lnTo>
                  <a:pt x="123571" y="7378"/>
                </a:lnTo>
                <a:lnTo>
                  <a:pt x="129413" y="6324"/>
                </a:lnTo>
                <a:lnTo>
                  <a:pt x="135128" y="42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534031" y="6157848"/>
            <a:ext cx="84455" cy="9525"/>
          </a:xfrm>
          <a:custGeom>
            <a:avLst/>
            <a:gdLst/>
            <a:ahLst/>
            <a:cxnLst/>
            <a:rect l="l" t="t" r="r" b="b"/>
            <a:pathLst>
              <a:path w="84455" h="9525">
                <a:moveTo>
                  <a:pt x="21958" y="2197"/>
                </a:moveTo>
                <a:lnTo>
                  <a:pt x="12446" y="0"/>
                </a:lnTo>
                <a:lnTo>
                  <a:pt x="9550" y="1739"/>
                </a:lnTo>
                <a:lnTo>
                  <a:pt x="9791" y="3390"/>
                </a:lnTo>
                <a:lnTo>
                  <a:pt x="8242" y="5207"/>
                </a:lnTo>
                <a:lnTo>
                  <a:pt x="0" y="7391"/>
                </a:lnTo>
                <a:lnTo>
                  <a:pt x="10045" y="5664"/>
                </a:lnTo>
                <a:lnTo>
                  <a:pt x="19265" y="4013"/>
                </a:lnTo>
                <a:lnTo>
                  <a:pt x="21958" y="2197"/>
                </a:lnTo>
                <a:close/>
              </a:path>
              <a:path w="84455" h="9525">
                <a:moveTo>
                  <a:pt x="73914" y="7124"/>
                </a:moveTo>
                <a:lnTo>
                  <a:pt x="53086" y="6337"/>
                </a:lnTo>
                <a:lnTo>
                  <a:pt x="53594" y="7124"/>
                </a:lnTo>
                <a:lnTo>
                  <a:pt x="57404" y="8712"/>
                </a:lnTo>
                <a:lnTo>
                  <a:pt x="51689" y="9499"/>
                </a:lnTo>
                <a:lnTo>
                  <a:pt x="73914" y="7124"/>
                </a:lnTo>
                <a:close/>
              </a:path>
              <a:path w="84455" h="9525">
                <a:moveTo>
                  <a:pt x="84328" y="5283"/>
                </a:moveTo>
                <a:lnTo>
                  <a:pt x="73914" y="7391"/>
                </a:lnTo>
                <a:lnTo>
                  <a:pt x="81915" y="7391"/>
                </a:lnTo>
                <a:lnTo>
                  <a:pt x="84328" y="52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674747" y="6166294"/>
            <a:ext cx="111760" cy="6350"/>
          </a:xfrm>
          <a:custGeom>
            <a:avLst/>
            <a:gdLst/>
            <a:ahLst/>
            <a:cxnLst/>
            <a:rect l="l" t="t" r="r" b="b"/>
            <a:pathLst>
              <a:path w="111760" h="6350">
                <a:moveTo>
                  <a:pt x="2413" y="2108"/>
                </a:moveTo>
                <a:lnTo>
                  <a:pt x="0" y="2108"/>
                </a:lnTo>
                <a:lnTo>
                  <a:pt x="0" y="3162"/>
                </a:lnTo>
                <a:lnTo>
                  <a:pt x="2413" y="2108"/>
                </a:lnTo>
                <a:close/>
              </a:path>
              <a:path w="111760" h="6350">
                <a:moveTo>
                  <a:pt x="16764" y="2108"/>
                </a:moveTo>
                <a:lnTo>
                  <a:pt x="11684" y="2108"/>
                </a:lnTo>
                <a:lnTo>
                  <a:pt x="6604" y="2806"/>
                </a:lnTo>
                <a:lnTo>
                  <a:pt x="2413" y="2806"/>
                </a:lnTo>
                <a:lnTo>
                  <a:pt x="3302" y="3517"/>
                </a:lnTo>
                <a:lnTo>
                  <a:pt x="4191" y="3517"/>
                </a:lnTo>
                <a:lnTo>
                  <a:pt x="5207" y="4216"/>
                </a:lnTo>
                <a:lnTo>
                  <a:pt x="9779" y="3517"/>
                </a:lnTo>
                <a:lnTo>
                  <a:pt x="12954" y="2806"/>
                </a:lnTo>
                <a:lnTo>
                  <a:pt x="16764" y="2108"/>
                </a:lnTo>
                <a:close/>
              </a:path>
              <a:path w="111760" h="6350">
                <a:moveTo>
                  <a:pt x="38989" y="0"/>
                </a:moveTo>
                <a:lnTo>
                  <a:pt x="36195" y="0"/>
                </a:lnTo>
                <a:lnTo>
                  <a:pt x="27178" y="0"/>
                </a:lnTo>
                <a:lnTo>
                  <a:pt x="16764" y="2108"/>
                </a:lnTo>
                <a:lnTo>
                  <a:pt x="23368" y="2108"/>
                </a:lnTo>
                <a:lnTo>
                  <a:pt x="30480" y="1054"/>
                </a:lnTo>
                <a:lnTo>
                  <a:pt x="38481" y="1054"/>
                </a:lnTo>
                <a:lnTo>
                  <a:pt x="38989" y="1054"/>
                </a:lnTo>
                <a:lnTo>
                  <a:pt x="38989" y="0"/>
                </a:lnTo>
                <a:close/>
              </a:path>
              <a:path w="111760" h="6350">
                <a:moveTo>
                  <a:pt x="74803" y="2628"/>
                </a:moveTo>
                <a:lnTo>
                  <a:pt x="56642" y="1549"/>
                </a:lnTo>
                <a:lnTo>
                  <a:pt x="47510" y="1193"/>
                </a:lnTo>
                <a:lnTo>
                  <a:pt x="38481" y="1054"/>
                </a:lnTo>
                <a:lnTo>
                  <a:pt x="37084" y="2628"/>
                </a:lnTo>
                <a:lnTo>
                  <a:pt x="31877" y="4216"/>
                </a:lnTo>
                <a:lnTo>
                  <a:pt x="44704" y="4216"/>
                </a:lnTo>
                <a:lnTo>
                  <a:pt x="51650" y="3302"/>
                </a:lnTo>
                <a:lnTo>
                  <a:pt x="58991" y="2832"/>
                </a:lnTo>
                <a:lnTo>
                  <a:pt x="66700" y="2654"/>
                </a:lnTo>
                <a:lnTo>
                  <a:pt x="74803" y="2628"/>
                </a:lnTo>
                <a:close/>
              </a:path>
              <a:path w="111760" h="6350">
                <a:moveTo>
                  <a:pt x="111379" y="5626"/>
                </a:moveTo>
                <a:lnTo>
                  <a:pt x="106553" y="4927"/>
                </a:lnTo>
                <a:lnTo>
                  <a:pt x="101219" y="4216"/>
                </a:lnTo>
                <a:lnTo>
                  <a:pt x="95377" y="4216"/>
                </a:lnTo>
                <a:lnTo>
                  <a:pt x="109855" y="6324"/>
                </a:lnTo>
                <a:lnTo>
                  <a:pt x="111379" y="56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53741" y="6148349"/>
            <a:ext cx="162560" cy="24765"/>
          </a:xfrm>
          <a:custGeom>
            <a:avLst/>
            <a:gdLst/>
            <a:ahLst/>
            <a:cxnLst/>
            <a:rect l="l" t="t" r="r" b="b"/>
            <a:pathLst>
              <a:path w="162560" h="24764">
                <a:moveTo>
                  <a:pt x="36715" y="14084"/>
                </a:moveTo>
                <a:lnTo>
                  <a:pt x="32893" y="11607"/>
                </a:lnTo>
                <a:lnTo>
                  <a:pt x="19227" y="12115"/>
                </a:lnTo>
                <a:lnTo>
                  <a:pt x="12674" y="13309"/>
                </a:lnTo>
                <a:lnTo>
                  <a:pt x="8013" y="14795"/>
                </a:lnTo>
                <a:lnTo>
                  <a:pt x="0" y="16129"/>
                </a:lnTo>
                <a:lnTo>
                  <a:pt x="15671" y="16116"/>
                </a:lnTo>
                <a:lnTo>
                  <a:pt x="13106" y="16891"/>
                </a:lnTo>
                <a:lnTo>
                  <a:pt x="8318" y="18262"/>
                </a:lnTo>
                <a:lnTo>
                  <a:pt x="17653" y="19900"/>
                </a:lnTo>
                <a:lnTo>
                  <a:pt x="10033" y="19900"/>
                </a:lnTo>
                <a:lnTo>
                  <a:pt x="2921" y="20650"/>
                </a:lnTo>
                <a:lnTo>
                  <a:pt x="3302" y="20650"/>
                </a:lnTo>
                <a:lnTo>
                  <a:pt x="16637" y="22161"/>
                </a:lnTo>
                <a:lnTo>
                  <a:pt x="15748" y="21412"/>
                </a:lnTo>
                <a:lnTo>
                  <a:pt x="16256" y="21399"/>
                </a:lnTo>
                <a:lnTo>
                  <a:pt x="16637" y="20650"/>
                </a:lnTo>
                <a:lnTo>
                  <a:pt x="17145" y="20650"/>
                </a:lnTo>
                <a:lnTo>
                  <a:pt x="18161" y="19900"/>
                </a:lnTo>
                <a:lnTo>
                  <a:pt x="24980" y="17868"/>
                </a:lnTo>
                <a:lnTo>
                  <a:pt x="32435" y="16090"/>
                </a:lnTo>
                <a:lnTo>
                  <a:pt x="32613" y="16052"/>
                </a:lnTo>
                <a:lnTo>
                  <a:pt x="36715" y="14084"/>
                </a:lnTo>
                <a:close/>
              </a:path>
              <a:path w="162560" h="24764">
                <a:moveTo>
                  <a:pt x="56261" y="19900"/>
                </a:moveTo>
                <a:lnTo>
                  <a:pt x="18161" y="19900"/>
                </a:lnTo>
                <a:lnTo>
                  <a:pt x="29591" y="20650"/>
                </a:lnTo>
                <a:lnTo>
                  <a:pt x="20066" y="20650"/>
                </a:lnTo>
                <a:lnTo>
                  <a:pt x="16370" y="21399"/>
                </a:lnTo>
                <a:lnTo>
                  <a:pt x="56261" y="19900"/>
                </a:lnTo>
                <a:close/>
              </a:path>
              <a:path w="162560" h="24764">
                <a:moveTo>
                  <a:pt x="103886" y="20751"/>
                </a:moveTo>
                <a:lnTo>
                  <a:pt x="61976" y="20053"/>
                </a:lnTo>
                <a:lnTo>
                  <a:pt x="56261" y="20053"/>
                </a:lnTo>
                <a:lnTo>
                  <a:pt x="63233" y="20612"/>
                </a:lnTo>
                <a:lnTo>
                  <a:pt x="69888" y="21374"/>
                </a:lnTo>
                <a:lnTo>
                  <a:pt x="77101" y="22529"/>
                </a:lnTo>
                <a:lnTo>
                  <a:pt x="85725" y="24269"/>
                </a:lnTo>
                <a:lnTo>
                  <a:pt x="100076" y="22872"/>
                </a:lnTo>
                <a:lnTo>
                  <a:pt x="102997" y="21463"/>
                </a:lnTo>
                <a:lnTo>
                  <a:pt x="103886" y="20751"/>
                </a:lnTo>
                <a:close/>
              </a:path>
              <a:path w="162560" h="24764">
                <a:moveTo>
                  <a:pt x="162052" y="1485"/>
                </a:moveTo>
                <a:lnTo>
                  <a:pt x="138176" y="2971"/>
                </a:lnTo>
                <a:lnTo>
                  <a:pt x="137795" y="2235"/>
                </a:lnTo>
                <a:lnTo>
                  <a:pt x="146304" y="749"/>
                </a:lnTo>
                <a:lnTo>
                  <a:pt x="139700" y="0"/>
                </a:lnTo>
                <a:lnTo>
                  <a:pt x="134759" y="2133"/>
                </a:lnTo>
                <a:lnTo>
                  <a:pt x="123850" y="3632"/>
                </a:lnTo>
                <a:lnTo>
                  <a:pt x="109372" y="3873"/>
                </a:lnTo>
                <a:lnTo>
                  <a:pt x="93726" y="2235"/>
                </a:lnTo>
                <a:lnTo>
                  <a:pt x="84416" y="5232"/>
                </a:lnTo>
                <a:lnTo>
                  <a:pt x="84848" y="10033"/>
                </a:lnTo>
                <a:lnTo>
                  <a:pt x="92341" y="15392"/>
                </a:lnTo>
                <a:lnTo>
                  <a:pt x="104267" y="20053"/>
                </a:lnTo>
                <a:lnTo>
                  <a:pt x="104775" y="18567"/>
                </a:lnTo>
                <a:lnTo>
                  <a:pt x="104775" y="17830"/>
                </a:lnTo>
                <a:lnTo>
                  <a:pt x="125730" y="15595"/>
                </a:lnTo>
                <a:lnTo>
                  <a:pt x="115760" y="14363"/>
                </a:lnTo>
                <a:lnTo>
                  <a:pt x="102108" y="12915"/>
                </a:lnTo>
                <a:lnTo>
                  <a:pt x="93116" y="11328"/>
                </a:lnTo>
                <a:lnTo>
                  <a:pt x="97155" y="9664"/>
                </a:lnTo>
                <a:lnTo>
                  <a:pt x="112547" y="9182"/>
                </a:lnTo>
                <a:lnTo>
                  <a:pt x="120434" y="9664"/>
                </a:lnTo>
                <a:lnTo>
                  <a:pt x="125628" y="10706"/>
                </a:lnTo>
                <a:lnTo>
                  <a:pt x="132969" y="11887"/>
                </a:lnTo>
                <a:lnTo>
                  <a:pt x="133718" y="9436"/>
                </a:lnTo>
                <a:lnTo>
                  <a:pt x="158572" y="4787"/>
                </a:lnTo>
                <a:lnTo>
                  <a:pt x="162052" y="14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559202" y="6151524"/>
            <a:ext cx="46355" cy="9525"/>
          </a:xfrm>
          <a:custGeom>
            <a:avLst/>
            <a:gdLst/>
            <a:ahLst/>
            <a:cxnLst/>
            <a:rect l="l" t="t" r="r" b="b"/>
            <a:pathLst>
              <a:path w="46355" h="9525">
                <a:moveTo>
                  <a:pt x="12928" y="0"/>
                </a:moveTo>
                <a:lnTo>
                  <a:pt x="10261" y="0"/>
                </a:lnTo>
                <a:lnTo>
                  <a:pt x="10261" y="1054"/>
                </a:lnTo>
                <a:lnTo>
                  <a:pt x="12928" y="0"/>
                </a:lnTo>
                <a:close/>
              </a:path>
              <a:path w="46355" h="9525">
                <a:moveTo>
                  <a:pt x="45821" y="9486"/>
                </a:moveTo>
                <a:lnTo>
                  <a:pt x="40995" y="6680"/>
                </a:lnTo>
                <a:lnTo>
                  <a:pt x="36677" y="4572"/>
                </a:lnTo>
                <a:lnTo>
                  <a:pt x="25628" y="1752"/>
                </a:lnTo>
                <a:lnTo>
                  <a:pt x="22707" y="2463"/>
                </a:lnTo>
                <a:lnTo>
                  <a:pt x="20294" y="3860"/>
                </a:lnTo>
                <a:lnTo>
                  <a:pt x="10642" y="3162"/>
                </a:lnTo>
                <a:lnTo>
                  <a:pt x="2514" y="2463"/>
                </a:lnTo>
                <a:lnTo>
                  <a:pt x="10642" y="1752"/>
                </a:lnTo>
                <a:lnTo>
                  <a:pt x="10134" y="1054"/>
                </a:lnTo>
                <a:lnTo>
                  <a:pt x="4851" y="1701"/>
                </a:lnTo>
                <a:lnTo>
                  <a:pt x="177" y="2552"/>
                </a:lnTo>
                <a:lnTo>
                  <a:pt x="0" y="3530"/>
                </a:lnTo>
                <a:lnTo>
                  <a:pt x="8229" y="4572"/>
                </a:lnTo>
                <a:lnTo>
                  <a:pt x="11150" y="3860"/>
                </a:lnTo>
                <a:lnTo>
                  <a:pt x="23888" y="5245"/>
                </a:lnTo>
                <a:lnTo>
                  <a:pt x="35725" y="6946"/>
                </a:lnTo>
                <a:lnTo>
                  <a:pt x="43929" y="8521"/>
                </a:lnTo>
                <a:lnTo>
                  <a:pt x="45821" y="94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79826" y="6155740"/>
            <a:ext cx="33655" cy="4445"/>
          </a:xfrm>
          <a:custGeom>
            <a:avLst/>
            <a:gdLst/>
            <a:ahLst/>
            <a:cxnLst/>
            <a:rect l="l" t="t" r="r" b="b"/>
            <a:pathLst>
              <a:path w="33655" h="4445">
                <a:moveTo>
                  <a:pt x="16129" y="0"/>
                </a:moveTo>
                <a:lnTo>
                  <a:pt x="17018" y="1409"/>
                </a:lnTo>
                <a:lnTo>
                  <a:pt x="6715" y="1651"/>
                </a:lnTo>
                <a:lnTo>
                  <a:pt x="2317" y="2289"/>
                </a:lnTo>
                <a:lnTo>
                  <a:pt x="1016" y="3188"/>
                </a:lnTo>
                <a:lnTo>
                  <a:pt x="0" y="4216"/>
                </a:lnTo>
                <a:lnTo>
                  <a:pt x="33147" y="2819"/>
                </a:lnTo>
                <a:lnTo>
                  <a:pt x="161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60040" y="6168402"/>
            <a:ext cx="58419" cy="5715"/>
          </a:xfrm>
          <a:custGeom>
            <a:avLst/>
            <a:gdLst/>
            <a:ahLst/>
            <a:cxnLst/>
            <a:rect l="l" t="t" r="r" b="b"/>
            <a:pathLst>
              <a:path w="58419" h="5714">
                <a:moveTo>
                  <a:pt x="19050" y="0"/>
                </a:moveTo>
                <a:lnTo>
                  <a:pt x="4318" y="1511"/>
                </a:lnTo>
                <a:lnTo>
                  <a:pt x="0" y="5270"/>
                </a:lnTo>
                <a:lnTo>
                  <a:pt x="19050" y="0"/>
                </a:lnTo>
                <a:close/>
              </a:path>
              <a:path w="58419" h="5714">
                <a:moveTo>
                  <a:pt x="58039" y="2641"/>
                </a:moveTo>
                <a:lnTo>
                  <a:pt x="48260" y="2108"/>
                </a:lnTo>
                <a:lnTo>
                  <a:pt x="46863" y="4216"/>
                </a:lnTo>
                <a:lnTo>
                  <a:pt x="58039" y="26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86323" y="6139916"/>
            <a:ext cx="10795" cy="1270"/>
          </a:xfrm>
          <a:custGeom>
            <a:avLst/>
            <a:gdLst/>
            <a:ahLst/>
            <a:cxnLst/>
            <a:rect l="l" t="t" r="r" b="b"/>
            <a:pathLst>
              <a:path w="10795" h="1270">
                <a:moveTo>
                  <a:pt x="10413" y="0"/>
                </a:moveTo>
                <a:lnTo>
                  <a:pt x="0" y="1054"/>
                </a:lnTo>
                <a:lnTo>
                  <a:pt x="5461" y="1054"/>
                </a:lnTo>
                <a:lnTo>
                  <a:pt x="104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312409" y="614097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4825" y="0"/>
                </a:moveTo>
                <a:lnTo>
                  <a:pt x="1904" y="0"/>
                </a:lnTo>
                <a:lnTo>
                  <a:pt x="0" y="1054"/>
                </a:lnTo>
                <a:lnTo>
                  <a:pt x="3301" y="533"/>
                </a:lnTo>
                <a:lnTo>
                  <a:pt x="48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86784" y="6172618"/>
            <a:ext cx="29209" cy="5080"/>
          </a:xfrm>
          <a:custGeom>
            <a:avLst/>
            <a:gdLst/>
            <a:ahLst/>
            <a:cxnLst/>
            <a:rect l="l" t="t" r="r" b="b"/>
            <a:pathLst>
              <a:path w="29210" h="5079">
                <a:moveTo>
                  <a:pt x="0" y="0"/>
                </a:moveTo>
                <a:lnTo>
                  <a:pt x="11080" y="2135"/>
                </a:lnTo>
                <a:lnTo>
                  <a:pt x="20827" y="3873"/>
                </a:lnTo>
                <a:lnTo>
                  <a:pt x="27431" y="4554"/>
                </a:lnTo>
                <a:lnTo>
                  <a:pt x="29082" y="3517"/>
                </a:lnTo>
                <a:lnTo>
                  <a:pt x="24891" y="711"/>
                </a:lnTo>
                <a:lnTo>
                  <a:pt x="14350" y="1409"/>
                </a:lnTo>
                <a:lnTo>
                  <a:pt x="6730" y="71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711192" y="6142024"/>
            <a:ext cx="43815" cy="15875"/>
          </a:xfrm>
          <a:custGeom>
            <a:avLst/>
            <a:gdLst/>
            <a:ahLst/>
            <a:cxnLst/>
            <a:rect l="l" t="t" r="r" b="b"/>
            <a:pathLst>
              <a:path w="43814" h="15875">
                <a:moveTo>
                  <a:pt x="14351" y="13449"/>
                </a:moveTo>
                <a:lnTo>
                  <a:pt x="9906" y="12661"/>
                </a:lnTo>
                <a:lnTo>
                  <a:pt x="0" y="15824"/>
                </a:lnTo>
                <a:lnTo>
                  <a:pt x="14351" y="13449"/>
                </a:lnTo>
                <a:close/>
              </a:path>
              <a:path w="43814" h="15875">
                <a:moveTo>
                  <a:pt x="43815" y="2108"/>
                </a:moveTo>
                <a:lnTo>
                  <a:pt x="39497" y="1409"/>
                </a:lnTo>
                <a:lnTo>
                  <a:pt x="33274" y="698"/>
                </a:lnTo>
                <a:lnTo>
                  <a:pt x="24638" y="0"/>
                </a:lnTo>
                <a:lnTo>
                  <a:pt x="43815" y="21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79008" y="6135700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12065" y="0"/>
                </a:moveTo>
                <a:lnTo>
                  <a:pt x="2758" y="226"/>
                </a:lnTo>
                <a:lnTo>
                  <a:pt x="0" y="866"/>
                </a:lnTo>
                <a:lnTo>
                  <a:pt x="384" y="1864"/>
                </a:lnTo>
                <a:lnTo>
                  <a:pt x="508" y="3162"/>
                </a:lnTo>
                <a:lnTo>
                  <a:pt x="1206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57879" y="6168698"/>
            <a:ext cx="31115" cy="3175"/>
          </a:xfrm>
          <a:custGeom>
            <a:avLst/>
            <a:gdLst/>
            <a:ahLst/>
            <a:cxnLst/>
            <a:rect l="l" t="t" r="r" b="b"/>
            <a:pathLst>
              <a:path w="31114" h="3175">
                <a:moveTo>
                  <a:pt x="4306" y="0"/>
                </a:moveTo>
                <a:lnTo>
                  <a:pt x="30987" y="2866"/>
                </a:lnTo>
                <a:lnTo>
                  <a:pt x="20252" y="1645"/>
                </a:lnTo>
                <a:lnTo>
                  <a:pt x="11207" y="493"/>
                </a:lnTo>
                <a:lnTo>
                  <a:pt x="43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56986" y="6173673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9525" y="0"/>
                </a:moveTo>
                <a:lnTo>
                  <a:pt x="3555" y="0"/>
                </a:lnTo>
                <a:lnTo>
                  <a:pt x="0" y="1054"/>
                </a:lnTo>
                <a:lnTo>
                  <a:pt x="1270" y="2108"/>
                </a:lnTo>
                <a:lnTo>
                  <a:pt x="7238" y="1054"/>
                </a:lnTo>
                <a:lnTo>
                  <a:pt x="95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388867" y="6170510"/>
            <a:ext cx="36195" cy="2540"/>
          </a:xfrm>
          <a:custGeom>
            <a:avLst/>
            <a:gdLst/>
            <a:ahLst/>
            <a:cxnLst/>
            <a:rect l="l" t="t" r="r" b="b"/>
            <a:pathLst>
              <a:path w="36195" h="2539">
                <a:moveTo>
                  <a:pt x="29591" y="0"/>
                </a:moveTo>
                <a:lnTo>
                  <a:pt x="22645" y="567"/>
                </a:lnTo>
                <a:lnTo>
                  <a:pt x="15462" y="989"/>
                </a:lnTo>
                <a:lnTo>
                  <a:pt x="7945" y="1112"/>
                </a:lnTo>
                <a:lnTo>
                  <a:pt x="0" y="787"/>
                </a:lnTo>
                <a:lnTo>
                  <a:pt x="8524" y="1791"/>
                </a:lnTo>
                <a:lnTo>
                  <a:pt x="17525" y="2273"/>
                </a:lnTo>
                <a:lnTo>
                  <a:pt x="26717" y="2012"/>
                </a:lnTo>
                <a:lnTo>
                  <a:pt x="35814" y="787"/>
                </a:lnTo>
                <a:lnTo>
                  <a:pt x="295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03313" y="6145186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063" y="0"/>
                </a:moveTo>
                <a:lnTo>
                  <a:pt x="0" y="0"/>
                </a:lnTo>
                <a:lnTo>
                  <a:pt x="3555" y="1054"/>
                </a:lnTo>
                <a:lnTo>
                  <a:pt x="40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600950" y="6177902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70">
                <a:moveTo>
                  <a:pt x="17525" y="0"/>
                </a:moveTo>
                <a:lnTo>
                  <a:pt x="0" y="0"/>
                </a:lnTo>
                <a:lnTo>
                  <a:pt x="3428" y="1054"/>
                </a:lnTo>
                <a:lnTo>
                  <a:pt x="8254" y="1054"/>
                </a:lnTo>
                <a:lnTo>
                  <a:pt x="175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040888" y="6156794"/>
            <a:ext cx="44450" cy="15875"/>
          </a:xfrm>
          <a:custGeom>
            <a:avLst/>
            <a:gdLst/>
            <a:ahLst/>
            <a:cxnLst/>
            <a:rect l="l" t="t" r="r" b="b"/>
            <a:pathLst>
              <a:path w="44450" h="15875">
                <a:moveTo>
                  <a:pt x="2032" y="0"/>
                </a:moveTo>
                <a:lnTo>
                  <a:pt x="0" y="1409"/>
                </a:lnTo>
                <a:lnTo>
                  <a:pt x="1524" y="711"/>
                </a:lnTo>
                <a:lnTo>
                  <a:pt x="2032" y="0"/>
                </a:lnTo>
                <a:close/>
              </a:path>
              <a:path w="44450" h="15875">
                <a:moveTo>
                  <a:pt x="44196" y="14770"/>
                </a:moveTo>
                <a:lnTo>
                  <a:pt x="34671" y="14770"/>
                </a:lnTo>
                <a:lnTo>
                  <a:pt x="42799" y="15824"/>
                </a:lnTo>
                <a:lnTo>
                  <a:pt x="44196" y="147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516121" y="6150470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0"/>
                </a:moveTo>
                <a:lnTo>
                  <a:pt x="380" y="1054"/>
                </a:lnTo>
                <a:lnTo>
                  <a:pt x="1904" y="1054"/>
                </a:lnTo>
                <a:lnTo>
                  <a:pt x="2286" y="10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063621" y="6170510"/>
            <a:ext cx="24130" cy="2540"/>
          </a:xfrm>
          <a:custGeom>
            <a:avLst/>
            <a:gdLst/>
            <a:ahLst/>
            <a:cxnLst/>
            <a:rect l="l" t="t" r="r" b="b"/>
            <a:pathLst>
              <a:path w="24130" h="2539">
                <a:moveTo>
                  <a:pt x="9525" y="1054"/>
                </a:moveTo>
                <a:lnTo>
                  <a:pt x="0" y="1054"/>
                </a:lnTo>
                <a:lnTo>
                  <a:pt x="889" y="2108"/>
                </a:lnTo>
                <a:lnTo>
                  <a:pt x="9525" y="1054"/>
                </a:lnTo>
                <a:close/>
              </a:path>
              <a:path w="24130" h="2539">
                <a:moveTo>
                  <a:pt x="24003" y="1054"/>
                </a:moveTo>
                <a:lnTo>
                  <a:pt x="19050" y="0"/>
                </a:lnTo>
                <a:lnTo>
                  <a:pt x="20574" y="1054"/>
                </a:lnTo>
                <a:lnTo>
                  <a:pt x="20955" y="1054"/>
                </a:lnTo>
                <a:lnTo>
                  <a:pt x="21463" y="1054"/>
                </a:lnTo>
                <a:lnTo>
                  <a:pt x="24003" y="10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440804" y="6150470"/>
            <a:ext cx="10795" cy="2540"/>
          </a:xfrm>
          <a:custGeom>
            <a:avLst/>
            <a:gdLst/>
            <a:ahLst/>
            <a:cxnLst/>
            <a:rect l="l" t="t" r="r" b="b"/>
            <a:pathLst>
              <a:path w="10795" h="2539">
                <a:moveTo>
                  <a:pt x="10287" y="0"/>
                </a:moveTo>
                <a:lnTo>
                  <a:pt x="6731" y="1054"/>
                </a:lnTo>
                <a:lnTo>
                  <a:pt x="0" y="2108"/>
                </a:lnTo>
                <a:lnTo>
                  <a:pt x="1778" y="2108"/>
                </a:lnTo>
                <a:lnTo>
                  <a:pt x="102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28366" y="6130506"/>
            <a:ext cx="4785360" cy="50165"/>
          </a:xfrm>
          <a:custGeom>
            <a:avLst/>
            <a:gdLst/>
            <a:ahLst/>
            <a:cxnLst/>
            <a:rect l="l" t="t" r="r" b="b"/>
            <a:pathLst>
              <a:path w="4785359" h="50164">
                <a:moveTo>
                  <a:pt x="65913" y="42113"/>
                </a:moveTo>
                <a:lnTo>
                  <a:pt x="65366" y="41922"/>
                </a:lnTo>
                <a:lnTo>
                  <a:pt x="59690" y="42113"/>
                </a:lnTo>
                <a:lnTo>
                  <a:pt x="65913" y="42113"/>
                </a:lnTo>
                <a:close/>
              </a:path>
              <a:path w="4785359" h="50164">
                <a:moveTo>
                  <a:pt x="79629" y="41414"/>
                </a:moveTo>
                <a:lnTo>
                  <a:pt x="70104" y="41414"/>
                </a:lnTo>
                <a:lnTo>
                  <a:pt x="66802" y="40716"/>
                </a:lnTo>
                <a:lnTo>
                  <a:pt x="61595" y="40005"/>
                </a:lnTo>
                <a:lnTo>
                  <a:pt x="62103" y="40716"/>
                </a:lnTo>
                <a:lnTo>
                  <a:pt x="65366" y="41922"/>
                </a:lnTo>
                <a:lnTo>
                  <a:pt x="79629" y="41414"/>
                </a:lnTo>
                <a:close/>
              </a:path>
              <a:path w="4785359" h="50164">
                <a:moveTo>
                  <a:pt x="141859" y="38735"/>
                </a:moveTo>
                <a:lnTo>
                  <a:pt x="140462" y="39509"/>
                </a:lnTo>
                <a:lnTo>
                  <a:pt x="141859" y="39509"/>
                </a:lnTo>
                <a:lnTo>
                  <a:pt x="141859" y="38735"/>
                </a:lnTo>
                <a:close/>
              </a:path>
              <a:path w="4785359" h="50164">
                <a:moveTo>
                  <a:pt x="454901" y="12700"/>
                </a:moveTo>
                <a:lnTo>
                  <a:pt x="451866" y="10287"/>
                </a:lnTo>
                <a:lnTo>
                  <a:pt x="445909" y="12065"/>
                </a:lnTo>
                <a:lnTo>
                  <a:pt x="432879" y="13462"/>
                </a:lnTo>
                <a:lnTo>
                  <a:pt x="416788" y="14617"/>
                </a:lnTo>
                <a:lnTo>
                  <a:pt x="401701" y="16014"/>
                </a:lnTo>
                <a:lnTo>
                  <a:pt x="410578" y="18034"/>
                </a:lnTo>
                <a:lnTo>
                  <a:pt x="426427" y="17907"/>
                </a:lnTo>
                <a:lnTo>
                  <a:pt x="452793" y="16014"/>
                </a:lnTo>
                <a:lnTo>
                  <a:pt x="442722" y="16014"/>
                </a:lnTo>
                <a:lnTo>
                  <a:pt x="436537" y="13970"/>
                </a:lnTo>
                <a:lnTo>
                  <a:pt x="445198" y="13462"/>
                </a:lnTo>
                <a:lnTo>
                  <a:pt x="454901" y="12700"/>
                </a:lnTo>
                <a:close/>
              </a:path>
              <a:path w="4785359" h="50164">
                <a:moveTo>
                  <a:pt x="455726" y="15773"/>
                </a:moveTo>
                <a:lnTo>
                  <a:pt x="452793" y="16014"/>
                </a:lnTo>
                <a:lnTo>
                  <a:pt x="455168" y="16014"/>
                </a:lnTo>
                <a:lnTo>
                  <a:pt x="455726" y="15773"/>
                </a:lnTo>
                <a:close/>
              </a:path>
              <a:path w="4785359" h="50164">
                <a:moveTo>
                  <a:pt x="467207" y="15367"/>
                </a:moveTo>
                <a:lnTo>
                  <a:pt x="464629" y="14617"/>
                </a:lnTo>
                <a:lnTo>
                  <a:pt x="466217" y="13081"/>
                </a:lnTo>
                <a:lnTo>
                  <a:pt x="460502" y="13843"/>
                </a:lnTo>
                <a:lnTo>
                  <a:pt x="455726" y="15773"/>
                </a:lnTo>
                <a:lnTo>
                  <a:pt x="460857" y="15379"/>
                </a:lnTo>
                <a:lnTo>
                  <a:pt x="467207" y="15367"/>
                </a:lnTo>
                <a:close/>
              </a:path>
              <a:path w="4785359" h="50164">
                <a:moveTo>
                  <a:pt x="727710" y="8699"/>
                </a:moveTo>
                <a:lnTo>
                  <a:pt x="724789" y="8001"/>
                </a:lnTo>
                <a:lnTo>
                  <a:pt x="714883" y="7302"/>
                </a:lnTo>
                <a:lnTo>
                  <a:pt x="721487" y="8001"/>
                </a:lnTo>
                <a:lnTo>
                  <a:pt x="724789" y="8699"/>
                </a:lnTo>
                <a:lnTo>
                  <a:pt x="727202" y="9410"/>
                </a:lnTo>
                <a:lnTo>
                  <a:pt x="727710" y="8699"/>
                </a:lnTo>
                <a:close/>
              </a:path>
              <a:path w="4785359" h="50164">
                <a:moveTo>
                  <a:pt x="893013" y="40259"/>
                </a:moveTo>
                <a:lnTo>
                  <a:pt x="882142" y="39509"/>
                </a:lnTo>
                <a:lnTo>
                  <a:pt x="888873" y="40259"/>
                </a:lnTo>
                <a:lnTo>
                  <a:pt x="893013" y="40259"/>
                </a:lnTo>
                <a:close/>
              </a:path>
              <a:path w="4785359" h="50164">
                <a:moveTo>
                  <a:pt x="1203071" y="9525"/>
                </a:moveTo>
                <a:lnTo>
                  <a:pt x="1197356" y="10287"/>
                </a:lnTo>
                <a:lnTo>
                  <a:pt x="1197533" y="10642"/>
                </a:lnTo>
                <a:lnTo>
                  <a:pt x="1203071" y="9525"/>
                </a:lnTo>
                <a:close/>
              </a:path>
              <a:path w="4785359" h="50164">
                <a:moveTo>
                  <a:pt x="1300988" y="9410"/>
                </a:moveTo>
                <a:lnTo>
                  <a:pt x="1300480" y="8356"/>
                </a:lnTo>
                <a:lnTo>
                  <a:pt x="1299337" y="9410"/>
                </a:lnTo>
                <a:lnTo>
                  <a:pt x="1300988" y="9410"/>
                </a:lnTo>
                <a:close/>
              </a:path>
              <a:path w="4785359" h="50164">
                <a:moveTo>
                  <a:pt x="1334389" y="6248"/>
                </a:moveTo>
                <a:lnTo>
                  <a:pt x="1324559" y="8712"/>
                </a:lnTo>
                <a:lnTo>
                  <a:pt x="1316253" y="9702"/>
                </a:lnTo>
                <a:lnTo>
                  <a:pt x="1308658" y="9702"/>
                </a:lnTo>
                <a:lnTo>
                  <a:pt x="1300988" y="9220"/>
                </a:lnTo>
                <a:lnTo>
                  <a:pt x="1312164" y="18910"/>
                </a:lnTo>
                <a:lnTo>
                  <a:pt x="1334389" y="6248"/>
                </a:lnTo>
                <a:close/>
              </a:path>
              <a:path w="4785359" h="50164">
                <a:moveTo>
                  <a:pt x="1517396" y="14617"/>
                </a:moveTo>
                <a:lnTo>
                  <a:pt x="1505407" y="15367"/>
                </a:lnTo>
                <a:lnTo>
                  <a:pt x="1511731" y="15379"/>
                </a:lnTo>
                <a:lnTo>
                  <a:pt x="1513598" y="15748"/>
                </a:lnTo>
                <a:lnTo>
                  <a:pt x="1515313" y="15811"/>
                </a:lnTo>
                <a:lnTo>
                  <a:pt x="1517396" y="14617"/>
                </a:lnTo>
                <a:close/>
              </a:path>
              <a:path w="4785359" h="50164">
                <a:moveTo>
                  <a:pt x="2430018" y="10934"/>
                </a:moveTo>
                <a:lnTo>
                  <a:pt x="2421001" y="10934"/>
                </a:lnTo>
                <a:lnTo>
                  <a:pt x="2420810" y="11074"/>
                </a:lnTo>
                <a:lnTo>
                  <a:pt x="2430018" y="10934"/>
                </a:lnTo>
                <a:close/>
              </a:path>
              <a:path w="4785359" h="50164">
                <a:moveTo>
                  <a:pt x="2850388" y="8356"/>
                </a:moveTo>
                <a:lnTo>
                  <a:pt x="2848483" y="8356"/>
                </a:lnTo>
                <a:lnTo>
                  <a:pt x="2849372" y="9410"/>
                </a:lnTo>
                <a:lnTo>
                  <a:pt x="2850388" y="8356"/>
                </a:lnTo>
                <a:close/>
              </a:path>
              <a:path w="4785359" h="50164">
                <a:moveTo>
                  <a:pt x="3004058" y="7251"/>
                </a:moveTo>
                <a:lnTo>
                  <a:pt x="2984500" y="8763"/>
                </a:lnTo>
                <a:lnTo>
                  <a:pt x="3004058" y="7251"/>
                </a:lnTo>
                <a:close/>
              </a:path>
              <a:path w="4785359" h="50164">
                <a:moveTo>
                  <a:pt x="3103194" y="43815"/>
                </a:moveTo>
                <a:lnTo>
                  <a:pt x="2959201" y="43827"/>
                </a:lnTo>
                <a:lnTo>
                  <a:pt x="2958211" y="44589"/>
                </a:lnTo>
                <a:lnTo>
                  <a:pt x="2954401" y="45339"/>
                </a:lnTo>
                <a:lnTo>
                  <a:pt x="2999613" y="44831"/>
                </a:lnTo>
                <a:lnTo>
                  <a:pt x="3045676" y="46863"/>
                </a:lnTo>
                <a:lnTo>
                  <a:pt x="3085020" y="47498"/>
                </a:lnTo>
                <a:lnTo>
                  <a:pt x="3098190" y="44831"/>
                </a:lnTo>
                <a:lnTo>
                  <a:pt x="3103194" y="43815"/>
                </a:lnTo>
                <a:close/>
              </a:path>
              <a:path w="4785359" h="50164">
                <a:moveTo>
                  <a:pt x="3185160" y="14617"/>
                </a:moveTo>
                <a:lnTo>
                  <a:pt x="3161284" y="15367"/>
                </a:lnTo>
                <a:lnTo>
                  <a:pt x="3163608" y="13728"/>
                </a:lnTo>
                <a:lnTo>
                  <a:pt x="3166491" y="11684"/>
                </a:lnTo>
                <a:lnTo>
                  <a:pt x="3149612" y="13220"/>
                </a:lnTo>
                <a:lnTo>
                  <a:pt x="3136201" y="13728"/>
                </a:lnTo>
                <a:lnTo>
                  <a:pt x="3122866" y="13335"/>
                </a:lnTo>
                <a:lnTo>
                  <a:pt x="3106293" y="12446"/>
                </a:lnTo>
                <a:lnTo>
                  <a:pt x="3108045" y="14732"/>
                </a:lnTo>
                <a:lnTo>
                  <a:pt x="3104159" y="16776"/>
                </a:lnTo>
                <a:lnTo>
                  <a:pt x="3094888" y="18415"/>
                </a:lnTo>
                <a:lnTo>
                  <a:pt x="3080512" y="19050"/>
                </a:lnTo>
                <a:lnTo>
                  <a:pt x="3165983" y="19050"/>
                </a:lnTo>
                <a:lnTo>
                  <a:pt x="3181870" y="15367"/>
                </a:lnTo>
                <a:lnTo>
                  <a:pt x="3185160" y="14617"/>
                </a:lnTo>
                <a:close/>
              </a:path>
              <a:path w="4785359" h="50164">
                <a:moveTo>
                  <a:pt x="4784979" y="42418"/>
                </a:moveTo>
                <a:lnTo>
                  <a:pt x="4768342" y="43815"/>
                </a:lnTo>
                <a:lnTo>
                  <a:pt x="4769739" y="42418"/>
                </a:lnTo>
                <a:lnTo>
                  <a:pt x="4771263" y="40906"/>
                </a:lnTo>
                <a:lnTo>
                  <a:pt x="4772799" y="39370"/>
                </a:lnTo>
                <a:lnTo>
                  <a:pt x="4768012" y="37338"/>
                </a:lnTo>
                <a:lnTo>
                  <a:pt x="4764430" y="35814"/>
                </a:lnTo>
                <a:lnTo>
                  <a:pt x="4761446" y="34556"/>
                </a:lnTo>
                <a:lnTo>
                  <a:pt x="4752175" y="31381"/>
                </a:lnTo>
                <a:lnTo>
                  <a:pt x="4751806" y="31242"/>
                </a:lnTo>
                <a:lnTo>
                  <a:pt x="4746625" y="29464"/>
                </a:lnTo>
                <a:lnTo>
                  <a:pt x="4743920" y="27051"/>
                </a:lnTo>
                <a:lnTo>
                  <a:pt x="4743069" y="26289"/>
                </a:lnTo>
                <a:lnTo>
                  <a:pt x="4742218" y="25539"/>
                </a:lnTo>
                <a:lnTo>
                  <a:pt x="4740656" y="24142"/>
                </a:lnTo>
                <a:lnTo>
                  <a:pt x="4719358" y="25539"/>
                </a:lnTo>
                <a:lnTo>
                  <a:pt x="4712957" y="24892"/>
                </a:lnTo>
                <a:lnTo>
                  <a:pt x="4705261" y="24142"/>
                </a:lnTo>
                <a:lnTo>
                  <a:pt x="4697577" y="23368"/>
                </a:lnTo>
                <a:lnTo>
                  <a:pt x="4693742" y="22987"/>
                </a:lnTo>
                <a:lnTo>
                  <a:pt x="4665192" y="20701"/>
                </a:lnTo>
                <a:lnTo>
                  <a:pt x="4635119" y="23368"/>
                </a:lnTo>
                <a:lnTo>
                  <a:pt x="4633061" y="22606"/>
                </a:lnTo>
                <a:lnTo>
                  <a:pt x="4632376" y="22364"/>
                </a:lnTo>
                <a:lnTo>
                  <a:pt x="4634890" y="21590"/>
                </a:lnTo>
                <a:lnTo>
                  <a:pt x="4638218" y="20701"/>
                </a:lnTo>
                <a:lnTo>
                  <a:pt x="4637913" y="19685"/>
                </a:lnTo>
                <a:lnTo>
                  <a:pt x="4629810" y="21463"/>
                </a:lnTo>
                <a:lnTo>
                  <a:pt x="4620044" y="22479"/>
                </a:lnTo>
                <a:lnTo>
                  <a:pt x="4607890" y="22606"/>
                </a:lnTo>
                <a:lnTo>
                  <a:pt x="4592574" y="21971"/>
                </a:lnTo>
                <a:lnTo>
                  <a:pt x="4594987" y="21209"/>
                </a:lnTo>
                <a:lnTo>
                  <a:pt x="4552226" y="21082"/>
                </a:lnTo>
                <a:lnTo>
                  <a:pt x="4529340" y="20459"/>
                </a:lnTo>
                <a:lnTo>
                  <a:pt x="4515612" y="20078"/>
                </a:lnTo>
                <a:lnTo>
                  <a:pt x="4430141" y="16776"/>
                </a:lnTo>
                <a:lnTo>
                  <a:pt x="4435856" y="20459"/>
                </a:lnTo>
                <a:lnTo>
                  <a:pt x="4426115" y="19951"/>
                </a:lnTo>
                <a:lnTo>
                  <a:pt x="4409694" y="18288"/>
                </a:lnTo>
                <a:lnTo>
                  <a:pt x="4408563" y="20574"/>
                </a:lnTo>
                <a:lnTo>
                  <a:pt x="4436923" y="21463"/>
                </a:lnTo>
                <a:lnTo>
                  <a:pt x="4436872" y="24142"/>
                </a:lnTo>
                <a:lnTo>
                  <a:pt x="4421225" y="22225"/>
                </a:lnTo>
                <a:lnTo>
                  <a:pt x="4420184" y="22098"/>
                </a:lnTo>
                <a:lnTo>
                  <a:pt x="4410799" y="20967"/>
                </a:lnTo>
                <a:lnTo>
                  <a:pt x="4380662" y="20459"/>
                </a:lnTo>
                <a:lnTo>
                  <a:pt x="4335437" y="19685"/>
                </a:lnTo>
                <a:lnTo>
                  <a:pt x="4313174" y="16014"/>
                </a:lnTo>
                <a:lnTo>
                  <a:pt x="4303839" y="16395"/>
                </a:lnTo>
                <a:lnTo>
                  <a:pt x="4305732" y="19050"/>
                </a:lnTo>
                <a:lnTo>
                  <a:pt x="4296410" y="19685"/>
                </a:lnTo>
                <a:lnTo>
                  <a:pt x="4289806" y="17526"/>
                </a:lnTo>
                <a:lnTo>
                  <a:pt x="4284091" y="20459"/>
                </a:lnTo>
                <a:lnTo>
                  <a:pt x="4268216" y="19685"/>
                </a:lnTo>
                <a:lnTo>
                  <a:pt x="4260558" y="16903"/>
                </a:lnTo>
                <a:lnTo>
                  <a:pt x="4260215" y="16776"/>
                </a:lnTo>
                <a:lnTo>
                  <a:pt x="4259707" y="15367"/>
                </a:lnTo>
                <a:lnTo>
                  <a:pt x="4263517" y="15367"/>
                </a:lnTo>
                <a:lnTo>
                  <a:pt x="4270629" y="14617"/>
                </a:lnTo>
                <a:lnTo>
                  <a:pt x="4274439" y="14617"/>
                </a:lnTo>
                <a:lnTo>
                  <a:pt x="4256913" y="13462"/>
                </a:lnTo>
                <a:lnTo>
                  <a:pt x="4237380" y="13843"/>
                </a:lnTo>
                <a:lnTo>
                  <a:pt x="4220286" y="14478"/>
                </a:lnTo>
                <a:lnTo>
                  <a:pt x="4210050" y="14617"/>
                </a:lnTo>
                <a:lnTo>
                  <a:pt x="4233418" y="16014"/>
                </a:lnTo>
                <a:lnTo>
                  <a:pt x="4182148" y="16903"/>
                </a:lnTo>
                <a:lnTo>
                  <a:pt x="4128363" y="16776"/>
                </a:lnTo>
                <a:lnTo>
                  <a:pt x="4074947" y="17018"/>
                </a:lnTo>
                <a:lnTo>
                  <a:pt x="4024757" y="19050"/>
                </a:lnTo>
                <a:lnTo>
                  <a:pt x="4029456" y="21209"/>
                </a:lnTo>
                <a:lnTo>
                  <a:pt x="4002240" y="22098"/>
                </a:lnTo>
                <a:lnTo>
                  <a:pt x="3985476" y="21348"/>
                </a:lnTo>
                <a:lnTo>
                  <a:pt x="3970096" y="20459"/>
                </a:lnTo>
                <a:lnTo>
                  <a:pt x="3967911" y="20320"/>
                </a:lnTo>
                <a:lnTo>
                  <a:pt x="3938270" y="20459"/>
                </a:lnTo>
                <a:lnTo>
                  <a:pt x="3940175" y="19685"/>
                </a:lnTo>
                <a:lnTo>
                  <a:pt x="3931386" y="21082"/>
                </a:lnTo>
                <a:lnTo>
                  <a:pt x="3921734" y="21971"/>
                </a:lnTo>
                <a:lnTo>
                  <a:pt x="3911396" y="22225"/>
                </a:lnTo>
                <a:lnTo>
                  <a:pt x="3900551" y="21971"/>
                </a:lnTo>
                <a:lnTo>
                  <a:pt x="3902545" y="20701"/>
                </a:lnTo>
                <a:lnTo>
                  <a:pt x="3895255" y="19304"/>
                </a:lnTo>
                <a:lnTo>
                  <a:pt x="3888702" y="17653"/>
                </a:lnTo>
                <a:lnTo>
                  <a:pt x="3892931" y="16014"/>
                </a:lnTo>
                <a:lnTo>
                  <a:pt x="3866388" y="18173"/>
                </a:lnTo>
                <a:lnTo>
                  <a:pt x="3856202" y="19685"/>
                </a:lnTo>
                <a:lnTo>
                  <a:pt x="3849332" y="21463"/>
                </a:lnTo>
                <a:lnTo>
                  <a:pt x="3832733" y="24892"/>
                </a:lnTo>
                <a:lnTo>
                  <a:pt x="3824605" y="21971"/>
                </a:lnTo>
                <a:lnTo>
                  <a:pt x="3817416" y="23749"/>
                </a:lnTo>
                <a:lnTo>
                  <a:pt x="3810762" y="24892"/>
                </a:lnTo>
                <a:lnTo>
                  <a:pt x="3801237" y="25781"/>
                </a:lnTo>
                <a:lnTo>
                  <a:pt x="3785489" y="26289"/>
                </a:lnTo>
                <a:lnTo>
                  <a:pt x="3792512" y="24765"/>
                </a:lnTo>
                <a:lnTo>
                  <a:pt x="3788384" y="23253"/>
                </a:lnTo>
                <a:lnTo>
                  <a:pt x="3784714" y="21348"/>
                </a:lnTo>
                <a:lnTo>
                  <a:pt x="3791699" y="19431"/>
                </a:lnTo>
                <a:lnTo>
                  <a:pt x="3793109" y="19050"/>
                </a:lnTo>
                <a:lnTo>
                  <a:pt x="3756215" y="17284"/>
                </a:lnTo>
                <a:lnTo>
                  <a:pt x="3727653" y="18681"/>
                </a:lnTo>
                <a:lnTo>
                  <a:pt x="3704818" y="19431"/>
                </a:lnTo>
                <a:lnTo>
                  <a:pt x="3685159" y="16014"/>
                </a:lnTo>
                <a:lnTo>
                  <a:pt x="3681514" y="20193"/>
                </a:lnTo>
                <a:lnTo>
                  <a:pt x="3697567" y="21463"/>
                </a:lnTo>
                <a:lnTo>
                  <a:pt x="3715766" y="21463"/>
                </a:lnTo>
                <a:lnTo>
                  <a:pt x="3718560" y="21971"/>
                </a:lnTo>
                <a:lnTo>
                  <a:pt x="3720046" y="24003"/>
                </a:lnTo>
                <a:lnTo>
                  <a:pt x="3710394" y="25920"/>
                </a:lnTo>
                <a:lnTo>
                  <a:pt x="3695268" y="26924"/>
                </a:lnTo>
                <a:lnTo>
                  <a:pt x="3680333" y="27051"/>
                </a:lnTo>
                <a:lnTo>
                  <a:pt x="3672827" y="26162"/>
                </a:lnTo>
                <a:lnTo>
                  <a:pt x="3667480" y="25539"/>
                </a:lnTo>
                <a:lnTo>
                  <a:pt x="3653053" y="22225"/>
                </a:lnTo>
                <a:lnTo>
                  <a:pt x="3642118" y="20459"/>
                </a:lnTo>
                <a:lnTo>
                  <a:pt x="3633533" y="19050"/>
                </a:lnTo>
                <a:lnTo>
                  <a:pt x="3605403" y="17526"/>
                </a:lnTo>
                <a:lnTo>
                  <a:pt x="3610102" y="17526"/>
                </a:lnTo>
                <a:lnTo>
                  <a:pt x="3610102" y="17399"/>
                </a:lnTo>
                <a:lnTo>
                  <a:pt x="3610102" y="16776"/>
                </a:lnTo>
                <a:lnTo>
                  <a:pt x="3614928" y="16776"/>
                </a:lnTo>
                <a:lnTo>
                  <a:pt x="3602393" y="16256"/>
                </a:lnTo>
                <a:lnTo>
                  <a:pt x="3589617" y="17018"/>
                </a:lnTo>
                <a:lnTo>
                  <a:pt x="3576129" y="17399"/>
                </a:lnTo>
                <a:lnTo>
                  <a:pt x="3561461" y="16014"/>
                </a:lnTo>
                <a:lnTo>
                  <a:pt x="3552469" y="18034"/>
                </a:lnTo>
                <a:lnTo>
                  <a:pt x="3543617" y="18415"/>
                </a:lnTo>
                <a:lnTo>
                  <a:pt x="3536277" y="19189"/>
                </a:lnTo>
                <a:lnTo>
                  <a:pt x="3531870" y="21971"/>
                </a:lnTo>
                <a:lnTo>
                  <a:pt x="3572383" y="20459"/>
                </a:lnTo>
                <a:lnTo>
                  <a:pt x="3555136" y="22225"/>
                </a:lnTo>
                <a:lnTo>
                  <a:pt x="3536607" y="24638"/>
                </a:lnTo>
                <a:lnTo>
                  <a:pt x="3515207" y="26162"/>
                </a:lnTo>
                <a:lnTo>
                  <a:pt x="3489325" y="25539"/>
                </a:lnTo>
                <a:lnTo>
                  <a:pt x="3492246" y="24142"/>
                </a:lnTo>
                <a:lnTo>
                  <a:pt x="3503676" y="22606"/>
                </a:lnTo>
                <a:lnTo>
                  <a:pt x="3511804" y="21971"/>
                </a:lnTo>
                <a:lnTo>
                  <a:pt x="3508210" y="21590"/>
                </a:lnTo>
                <a:lnTo>
                  <a:pt x="3503434" y="21082"/>
                </a:lnTo>
                <a:lnTo>
                  <a:pt x="3487039" y="21590"/>
                </a:lnTo>
                <a:lnTo>
                  <a:pt x="3478403" y="21209"/>
                </a:lnTo>
                <a:lnTo>
                  <a:pt x="3485337" y="19189"/>
                </a:lnTo>
                <a:lnTo>
                  <a:pt x="3487940" y="18415"/>
                </a:lnTo>
                <a:lnTo>
                  <a:pt x="3491865" y="18288"/>
                </a:lnTo>
                <a:lnTo>
                  <a:pt x="3507562" y="17792"/>
                </a:lnTo>
                <a:lnTo>
                  <a:pt x="3531209" y="17284"/>
                </a:lnTo>
                <a:lnTo>
                  <a:pt x="3539845" y="16510"/>
                </a:lnTo>
                <a:lnTo>
                  <a:pt x="3545611" y="16014"/>
                </a:lnTo>
                <a:lnTo>
                  <a:pt x="3552825" y="15367"/>
                </a:lnTo>
                <a:lnTo>
                  <a:pt x="3540671" y="14998"/>
                </a:lnTo>
                <a:lnTo>
                  <a:pt x="3526510" y="15875"/>
                </a:lnTo>
                <a:lnTo>
                  <a:pt x="3516909" y="16014"/>
                </a:lnTo>
                <a:lnTo>
                  <a:pt x="3518408" y="13081"/>
                </a:lnTo>
                <a:lnTo>
                  <a:pt x="3503625" y="16510"/>
                </a:lnTo>
                <a:lnTo>
                  <a:pt x="3486061" y="16510"/>
                </a:lnTo>
                <a:lnTo>
                  <a:pt x="3466198" y="16129"/>
                </a:lnTo>
                <a:lnTo>
                  <a:pt x="3444494" y="18288"/>
                </a:lnTo>
                <a:lnTo>
                  <a:pt x="3444684" y="17907"/>
                </a:lnTo>
                <a:lnTo>
                  <a:pt x="3445281" y="16776"/>
                </a:lnTo>
                <a:lnTo>
                  <a:pt x="3446399" y="14617"/>
                </a:lnTo>
                <a:lnTo>
                  <a:pt x="3441484" y="15379"/>
                </a:lnTo>
                <a:lnTo>
                  <a:pt x="3431540" y="16776"/>
                </a:lnTo>
                <a:lnTo>
                  <a:pt x="3422904" y="16776"/>
                </a:lnTo>
                <a:lnTo>
                  <a:pt x="3434943" y="13462"/>
                </a:lnTo>
                <a:lnTo>
                  <a:pt x="3438652" y="12446"/>
                </a:lnTo>
                <a:lnTo>
                  <a:pt x="3420745" y="13462"/>
                </a:lnTo>
                <a:lnTo>
                  <a:pt x="3385947" y="10795"/>
                </a:lnTo>
                <a:lnTo>
                  <a:pt x="3368548" y="10934"/>
                </a:lnTo>
                <a:lnTo>
                  <a:pt x="3391090" y="11684"/>
                </a:lnTo>
                <a:lnTo>
                  <a:pt x="3394811" y="13462"/>
                </a:lnTo>
                <a:lnTo>
                  <a:pt x="3393275" y="15621"/>
                </a:lnTo>
                <a:lnTo>
                  <a:pt x="3400044" y="17526"/>
                </a:lnTo>
                <a:lnTo>
                  <a:pt x="3367913" y="17907"/>
                </a:lnTo>
                <a:lnTo>
                  <a:pt x="3355162" y="15367"/>
                </a:lnTo>
                <a:lnTo>
                  <a:pt x="3351339" y="14617"/>
                </a:lnTo>
                <a:lnTo>
                  <a:pt x="3347745" y="13843"/>
                </a:lnTo>
                <a:lnTo>
                  <a:pt x="3333419" y="10795"/>
                </a:lnTo>
                <a:lnTo>
                  <a:pt x="3297301" y="9525"/>
                </a:lnTo>
                <a:lnTo>
                  <a:pt x="3306305" y="9906"/>
                </a:lnTo>
                <a:lnTo>
                  <a:pt x="3316135" y="11176"/>
                </a:lnTo>
                <a:lnTo>
                  <a:pt x="3321570" y="12573"/>
                </a:lnTo>
                <a:lnTo>
                  <a:pt x="3317367" y="13843"/>
                </a:lnTo>
                <a:lnTo>
                  <a:pt x="3307194" y="13220"/>
                </a:lnTo>
                <a:lnTo>
                  <a:pt x="3296742" y="12192"/>
                </a:lnTo>
                <a:lnTo>
                  <a:pt x="3287166" y="11049"/>
                </a:lnTo>
                <a:lnTo>
                  <a:pt x="3279648" y="9525"/>
                </a:lnTo>
                <a:lnTo>
                  <a:pt x="3261487" y="10426"/>
                </a:lnTo>
                <a:lnTo>
                  <a:pt x="3263798" y="11823"/>
                </a:lnTo>
                <a:lnTo>
                  <a:pt x="3270923" y="13601"/>
                </a:lnTo>
                <a:lnTo>
                  <a:pt x="3267202" y="15367"/>
                </a:lnTo>
                <a:lnTo>
                  <a:pt x="3257029" y="13728"/>
                </a:lnTo>
                <a:lnTo>
                  <a:pt x="3248050" y="14617"/>
                </a:lnTo>
                <a:lnTo>
                  <a:pt x="3238258" y="16510"/>
                </a:lnTo>
                <a:lnTo>
                  <a:pt x="3225673" y="18288"/>
                </a:lnTo>
                <a:lnTo>
                  <a:pt x="3225673" y="14617"/>
                </a:lnTo>
                <a:lnTo>
                  <a:pt x="3201035" y="14732"/>
                </a:lnTo>
                <a:lnTo>
                  <a:pt x="3193681" y="17018"/>
                </a:lnTo>
                <a:lnTo>
                  <a:pt x="3187395" y="19189"/>
                </a:lnTo>
                <a:lnTo>
                  <a:pt x="3080512" y="19050"/>
                </a:lnTo>
                <a:lnTo>
                  <a:pt x="3074708" y="17526"/>
                </a:lnTo>
                <a:lnTo>
                  <a:pt x="3074771" y="17018"/>
                </a:lnTo>
                <a:lnTo>
                  <a:pt x="3074809" y="16776"/>
                </a:lnTo>
                <a:lnTo>
                  <a:pt x="3074847" y="16395"/>
                </a:lnTo>
                <a:lnTo>
                  <a:pt x="3072612" y="16014"/>
                </a:lnTo>
                <a:lnTo>
                  <a:pt x="3071863" y="15875"/>
                </a:lnTo>
                <a:lnTo>
                  <a:pt x="3056636" y="16014"/>
                </a:lnTo>
                <a:lnTo>
                  <a:pt x="3062452" y="14351"/>
                </a:lnTo>
                <a:lnTo>
                  <a:pt x="3068904" y="13081"/>
                </a:lnTo>
                <a:lnTo>
                  <a:pt x="3076613" y="12954"/>
                </a:lnTo>
                <a:lnTo>
                  <a:pt x="3086227" y="14617"/>
                </a:lnTo>
                <a:lnTo>
                  <a:pt x="3087624" y="13081"/>
                </a:lnTo>
                <a:lnTo>
                  <a:pt x="3088792" y="12954"/>
                </a:lnTo>
                <a:lnTo>
                  <a:pt x="3093466" y="12446"/>
                </a:lnTo>
                <a:lnTo>
                  <a:pt x="3094863" y="10934"/>
                </a:lnTo>
                <a:lnTo>
                  <a:pt x="3081032" y="9906"/>
                </a:lnTo>
                <a:lnTo>
                  <a:pt x="3066123" y="9779"/>
                </a:lnTo>
                <a:lnTo>
                  <a:pt x="3041396" y="10287"/>
                </a:lnTo>
                <a:lnTo>
                  <a:pt x="3045587" y="10287"/>
                </a:lnTo>
                <a:lnTo>
                  <a:pt x="3050921" y="10934"/>
                </a:lnTo>
                <a:lnTo>
                  <a:pt x="3053715" y="10934"/>
                </a:lnTo>
                <a:lnTo>
                  <a:pt x="3006979" y="16014"/>
                </a:lnTo>
                <a:lnTo>
                  <a:pt x="2999740" y="14617"/>
                </a:lnTo>
                <a:lnTo>
                  <a:pt x="3005582" y="13843"/>
                </a:lnTo>
                <a:lnTo>
                  <a:pt x="3011297" y="12446"/>
                </a:lnTo>
                <a:lnTo>
                  <a:pt x="3004756" y="13081"/>
                </a:lnTo>
                <a:lnTo>
                  <a:pt x="2998254" y="13843"/>
                </a:lnTo>
                <a:lnTo>
                  <a:pt x="2990875" y="14351"/>
                </a:lnTo>
                <a:lnTo>
                  <a:pt x="2981706" y="14617"/>
                </a:lnTo>
                <a:lnTo>
                  <a:pt x="2982557" y="13843"/>
                </a:lnTo>
                <a:lnTo>
                  <a:pt x="2983420" y="13081"/>
                </a:lnTo>
                <a:lnTo>
                  <a:pt x="2985008" y="11684"/>
                </a:lnTo>
                <a:lnTo>
                  <a:pt x="2984868" y="10934"/>
                </a:lnTo>
                <a:lnTo>
                  <a:pt x="2984512" y="8864"/>
                </a:lnTo>
                <a:lnTo>
                  <a:pt x="2959735" y="10934"/>
                </a:lnTo>
                <a:lnTo>
                  <a:pt x="2954998" y="9779"/>
                </a:lnTo>
                <a:lnTo>
                  <a:pt x="2954350" y="9664"/>
                </a:lnTo>
                <a:lnTo>
                  <a:pt x="2947860" y="8382"/>
                </a:lnTo>
                <a:lnTo>
                  <a:pt x="2942336" y="6985"/>
                </a:lnTo>
                <a:lnTo>
                  <a:pt x="2942463" y="5842"/>
                </a:lnTo>
                <a:lnTo>
                  <a:pt x="2922244" y="6096"/>
                </a:lnTo>
                <a:lnTo>
                  <a:pt x="2874353" y="9664"/>
                </a:lnTo>
                <a:lnTo>
                  <a:pt x="2849372" y="9525"/>
                </a:lnTo>
                <a:lnTo>
                  <a:pt x="2847975" y="9525"/>
                </a:lnTo>
                <a:lnTo>
                  <a:pt x="2844546" y="10287"/>
                </a:lnTo>
                <a:lnTo>
                  <a:pt x="2837434" y="10934"/>
                </a:lnTo>
                <a:lnTo>
                  <a:pt x="2826194" y="10287"/>
                </a:lnTo>
                <a:lnTo>
                  <a:pt x="2792514" y="8382"/>
                </a:lnTo>
                <a:lnTo>
                  <a:pt x="2769044" y="8267"/>
                </a:lnTo>
                <a:lnTo>
                  <a:pt x="2743327" y="10287"/>
                </a:lnTo>
                <a:lnTo>
                  <a:pt x="2722753" y="5092"/>
                </a:lnTo>
                <a:lnTo>
                  <a:pt x="2714282" y="6489"/>
                </a:lnTo>
                <a:lnTo>
                  <a:pt x="2719971" y="8890"/>
                </a:lnTo>
                <a:lnTo>
                  <a:pt x="2722156" y="11442"/>
                </a:lnTo>
                <a:lnTo>
                  <a:pt x="2703195" y="13081"/>
                </a:lnTo>
                <a:lnTo>
                  <a:pt x="2686964" y="13081"/>
                </a:lnTo>
                <a:lnTo>
                  <a:pt x="2685821" y="12573"/>
                </a:lnTo>
                <a:lnTo>
                  <a:pt x="2682951" y="11303"/>
                </a:lnTo>
                <a:lnTo>
                  <a:pt x="2682951" y="9017"/>
                </a:lnTo>
                <a:lnTo>
                  <a:pt x="2678811" y="7251"/>
                </a:lnTo>
                <a:lnTo>
                  <a:pt x="2664142" y="9398"/>
                </a:lnTo>
                <a:lnTo>
                  <a:pt x="2645829" y="11557"/>
                </a:lnTo>
                <a:lnTo>
                  <a:pt x="2624925" y="12573"/>
                </a:lnTo>
                <a:lnTo>
                  <a:pt x="2602484" y="10934"/>
                </a:lnTo>
                <a:lnTo>
                  <a:pt x="2609697" y="10287"/>
                </a:lnTo>
                <a:lnTo>
                  <a:pt x="2616517" y="10287"/>
                </a:lnTo>
                <a:lnTo>
                  <a:pt x="2623235" y="10426"/>
                </a:lnTo>
                <a:lnTo>
                  <a:pt x="2630170" y="10287"/>
                </a:lnTo>
                <a:lnTo>
                  <a:pt x="2606802" y="7251"/>
                </a:lnTo>
                <a:lnTo>
                  <a:pt x="2625890" y="4953"/>
                </a:lnTo>
                <a:lnTo>
                  <a:pt x="2638895" y="3695"/>
                </a:lnTo>
                <a:lnTo>
                  <a:pt x="2642514" y="2413"/>
                </a:lnTo>
                <a:lnTo>
                  <a:pt x="2633472" y="0"/>
                </a:lnTo>
                <a:lnTo>
                  <a:pt x="2617774" y="4584"/>
                </a:lnTo>
                <a:lnTo>
                  <a:pt x="2554668" y="6350"/>
                </a:lnTo>
                <a:lnTo>
                  <a:pt x="2538984" y="10934"/>
                </a:lnTo>
                <a:lnTo>
                  <a:pt x="2523109" y="8763"/>
                </a:lnTo>
                <a:lnTo>
                  <a:pt x="2527935" y="8763"/>
                </a:lnTo>
                <a:lnTo>
                  <a:pt x="2528443" y="8001"/>
                </a:lnTo>
                <a:lnTo>
                  <a:pt x="2532761" y="8001"/>
                </a:lnTo>
                <a:lnTo>
                  <a:pt x="2515933" y="7251"/>
                </a:lnTo>
                <a:lnTo>
                  <a:pt x="2493213" y="12954"/>
                </a:lnTo>
                <a:lnTo>
                  <a:pt x="2471547" y="13843"/>
                </a:lnTo>
                <a:lnTo>
                  <a:pt x="2462479" y="13220"/>
                </a:lnTo>
                <a:lnTo>
                  <a:pt x="2461590" y="13081"/>
                </a:lnTo>
                <a:lnTo>
                  <a:pt x="2456243" y="12331"/>
                </a:lnTo>
                <a:lnTo>
                  <a:pt x="2454186" y="11303"/>
                </a:lnTo>
                <a:lnTo>
                  <a:pt x="2457704" y="10287"/>
                </a:lnTo>
                <a:lnTo>
                  <a:pt x="2427605" y="13081"/>
                </a:lnTo>
                <a:lnTo>
                  <a:pt x="2419096" y="12446"/>
                </a:lnTo>
                <a:lnTo>
                  <a:pt x="2420810" y="11074"/>
                </a:lnTo>
                <a:lnTo>
                  <a:pt x="2384171" y="11684"/>
                </a:lnTo>
                <a:lnTo>
                  <a:pt x="2377859" y="12954"/>
                </a:lnTo>
                <a:lnTo>
                  <a:pt x="2361323" y="15748"/>
                </a:lnTo>
                <a:lnTo>
                  <a:pt x="2355469" y="16776"/>
                </a:lnTo>
                <a:lnTo>
                  <a:pt x="2351506" y="15875"/>
                </a:lnTo>
                <a:lnTo>
                  <a:pt x="2353729" y="15367"/>
                </a:lnTo>
                <a:lnTo>
                  <a:pt x="2357551" y="14732"/>
                </a:lnTo>
                <a:lnTo>
                  <a:pt x="2358390" y="13843"/>
                </a:lnTo>
                <a:lnTo>
                  <a:pt x="2333117" y="16776"/>
                </a:lnTo>
                <a:lnTo>
                  <a:pt x="2330564" y="14732"/>
                </a:lnTo>
                <a:lnTo>
                  <a:pt x="2336584" y="13220"/>
                </a:lnTo>
                <a:lnTo>
                  <a:pt x="2340368" y="12839"/>
                </a:lnTo>
                <a:lnTo>
                  <a:pt x="2347912" y="12065"/>
                </a:lnTo>
                <a:lnTo>
                  <a:pt x="2361311" y="11684"/>
                </a:lnTo>
                <a:lnTo>
                  <a:pt x="2354910" y="9906"/>
                </a:lnTo>
                <a:lnTo>
                  <a:pt x="2347137" y="7759"/>
                </a:lnTo>
                <a:lnTo>
                  <a:pt x="2335365" y="8509"/>
                </a:lnTo>
                <a:lnTo>
                  <a:pt x="2318410" y="9906"/>
                </a:lnTo>
                <a:lnTo>
                  <a:pt x="2308491" y="9271"/>
                </a:lnTo>
                <a:lnTo>
                  <a:pt x="2304415" y="9017"/>
                </a:lnTo>
                <a:lnTo>
                  <a:pt x="2304415" y="10287"/>
                </a:lnTo>
                <a:lnTo>
                  <a:pt x="2298636" y="12446"/>
                </a:lnTo>
                <a:lnTo>
                  <a:pt x="2293010" y="12839"/>
                </a:lnTo>
                <a:lnTo>
                  <a:pt x="2289886" y="12446"/>
                </a:lnTo>
                <a:lnTo>
                  <a:pt x="2286762" y="12065"/>
                </a:lnTo>
                <a:lnTo>
                  <a:pt x="2284222" y="11684"/>
                </a:lnTo>
                <a:lnTo>
                  <a:pt x="2279142" y="10934"/>
                </a:lnTo>
                <a:lnTo>
                  <a:pt x="2285136" y="10160"/>
                </a:lnTo>
                <a:lnTo>
                  <a:pt x="2292299" y="9525"/>
                </a:lnTo>
                <a:lnTo>
                  <a:pt x="2299195" y="9271"/>
                </a:lnTo>
                <a:lnTo>
                  <a:pt x="2304415" y="10287"/>
                </a:lnTo>
                <a:lnTo>
                  <a:pt x="2304415" y="9017"/>
                </a:lnTo>
                <a:lnTo>
                  <a:pt x="2288667" y="8001"/>
                </a:lnTo>
                <a:lnTo>
                  <a:pt x="2313051" y="7251"/>
                </a:lnTo>
                <a:lnTo>
                  <a:pt x="2300605" y="4203"/>
                </a:lnTo>
                <a:lnTo>
                  <a:pt x="2286533" y="2806"/>
                </a:lnTo>
                <a:lnTo>
                  <a:pt x="2270328" y="1778"/>
                </a:lnTo>
                <a:lnTo>
                  <a:pt x="2251456" y="0"/>
                </a:lnTo>
                <a:lnTo>
                  <a:pt x="2262301" y="2032"/>
                </a:lnTo>
                <a:lnTo>
                  <a:pt x="2277643" y="5207"/>
                </a:lnTo>
                <a:lnTo>
                  <a:pt x="2286558" y="8509"/>
                </a:lnTo>
                <a:lnTo>
                  <a:pt x="2278126" y="10934"/>
                </a:lnTo>
                <a:lnTo>
                  <a:pt x="2271839" y="10553"/>
                </a:lnTo>
                <a:lnTo>
                  <a:pt x="2264346" y="10553"/>
                </a:lnTo>
                <a:lnTo>
                  <a:pt x="2255507" y="10795"/>
                </a:lnTo>
                <a:lnTo>
                  <a:pt x="2245233" y="11684"/>
                </a:lnTo>
                <a:lnTo>
                  <a:pt x="2242909" y="10287"/>
                </a:lnTo>
                <a:lnTo>
                  <a:pt x="2242693" y="10160"/>
                </a:lnTo>
                <a:lnTo>
                  <a:pt x="2235720" y="9525"/>
                </a:lnTo>
                <a:lnTo>
                  <a:pt x="2225243" y="9398"/>
                </a:lnTo>
                <a:lnTo>
                  <a:pt x="2212213" y="9525"/>
                </a:lnTo>
                <a:lnTo>
                  <a:pt x="2213737" y="4318"/>
                </a:lnTo>
                <a:lnTo>
                  <a:pt x="2202408" y="5588"/>
                </a:lnTo>
                <a:lnTo>
                  <a:pt x="2195817" y="6985"/>
                </a:lnTo>
                <a:lnTo>
                  <a:pt x="2190762" y="8648"/>
                </a:lnTo>
                <a:lnTo>
                  <a:pt x="2184019" y="10287"/>
                </a:lnTo>
                <a:lnTo>
                  <a:pt x="2170506" y="9664"/>
                </a:lnTo>
                <a:lnTo>
                  <a:pt x="2169833" y="9525"/>
                </a:lnTo>
                <a:lnTo>
                  <a:pt x="2161832" y="8001"/>
                </a:lnTo>
                <a:lnTo>
                  <a:pt x="2156383" y="5588"/>
                </a:lnTo>
                <a:lnTo>
                  <a:pt x="2152523" y="2921"/>
                </a:lnTo>
                <a:lnTo>
                  <a:pt x="2140699" y="3556"/>
                </a:lnTo>
                <a:lnTo>
                  <a:pt x="2146020" y="5588"/>
                </a:lnTo>
                <a:lnTo>
                  <a:pt x="2150173" y="8001"/>
                </a:lnTo>
                <a:lnTo>
                  <a:pt x="2134870" y="9525"/>
                </a:lnTo>
                <a:lnTo>
                  <a:pt x="2114296" y="8890"/>
                </a:lnTo>
                <a:lnTo>
                  <a:pt x="2094763" y="9271"/>
                </a:lnTo>
                <a:lnTo>
                  <a:pt x="2074138" y="10553"/>
                </a:lnTo>
                <a:lnTo>
                  <a:pt x="2050288" y="12446"/>
                </a:lnTo>
                <a:lnTo>
                  <a:pt x="2044814" y="11684"/>
                </a:lnTo>
                <a:lnTo>
                  <a:pt x="2042083" y="11303"/>
                </a:lnTo>
                <a:lnTo>
                  <a:pt x="2043430" y="10160"/>
                </a:lnTo>
                <a:lnTo>
                  <a:pt x="2047240" y="9156"/>
                </a:lnTo>
                <a:lnTo>
                  <a:pt x="2046478" y="8001"/>
                </a:lnTo>
                <a:lnTo>
                  <a:pt x="2028444" y="11684"/>
                </a:lnTo>
                <a:lnTo>
                  <a:pt x="2024126" y="11684"/>
                </a:lnTo>
                <a:lnTo>
                  <a:pt x="2025523" y="10934"/>
                </a:lnTo>
                <a:lnTo>
                  <a:pt x="2026031" y="10287"/>
                </a:lnTo>
                <a:lnTo>
                  <a:pt x="2019007" y="11557"/>
                </a:lnTo>
                <a:lnTo>
                  <a:pt x="2016709" y="13081"/>
                </a:lnTo>
                <a:lnTo>
                  <a:pt x="2012721" y="14732"/>
                </a:lnTo>
                <a:lnTo>
                  <a:pt x="2000631" y="16014"/>
                </a:lnTo>
                <a:lnTo>
                  <a:pt x="1989912" y="17018"/>
                </a:lnTo>
                <a:lnTo>
                  <a:pt x="1987702" y="16776"/>
                </a:lnTo>
                <a:lnTo>
                  <a:pt x="1970062" y="14732"/>
                </a:lnTo>
                <a:lnTo>
                  <a:pt x="1960638" y="13843"/>
                </a:lnTo>
                <a:lnTo>
                  <a:pt x="1945817" y="12446"/>
                </a:lnTo>
                <a:lnTo>
                  <a:pt x="1921891" y="13843"/>
                </a:lnTo>
                <a:lnTo>
                  <a:pt x="1914652" y="12446"/>
                </a:lnTo>
                <a:lnTo>
                  <a:pt x="1925193" y="10934"/>
                </a:lnTo>
                <a:lnTo>
                  <a:pt x="1923288" y="9525"/>
                </a:lnTo>
                <a:lnTo>
                  <a:pt x="1886077" y="12573"/>
                </a:lnTo>
                <a:lnTo>
                  <a:pt x="1873631" y="13970"/>
                </a:lnTo>
                <a:lnTo>
                  <a:pt x="1854581" y="16776"/>
                </a:lnTo>
                <a:lnTo>
                  <a:pt x="1826387" y="13843"/>
                </a:lnTo>
                <a:lnTo>
                  <a:pt x="1833664" y="16776"/>
                </a:lnTo>
                <a:lnTo>
                  <a:pt x="1828012" y="19685"/>
                </a:lnTo>
                <a:lnTo>
                  <a:pt x="1814144" y="22479"/>
                </a:lnTo>
                <a:lnTo>
                  <a:pt x="1796796" y="24892"/>
                </a:lnTo>
                <a:lnTo>
                  <a:pt x="1804416" y="27051"/>
                </a:lnTo>
                <a:lnTo>
                  <a:pt x="1810639" y="28448"/>
                </a:lnTo>
                <a:lnTo>
                  <a:pt x="1814957" y="29210"/>
                </a:lnTo>
                <a:lnTo>
                  <a:pt x="1777619" y="31381"/>
                </a:lnTo>
                <a:lnTo>
                  <a:pt x="1772920" y="30734"/>
                </a:lnTo>
                <a:lnTo>
                  <a:pt x="1776730" y="29210"/>
                </a:lnTo>
                <a:lnTo>
                  <a:pt x="1778914" y="28448"/>
                </a:lnTo>
                <a:lnTo>
                  <a:pt x="1782953" y="27051"/>
                </a:lnTo>
                <a:lnTo>
                  <a:pt x="1776222" y="28448"/>
                </a:lnTo>
                <a:lnTo>
                  <a:pt x="1769681" y="26809"/>
                </a:lnTo>
                <a:lnTo>
                  <a:pt x="1769046" y="24892"/>
                </a:lnTo>
                <a:lnTo>
                  <a:pt x="1772678" y="22987"/>
                </a:lnTo>
                <a:lnTo>
                  <a:pt x="1779016" y="21209"/>
                </a:lnTo>
                <a:lnTo>
                  <a:pt x="1792478" y="24142"/>
                </a:lnTo>
                <a:lnTo>
                  <a:pt x="1802003" y="21209"/>
                </a:lnTo>
                <a:lnTo>
                  <a:pt x="1808378" y="19050"/>
                </a:lnTo>
                <a:lnTo>
                  <a:pt x="1810639" y="18288"/>
                </a:lnTo>
                <a:lnTo>
                  <a:pt x="1808911" y="15659"/>
                </a:lnTo>
                <a:lnTo>
                  <a:pt x="1811020" y="14681"/>
                </a:lnTo>
                <a:lnTo>
                  <a:pt x="1811528" y="13627"/>
                </a:lnTo>
                <a:lnTo>
                  <a:pt x="1805940" y="12573"/>
                </a:lnTo>
                <a:lnTo>
                  <a:pt x="1807845" y="13627"/>
                </a:lnTo>
                <a:lnTo>
                  <a:pt x="1808226" y="14681"/>
                </a:lnTo>
                <a:lnTo>
                  <a:pt x="1808568" y="15417"/>
                </a:lnTo>
                <a:lnTo>
                  <a:pt x="1806321" y="16014"/>
                </a:lnTo>
                <a:lnTo>
                  <a:pt x="1801495" y="16014"/>
                </a:lnTo>
                <a:lnTo>
                  <a:pt x="1796288" y="16776"/>
                </a:lnTo>
                <a:lnTo>
                  <a:pt x="1798701" y="16014"/>
                </a:lnTo>
                <a:lnTo>
                  <a:pt x="1800098" y="15367"/>
                </a:lnTo>
                <a:lnTo>
                  <a:pt x="1799082" y="14617"/>
                </a:lnTo>
                <a:lnTo>
                  <a:pt x="1797685" y="13843"/>
                </a:lnTo>
                <a:lnTo>
                  <a:pt x="1793875" y="15367"/>
                </a:lnTo>
                <a:lnTo>
                  <a:pt x="1787652" y="16014"/>
                </a:lnTo>
                <a:lnTo>
                  <a:pt x="1782978" y="13081"/>
                </a:lnTo>
                <a:lnTo>
                  <a:pt x="1779524" y="10934"/>
                </a:lnTo>
                <a:lnTo>
                  <a:pt x="1777111" y="13081"/>
                </a:lnTo>
                <a:lnTo>
                  <a:pt x="1767078" y="12357"/>
                </a:lnTo>
                <a:lnTo>
                  <a:pt x="1767078" y="19050"/>
                </a:lnTo>
                <a:lnTo>
                  <a:pt x="1753235" y="19050"/>
                </a:lnTo>
                <a:lnTo>
                  <a:pt x="1745107" y="18288"/>
                </a:lnTo>
                <a:lnTo>
                  <a:pt x="1750441" y="16776"/>
                </a:lnTo>
                <a:lnTo>
                  <a:pt x="1758061" y="17526"/>
                </a:lnTo>
                <a:lnTo>
                  <a:pt x="1767078" y="19050"/>
                </a:lnTo>
                <a:lnTo>
                  <a:pt x="1767078" y="12357"/>
                </a:lnTo>
                <a:lnTo>
                  <a:pt x="1728470" y="9525"/>
                </a:lnTo>
                <a:lnTo>
                  <a:pt x="1690497" y="15748"/>
                </a:lnTo>
                <a:lnTo>
                  <a:pt x="1675536" y="18288"/>
                </a:lnTo>
                <a:lnTo>
                  <a:pt x="1644738" y="22225"/>
                </a:lnTo>
                <a:lnTo>
                  <a:pt x="1607185" y="24892"/>
                </a:lnTo>
                <a:lnTo>
                  <a:pt x="1613471" y="21856"/>
                </a:lnTo>
                <a:lnTo>
                  <a:pt x="1613852" y="19570"/>
                </a:lnTo>
                <a:lnTo>
                  <a:pt x="1613789" y="19189"/>
                </a:lnTo>
                <a:lnTo>
                  <a:pt x="1613103" y="18288"/>
                </a:lnTo>
                <a:lnTo>
                  <a:pt x="1611909" y="16776"/>
                </a:lnTo>
                <a:lnTo>
                  <a:pt x="1611706" y="16129"/>
                </a:lnTo>
                <a:lnTo>
                  <a:pt x="1610995" y="13843"/>
                </a:lnTo>
                <a:lnTo>
                  <a:pt x="1624571" y="15367"/>
                </a:lnTo>
                <a:lnTo>
                  <a:pt x="1641754" y="14478"/>
                </a:lnTo>
                <a:lnTo>
                  <a:pt x="1649958" y="13843"/>
                </a:lnTo>
                <a:lnTo>
                  <a:pt x="1659813" y="13081"/>
                </a:lnTo>
                <a:lnTo>
                  <a:pt x="1661464" y="12954"/>
                </a:lnTo>
                <a:lnTo>
                  <a:pt x="1682623" y="12446"/>
                </a:lnTo>
                <a:lnTo>
                  <a:pt x="1667764" y="12446"/>
                </a:lnTo>
                <a:lnTo>
                  <a:pt x="1671193" y="10287"/>
                </a:lnTo>
                <a:lnTo>
                  <a:pt x="1675003" y="9525"/>
                </a:lnTo>
                <a:lnTo>
                  <a:pt x="1623441" y="13081"/>
                </a:lnTo>
                <a:lnTo>
                  <a:pt x="1622094" y="11176"/>
                </a:lnTo>
                <a:lnTo>
                  <a:pt x="1616773" y="10426"/>
                </a:lnTo>
                <a:lnTo>
                  <a:pt x="1608683" y="9906"/>
                </a:lnTo>
                <a:lnTo>
                  <a:pt x="1599057" y="8763"/>
                </a:lnTo>
                <a:lnTo>
                  <a:pt x="1597139" y="12954"/>
                </a:lnTo>
                <a:lnTo>
                  <a:pt x="1581213" y="14617"/>
                </a:lnTo>
                <a:lnTo>
                  <a:pt x="1559369" y="15113"/>
                </a:lnTo>
                <a:lnTo>
                  <a:pt x="1539748" y="16014"/>
                </a:lnTo>
                <a:lnTo>
                  <a:pt x="1540383" y="14351"/>
                </a:lnTo>
                <a:lnTo>
                  <a:pt x="1544599" y="12839"/>
                </a:lnTo>
                <a:lnTo>
                  <a:pt x="1553819" y="11823"/>
                </a:lnTo>
                <a:lnTo>
                  <a:pt x="1569466" y="11684"/>
                </a:lnTo>
                <a:lnTo>
                  <a:pt x="1551381" y="10553"/>
                </a:lnTo>
                <a:lnTo>
                  <a:pt x="1537004" y="13220"/>
                </a:lnTo>
                <a:lnTo>
                  <a:pt x="1522742" y="16129"/>
                </a:lnTo>
                <a:lnTo>
                  <a:pt x="1519770" y="16014"/>
                </a:lnTo>
                <a:lnTo>
                  <a:pt x="1515313" y="15811"/>
                </a:lnTo>
                <a:lnTo>
                  <a:pt x="1514983" y="16014"/>
                </a:lnTo>
                <a:lnTo>
                  <a:pt x="1513598" y="15748"/>
                </a:lnTo>
                <a:lnTo>
                  <a:pt x="1507909" y="15506"/>
                </a:lnTo>
                <a:lnTo>
                  <a:pt x="1505216" y="15379"/>
                </a:lnTo>
                <a:lnTo>
                  <a:pt x="1503413" y="15506"/>
                </a:lnTo>
                <a:lnTo>
                  <a:pt x="1487754" y="15113"/>
                </a:lnTo>
                <a:lnTo>
                  <a:pt x="1476400" y="13970"/>
                </a:lnTo>
                <a:lnTo>
                  <a:pt x="1475359" y="12446"/>
                </a:lnTo>
                <a:lnTo>
                  <a:pt x="1481582" y="12446"/>
                </a:lnTo>
                <a:lnTo>
                  <a:pt x="1444498" y="12192"/>
                </a:lnTo>
                <a:lnTo>
                  <a:pt x="1402562" y="12839"/>
                </a:lnTo>
                <a:lnTo>
                  <a:pt x="1367180" y="14732"/>
                </a:lnTo>
                <a:lnTo>
                  <a:pt x="1349756" y="18288"/>
                </a:lnTo>
                <a:lnTo>
                  <a:pt x="1349324" y="17653"/>
                </a:lnTo>
                <a:lnTo>
                  <a:pt x="1349349" y="17399"/>
                </a:lnTo>
                <a:lnTo>
                  <a:pt x="1354963" y="10934"/>
                </a:lnTo>
                <a:lnTo>
                  <a:pt x="1357376" y="9525"/>
                </a:lnTo>
                <a:lnTo>
                  <a:pt x="1283843" y="30734"/>
                </a:lnTo>
                <a:lnTo>
                  <a:pt x="1283957" y="27940"/>
                </a:lnTo>
                <a:lnTo>
                  <a:pt x="1283843" y="24765"/>
                </a:lnTo>
                <a:lnTo>
                  <a:pt x="1282153" y="21209"/>
                </a:lnTo>
                <a:lnTo>
                  <a:pt x="1281201" y="19189"/>
                </a:lnTo>
                <a:lnTo>
                  <a:pt x="1299591" y="9525"/>
                </a:lnTo>
                <a:lnTo>
                  <a:pt x="1291590" y="8890"/>
                </a:lnTo>
                <a:lnTo>
                  <a:pt x="1282204" y="8382"/>
                </a:lnTo>
                <a:lnTo>
                  <a:pt x="1270736" y="8509"/>
                </a:lnTo>
                <a:lnTo>
                  <a:pt x="1256538" y="9525"/>
                </a:lnTo>
                <a:lnTo>
                  <a:pt x="1261884" y="11074"/>
                </a:lnTo>
                <a:lnTo>
                  <a:pt x="1266304" y="13843"/>
                </a:lnTo>
                <a:lnTo>
                  <a:pt x="1267815" y="16395"/>
                </a:lnTo>
                <a:lnTo>
                  <a:pt x="1264285" y="17526"/>
                </a:lnTo>
                <a:lnTo>
                  <a:pt x="1250302" y="14478"/>
                </a:lnTo>
                <a:lnTo>
                  <a:pt x="1241996" y="13220"/>
                </a:lnTo>
                <a:lnTo>
                  <a:pt x="1232636" y="12065"/>
                </a:lnTo>
                <a:lnTo>
                  <a:pt x="1215517" y="9525"/>
                </a:lnTo>
                <a:lnTo>
                  <a:pt x="1219568" y="11303"/>
                </a:lnTo>
                <a:lnTo>
                  <a:pt x="1217041" y="14478"/>
                </a:lnTo>
                <a:lnTo>
                  <a:pt x="1209548" y="17284"/>
                </a:lnTo>
                <a:lnTo>
                  <a:pt x="1198753" y="18288"/>
                </a:lnTo>
                <a:lnTo>
                  <a:pt x="1201166" y="17526"/>
                </a:lnTo>
                <a:lnTo>
                  <a:pt x="1197533" y="10642"/>
                </a:lnTo>
                <a:lnTo>
                  <a:pt x="1163447" y="17526"/>
                </a:lnTo>
                <a:lnTo>
                  <a:pt x="1167777" y="15773"/>
                </a:lnTo>
                <a:lnTo>
                  <a:pt x="1167714" y="15367"/>
                </a:lnTo>
                <a:lnTo>
                  <a:pt x="1167028" y="13081"/>
                </a:lnTo>
                <a:lnTo>
                  <a:pt x="1162659" y="10287"/>
                </a:lnTo>
                <a:lnTo>
                  <a:pt x="1158087" y="8648"/>
                </a:lnTo>
                <a:lnTo>
                  <a:pt x="1156335" y="8001"/>
                </a:lnTo>
                <a:lnTo>
                  <a:pt x="1152690" y="8648"/>
                </a:lnTo>
                <a:lnTo>
                  <a:pt x="1139672" y="8648"/>
                </a:lnTo>
                <a:lnTo>
                  <a:pt x="1123873" y="8509"/>
                </a:lnTo>
                <a:lnTo>
                  <a:pt x="1111885" y="8763"/>
                </a:lnTo>
                <a:lnTo>
                  <a:pt x="1128649" y="10287"/>
                </a:lnTo>
                <a:lnTo>
                  <a:pt x="1102042" y="11442"/>
                </a:lnTo>
                <a:lnTo>
                  <a:pt x="1083957" y="15379"/>
                </a:lnTo>
                <a:lnTo>
                  <a:pt x="1066063" y="19570"/>
                </a:lnTo>
                <a:lnTo>
                  <a:pt x="1039749" y="21209"/>
                </a:lnTo>
                <a:lnTo>
                  <a:pt x="1043724" y="18923"/>
                </a:lnTo>
                <a:lnTo>
                  <a:pt x="1045616" y="15367"/>
                </a:lnTo>
                <a:lnTo>
                  <a:pt x="1042314" y="11684"/>
                </a:lnTo>
                <a:lnTo>
                  <a:pt x="1030732" y="9525"/>
                </a:lnTo>
                <a:lnTo>
                  <a:pt x="1018501" y="14617"/>
                </a:lnTo>
                <a:lnTo>
                  <a:pt x="998943" y="21856"/>
                </a:lnTo>
                <a:lnTo>
                  <a:pt x="974001" y="28956"/>
                </a:lnTo>
                <a:lnTo>
                  <a:pt x="945642" y="33667"/>
                </a:lnTo>
                <a:lnTo>
                  <a:pt x="938022" y="30734"/>
                </a:lnTo>
                <a:lnTo>
                  <a:pt x="907923" y="33667"/>
                </a:lnTo>
                <a:lnTo>
                  <a:pt x="954176" y="20701"/>
                </a:lnTo>
                <a:lnTo>
                  <a:pt x="1008253" y="8763"/>
                </a:lnTo>
                <a:lnTo>
                  <a:pt x="1000023" y="7378"/>
                </a:lnTo>
                <a:lnTo>
                  <a:pt x="996391" y="6489"/>
                </a:lnTo>
                <a:lnTo>
                  <a:pt x="991158" y="5981"/>
                </a:lnTo>
                <a:lnTo>
                  <a:pt x="978154" y="5842"/>
                </a:lnTo>
                <a:lnTo>
                  <a:pt x="977468" y="5092"/>
                </a:lnTo>
                <a:lnTo>
                  <a:pt x="976782" y="4318"/>
                </a:lnTo>
                <a:lnTo>
                  <a:pt x="982738" y="3175"/>
                </a:lnTo>
                <a:lnTo>
                  <a:pt x="991666" y="2413"/>
                </a:lnTo>
                <a:lnTo>
                  <a:pt x="999236" y="2159"/>
                </a:lnTo>
                <a:lnTo>
                  <a:pt x="940943" y="762"/>
                </a:lnTo>
                <a:lnTo>
                  <a:pt x="935202" y="3695"/>
                </a:lnTo>
                <a:lnTo>
                  <a:pt x="920000" y="5588"/>
                </a:lnTo>
                <a:lnTo>
                  <a:pt x="904633" y="7251"/>
                </a:lnTo>
                <a:lnTo>
                  <a:pt x="898398" y="9525"/>
                </a:lnTo>
                <a:lnTo>
                  <a:pt x="961898" y="5092"/>
                </a:lnTo>
                <a:lnTo>
                  <a:pt x="956525" y="9156"/>
                </a:lnTo>
                <a:lnTo>
                  <a:pt x="939304" y="13462"/>
                </a:lnTo>
                <a:lnTo>
                  <a:pt x="913904" y="16903"/>
                </a:lnTo>
                <a:lnTo>
                  <a:pt x="884047" y="17526"/>
                </a:lnTo>
                <a:lnTo>
                  <a:pt x="880770" y="15506"/>
                </a:lnTo>
                <a:lnTo>
                  <a:pt x="883793" y="12446"/>
                </a:lnTo>
                <a:lnTo>
                  <a:pt x="888034" y="9664"/>
                </a:lnTo>
                <a:lnTo>
                  <a:pt x="888619" y="9271"/>
                </a:lnTo>
                <a:lnTo>
                  <a:pt x="890778" y="7251"/>
                </a:lnTo>
                <a:lnTo>
                  <a:pt x="882396" y="8382"/>
                </a:lnTo>
                <a:lnTo>
                  <a:pt x="868768" y="9271"/>
                </a:lnTo>
                <a:lnTo>
                  <a:pt x="855370" y="9664"/>
                </a:lnTo>
                <a:lnTo>
                  <a:pt x="847725" y="9525"/>
                </a:lnTo>
                <a:lnTo>
                  <a:pt x="865505" y="6604"/>
                </a:lnTo>
                <a:lnTo>
                  <a:pt x="849452" y="6604"/>
                </a:lnTo>
                <a:lnTo>
                  <a:pt x="834491" y="8382"/>
                </a:lnTo>
                <a:lnTo>
                  <a:pt x="818654" y="9664"/>
                </a:lnTo>
                <a:lnTo>
                  <a:pt x="799973" y="8001"/>
                </a:lnTo>
                <a:lnTo>
                  <a:pt x="791514" y="6985"/>
                </a:lnTo>
                <a:lnTo>
                  <a:pt x="782066" y="5092"/>
                </a:lnTo>
                <a:lnTo>
                  <a:pt x="774039" y="3695"/>
                </a:lnTo>
                <a:lnTo>
                  <a:pt x="769874" y="4318"/>
                </a:lnTo>
                <a:lnTo>
                  <a:pt x="779322" y="10553"/>
                </a:lnTo>
                <a:lnTo>
                  <a:pt x="783704" y="18542"/>
                </a:lnTo>
                <a:lnTo>
                  <a:pt x="783767" y="20078"/>
                </a:lnTo>
                <a:lnTo>
                  <a:pt x="783399" y="26809"/>
                </a:lnTo>
                <a:lnTo>
                  <a:pt x="778002" y="32131"/>
                </a:lnTo>
                <a:lnTo>
                  <a:pt x="768667" y="31381"/>
                </a:lnTo>
                <a:lnTo>
                  <a:pt x="763346" y="30734"/>
                </a:lnTo>
                <a:lnTo>
                  <a:pt x="750570" y="29210"/>
                </a:lnTo>
                <a:lnTo>
                  <a:pt x="731024" y="26670"/>
                </a:lnTo>
                <a:lnTo>
                  <a:pt x="721499" y="24892"/>
                </a:lnTo>
                <a:lnTo>
                  <a:pt x="717423" y="24142"/>
                </a:lnTo>
                <a:lnTo>
                  <a:pt x="714209" y="20459"/>
                </a:lnTo>
                <a:lnTo>
                  <a:pt x="721525" y="16510"/>
                </a:lnTo>
                <a:lnTo>
                  <a:pt x="726706" y="13970"/>
                </a:lnTo>
                <a:lnTo>
                  <a:pt x="728522" y="13081"/>
                </a:lnTo>
                <a:lnTo>
                  <a:pt x="729297" y="12700"/>
                </a:lnTo>
                <a:lnTo>
                  <a:pt x="727456" y="9525"/>
                </a:lnTo>
                <a:lnTo>
                  <a:pt x="726948" y="10934"/>
                </a:lnTo>
                <a:lnTo>
                  <a:pt x="714502" y="13081"/>
                </a:lnTo>
                <a:lnTo>
                  <a:pt x="710590" y="11823"/>
                </a:lnTo>
                <a:lnTo>
                  <a:pt x="710145" y="10553"/>
                </a:lnTo>
                <a:lnTo>
                  <a:pt x="707453" y="9525"/>
                </a:lnTo>
                <a:lnTo>
                  <a:pt x="696849" y="9525"/>
                </a:lnTo>
                <a:lnTo>
                  <a:pt x="689038" y="11557"/>
                </a:lnTo>
                <a:lnTo>
                  <a:pt x="677684" y="11684"/>
                </a:lnTo>
                <a:lnTo>
                  <a:pt x="673392" y="11823"/>
                </a:lnTo>
                <a:lnTo>
                  <a:pt x="686816" y="13843"/>
                </a:lnTo>
                <a:lnTo>
                  <a:pt x="673798" y="13970"/>
                </a:lnTo>
                <a:lnTo>
                  <a:pt x="664222" y="13462"/>
                </a:lnTo>
                <a:lnTo>
                  <a:pt x="653999" y="12700"/>
                </a:lnTo>
                <a:lnTo>
                  <a:pt x="639064" y="12446"/>
                </a:lnTo>
                <a:lnTo>
                  <a:pt x="595122" y="24892"/>
                </a:lnTo>
                <a:lnTo>
                  <a:pt x="596519" y="24142"/>
                </a:lnTo>
                <a:lnTo>
                  <a:pt x="591820" y="21971"/>
                </a:lnTo>
                <a:lnTo>
                  <a:pt x="589407" y="21209"/>
                </a:lnTo>
                <a:lnTo>
                  <a:pt x="559714" y="20459"/>
                </a:lnTo>
                <a:lnTo>
                  <a:pt x="509282" y="18681"/>
                </a:lnTo>
                <a:lnTo>
                  <a:pt x="481457" y="18288"/>
                </a:lnTo>
                <a:lnTo>
                  <a:pt x="476313" y="17145"/>
                </a:lnTo>
                <a:lnTo>
                  <a:pt x="469353" y="16014"/>
                </a:lnTo>
                <a:lnTo>
                  <a:pt x="467207" y="15367"/>
                </a:lnTo>
                <a:lnTo>
                  <a:pt x="460857" y="15379"/>
                </a:lnTo>
                <a:lnTo>
                  <a:pt x="455371" y="19812"/>
                </a:lnTo>
                <a:lnTo>
                  <a:pt x="440067" y="24142"/>
                </a:lnTo>
                <a:lnTo>
                  <a:pt x="416775" y="27940"/>
                </a:lnTo>
                <a:lnTo>
                  <a:pt x="387337" y="30734"/>
                </a:lnTo>
                <a:lnTo>
                  <a:pt x="370649" y="30607"/>
                </a:lnTo>
                <a:lnTo>
                  <a:pt x="366547" y="29210"/>
                </a:lnTo>
                <a:lnTo>
                  <a:pt x="367728" y="27559"/>
                </a:lnTo>
                <a:lnTo>
                  <a:pt x="366903" y="27051"/>
                </a:lnTo>
                <a:lnTo>
                  <a:pt x="330720" y="28321"/>
                </a:lnTo>
                <a:lnTo>
                  <a:pt x="309219" y="31762"/>
                </a:lnTo>
                <a:lnTo>
                  <a:pt x="289801" y="34290"/>
                </a:lnTo>
                <a:lnTo>
                  <a:pt x="268363" y="33845"/>
                </a:lnTo>
                <a:lnTo>
                  <a:pt x="268363" y="38862"/>
                </a:lnTo>
                <a:lnTo>
                  <a:pt x="266776" y="38735"/>
                </a:lnTo>
                <a:lnTo>
                  <a:pt x="260781" y="38163"/>
                </a:lnTo>
                <a:lnTo>
                  <a:pt x="258445" y="37973"/>
                </a:lnTo>
                <a:lnTo>
                  <a:pt x="258953" y="37973"/>
                </a:lnTo>
                <a:lnTo>
                  <a:pt x="260781" y="38163"/>
                </a:lnTo>
                <a:lnTo>
                  <a:pt x="265112" y="38481"/>
                </a:lnTo>
                <a:lnTo>
                  <a:pt x="268363" y="38862"/>
                </a:lnTo>
                <a:lnTo>
                  <a:pt x="268363" y="33845"/>
                </a:lnTo>
                <a:lnTo>
                  <a:pt x="259842" y="33667"/>
                </a:lnTo>
                <a:lnTo>
                  <a:pt x="257657" y="32893"/>
                </a:lnTo>
                <a:lnTo>
                  <a:pt x="250786" y="30492"/>
                </a:lnTo>
                <a:lnTo>
                  <a:pt x="250926" y="27559"/>
                </a:lnTo>
                <a:lnTo>
                  <a:pt x="254101" y="25031"/>
                </a:lnTo>
                <a:lnTo>
                  <a:pt x="254127" y="22606"/>
                </a:lnTo>
                <a:lnTo>
                  <a:pt x="273697" y="22555"/>
                </a:lnTo>
                <a:lnTo>
                  <a:pt x="288099" y="23634"/>
                </a:lnTo>
                <a:lnTo>
                  <a:pt x="301739" y="24892"/>
                </a:lnTo>
                <a:lnTo>
                  <a:pt x="315214" y="25539"/>
                </a:lnTo>
                <a:lnTo>
                  <a:pt x="292354" y="23368"/>
                </a:lnTo>
                <a:lnTo>
                  <a:pt x="300393" y="22479"/>
                </a:lnTo>
                <a:lnTo>
                  <a:pt x="310426" y="21856"/>
                </a:lnTo>
                <a:lnTo>
                  <a:pt x="320725" y="21590"/>
                </a:lnTo>
                <a:lnTo>
                  <a:pt x="329552" y="21971"/>
                </a:lnTo>
                <a:lnTo>
                  <a:pt x="324205" y="21590"/>
                </a:lnTo>
                <a:lnTo>
                  <a:pt x="304558" y="20193"/>
                </a:lnTo>
                <a:lnTo>
                  <a:pt x="242697" y="19583"/>
                </a:lnTo>
                <a:lnTo>
                  <a:pt x="242697" y="37338"/>
                </a:lnTo>
                <a:lnTo>
                  <a:pt x="227330" y="37338"/>
                </a:lnTo>
                <a:lnTo>
                  <a:pt x="225044" y="37973"/>
                </a:lnTo>
                <a:lnTo>
                  <a:pt x="224028" y="37973"/>
                </a:lnTo>
                <a:lnTo>
                  <a:pt x="223520" y="37338"/>
                </a:lnTo>
                <a:lnTo>
                  <a:pt x="226949" y="36576"/>
                </a:lnTo>
                <a:lnTo>
                  <a:pt x="235966" y="35814"/>
                </a:lnTo>
                <a:lnTo>
                  <a:pt x="240284" y="36576"/>
                </a:lnTo>
                <a:lnTo>
                  <a:pt x="242697" y="37338"/>
                </a:lnTo>
                <a:lnTo>
                  <a:pt x="242697" y="19583"/>
                </a:lnTo>
                <a:lnTo>
                  <a:pt x="215684" y="19304"/>
                </a:lnTo>
                <a:lnTo>
                  <a:pt x="172974" y="17526"/>
                </a:lnTo>
                <a:lnTo>
                  <a:pt x="165709" y="18681"/>
                </a:lnTo>
                <a:lnTo>
                  <a:pt x="158686" y="19685"/>
                </a:lnTo>
                <a:lnTo>
                  <a:pt x="154609" y="20828"/>
                </a:lnTo>
                <a:lnTo>
                  <a:pt x="156210" y="21971"/>
                </a:lnTo>
                <a:lnTo>
                  <a:pt x="171958" y="21971"/>
                </a:lnTo>
                <a:lnTo>
                  <a:pt x="173697" y="23876"/>
                </a:lnTo>
                <a:lnTo>
                  <a:pt x="157467" y="26670"/>
                </a:lnTo>
                <a:lnTo>
                  <a:pt x="162433" y="27813"/>
                </a:lnTo>
                <a:lnTo>
                  <a:pt x="146189" y="29603"/>
                </a:lnTo>
                <a:lnTo>
                  <a:pt x="128714" y="31242"/>
                </a:lnTo>
                <a:lnTo>
                  <a:pt x="109702" y="32131"/>
                </a:lnTo>
                <a:lnTo>
                  <a:pt x="88900" y="31381"/>
                </a:lnTo>
                <a:lnTo>
                  <a:pt x="83185" y="27051"/>
                </a:lnTo>
                <a:lnTo>
                  <a:pt x="86664" y="27940"/>
                </a:lnTo>
                <a:lnTo>
                  <a:pt x="94119" y="28587"/>
                </a:lnTo>
                <a:lnTo>
                  <a:pt x="103022" y="28829"/>
                </a:lnTo>
                <a:lnTo>
                  <a:pt x="110871" y="28448"/>
                </a:lnTo>
                <a:lnTo>
                  <a:pt x="98386" y="28206"/>
                </a:lnTo>
                <a:lnTo>
                  <a:pt x="87071" y="27051"/>
                </a:lnTo>
                <a:lnTo>
                  <a:pt x="82054" y="26543"/>
                </a:lnTo>
                <a:lnTo>
                  <a:pt x="65557" y="25654"/>
                </a:lnTo>
                <a:lnTo>
                  <a:pt x="52578" y="27813"/>
                </a:lnTo>
                <a:lnTo>
                  <a:pt x="73152" y="31381"/>
                </a:lnTo>
                <a:lnTo>
                  <a:pt x="56515" y="33401"/>
                </a:lnTo>
                <a:lnTo>
                  <a:pt x="38519" y="35306"/>
                </a:lnTo>
                <a:lnTo>
                  <a:pt x="19545" y="36703"/>
                </a:lnTo>
                <a:lnTo>
                  <a:pt x="0" y="36576"/>
                </a:lnTo>
                <a:lnTo>
                  <a:pt x="6286" y="38354"/>
                </a:lnTo>
                <a:lnTo>
                  <a:pt x="14579" y="38989"/>
                </a:lnTo>
                <a:lnTo>
                  <a:pt x="24384" y="41656"/>
                </a:lnTo>
                <a:lnTo>
                  <a:pt x="27787" y="38735"/>
                </a:lnTo>
                <a:lnTo>
                  <a:pt x="67754" y="37973"/>
                </a:lnTo>
                <a:lnTo>
                  <a:pt x="66789" y="36703"/>
                </a:lnTo>
                <a:lnTo>
                  <a:pt x="65532" y="35064"/>
                </a:lnTo>
                <a:lnTo>
                  <a:pt x="78803" y="37973"/>
                </a:lnTo>
                <a:lnTo>
                  <a:pt x="105956" y="40259"/>
                </a:lnTo>
                <a:lnTo>
                  <a:pt x="122809" y="43192"/>
                </a:lnTo>
                <a:lnTo>
                  <a:pt x="121577" y="42037"/>
                </a:lnTo>
                <a:lnTo>
                  <a:pt x="120980" y="41287"/>
                </a:lnTo>
                <a:lnTo>
                  <a:pt x="124498" y="40767"/>
                </a:lnTo>
                <a:lnTo>
                  <a:pt x="135636" y="40906"/>
                </a:lnTo>
                <a:lnTo>
                  <a:pt x="135940" y="40767"/>
                </a:lnTo>
                <a:lnTo>
                  <a:pt x="139065" y="39509"/>
                </a:lnTo>
                <a:lnTo>
                  <a:pt x="140462" y="39509"/>
                </a:lnTo>
                <a:lnTo>
                  <a:pt x="135255" y="38735"/>
                </a:lnTo>
                <a:lnTo>
                  <a:pt x="130937" y="37973"/>
                </a:lnTo>
                <a:lnTo>
                  <a:pt x="129540" y="37338"/>
                </a:lnTo>
                <a:lnTo>
                  <a:pt x="141414" y="35179"/>
                </a:lnTo>
                <a:lnTo>
                  <a:pt x="143052" y="35064"/>
                </a:lnTo>
                <a:lnTo>
                  <a:pt x="157784" y="33909"/>
                </a:lnTo>
                <a:lnTo>
                  <a:pt x="174358" y="33020"/>
                </a:lnTo>
                <a:lnTo>
                  <a:pt x="186817" y="32131"/>
                </a:lnTo>
                <a:lnTo>
                  <a:pt x="191439" y="32778"/>
                </a:lnTo>
                <a:lnTo>
                  <a:pt x="189649" y="33401"/>
                </a:lnTo>
                <a:lnTo>
                  <a:pt x="186791" y="34163"/>
                </a:lnTo>
                <a:lnTo>
                  <a:pt x="188214" y="35064"/>
                </a:lnTo>
                <a:lnTo>
                  <a:pt x="205867" y="32893"/>
                </a:lnTo>
                <a:lnTo>
                  <a:pt x="211404" y="34937"/>
                </a:lnTo>
                <a:lnTo>
                  <a:pt x="219811" y="36842"/>
                </a:lnTo>
                <a:lnTo>
                  <a:pt x="222199" y="38620"/>
                </a:lnTo>
                <a:lnTo>
                  <a:pt x="209677" y="40259"/>
                </a:lnTo>
                <a:lnTo>
                  <a:pt x="236982" y="40259"/>
                </a:lnTo>
                <a:lnTo>
                  <a:pt x="250075" y="41529"/>
                </a:lnTo>
                <a:lnTo>
                  <a:pt x="264058" y="42303"/>
                </a:lnTo>
                <a:lnTo>
                  <a:pt x="277520" y="42418"/>
                </a:lnTo>
                <a:lnTo>
                  <a:pt x="289052" y="41656"/>
                </a:lnTo>
                <a:lnTo>
                  <a:pt x="299415" y="41414"/>
                </a:lnTo>
                <a:lnTo>
                  <a:pt x="308876" y="40513"/>
                </a:lnTo>
                <a:lnTo>
                  <a:pt x="313778" y="39878"/>
                </a:lnTo>
                <a:lnTo>
                  <a:pt x="310515" y="40906"/>
                </a:lnTo>
                <a:lnTo>
                  <a:pt x="330708" y="39878"/>
                </a:lnTo>
                <a:lnTo>
                  <a:pt x="350913" y="38862"/>
                </a:lnTo>
                <a:lnTo>
                  <a:pt x="353441" y="38735"/>
                </a:lnTo>
                <a:lnTo>
                  <a:pt x="353949" y="39509"/>
                </a:lnTo>
                <a:lnTo>
                  <a:pt x="386308" y="39128"/>
                </a:lnTo>
                <a:lnTo>
                  <a:pt x="397433" y="38735"/>
                </a:lnTo>
                <a:lnTo>
                  <a:pt x="419684" y="37973"/>
                </a:lnTo>
                <a:lnTo>
                  <a:pt x="457314" y="37960"/>
                </a:lnTo>
                <a:lnTo>
                  <a:pt x="490093" y="40259"/>
                </a:lnTo>
                <a:lnTo>
                  <a:pt x="500989" y="39624"/>
                </a:lnTo>
                <a:lnTo>
                  <a:pt x="512800" y="39243"/>
                </a:lnTo>
                <a:lnTo>
                  <a:pt x="526503" y="39243"/>
                </a:lnTo>
                <a:lnTo>
                  <a:pt x="543052" y="39509"/>
                </a:lnTo>
                <a:lnTo>
                  <a:pt x="547370" y="42418"/>
                </a:lnTo>
                <a:lnTo>
                  <a:pt x="564007" y="42545"/>
                </a:lnTo>
                <a:lnTo>
                  <a:pt x="583006" y="43192"/>
                </a:lnTo>
                <a:lnTo>
                  <a:pt x="599922" y="43573"/>
                </a:lnTo>
                <a:lnTo>
                  <a:pt x="610362" y="42418"/>
                </a:lnTo>
                <a:lnTo>
                  <a:pt x="633285" y="45859"/>
                </a:lnTo>
                <a:lnTo>
                  <a:pt x="666584" y="46482"/>
                </a:lnTo>
                <a:lnTo>
                  <a:pt x="702119" y="45859"/>
                </a:lnTo>
                <a:lnTo>
                  <a:pt x="731774" y="46101"/>
                </a:lnTo>
                <a:lnTo>
                  <a:pt x="731862" y="45859"/>
                </a:lnTo>
                <a:lnTo>
                  <a:pt x="733171" y="42418"/>
                </a:lnTo>
                <a:lnTo>
                  <a:pt x="749655" y="42303"/>
                </a:lnTo>
                <a:lnTo>
                  <a:pt x="766584" y="41910"/>
                </a:lnTo>
                <a:lnTo>
                  <a:pt x="804291" y="40259"/>
                </a:lnTo>
                <a:lnTo>
                  <a:pt x="803757" y="39243"/>
                </a:lnTo>
                <a:lnTo>
                  <a:pt x="802970" y="37731"/>
                </a:lnTo>
                <a:lnTo>
                  <a:pt x="802386" y="36576"/>
                </a:lnTo>
                <a:lnTo>
                  <a:pt x="822604" y="36068"/>
                </a:lnTo>
                <a:lnTo>
                  <a:pt x="873302" y="38354"/>
                </a:lnTo>
                <a:lnTo>
                  <a:pt x="901319" y="38735"/>
                </a:lnTo>
                <a:lnTo>
                  <a:pt x="898398" y="40259"/>
                </a:lnTo>
                <a:lnTo>
                  <a:pt x="893013" y="40259"/>
                </a:lnTo>
                <a:lnTo>
                  <a:pt x="916597" y="41910"/>
                </a:lnTo>
                <a:lnTo>
                  <a:pt x="985812" y="38354"/>
                </a:lnTo>
                <a:lnTo>
                  <a:pt x="1017778" y="39509"/>
                </a:lnTo>
                <a:lnTo>
                  <a:pt x="1027811" y="38735"/>
                </a:lnTo>
                <a:lnTo>
                  <a:pt x="1035431" y="38735"/>
                </a:lnTo>
                <a:lnTo>
                  <a:pt x="1042162" y="39509"/>
                </a:lnTo>
                <a:lnTo>
                  <a:pt x="1040765" y="39509"/>
                </a:lnTo>
                <a:lnTo>
                  <a:pt x="1039749" y="40259"/>
                </a:lnTo>
                <a:lnTo>
                  <a:pt x="1044067" y="40259"/>
                </a:lnTo>
                <a:lnTo>
                  <a:pt x="1057910" y="41656"/>
                </a:lnTo>
                <a:lnTo>
                  <a:pt x="1054100" y="40906"/>
                </a:lnTo>
                <a:lnTo>
                  <a:pt x="1049782" y="40259"/>
                </a:lnTo>
                <a:lnTo>
                  <a:pt x="1046480" y="40259"/>
                </a:lnTo>
                <a:lnTo>
                  <a:pt x="1052918" y="40132"/>
                </a:lnTo>
                <a:lnTo>
                  <a:pt x="1060538" y="39751"/>
                </a:lnTo>
                <a:lnTo>
                  <a:pt x="1077468" y="38735"/>
                </a:lnTo>
                <a:lnTo>
                  <a:pt x="1082802" y="42418"/>
                </a:lnTo>
                <a:lnTo>
                  <a:pt x="1085088" y="42418"/>
                </a:lnTo>
                <a:lnTo>
                  <a:pt x="1096645" y="43815"/>
                </a:lnTo>
                <a:lnTo>
                  <a:pt x="1094232" y="40906"/>
                </a:lnTo>
                <a:lnTo>
                  <a:pt x="1090002" y="38735"/>
                </a:lnTo>
                <a:lnTo>
                  <a:pt x="1089253" y="38354"/>
                </a:lnTo>
                <a:lnTo>
                  <a:pt x="1088517" y="37973"/>
                </a:lnTo>
                <a:lnTo>
                  <a:pt x="1094232" y="37338"/>
                </a:lnTo>
                <a:lnTo>
                  <a:pt x="1099439" y="36576"/>
                </a:lnTo>
                <a:lnTo>
                  <a:pt x="1102309" y="36068"/>
                </a:lnTo>
                <a:lnTo>
                  <a:pt x="1103757" y="35814"/>
                </a:lnTo>
                <a:lnTo>
                  <a:pt x="1112583" y="38112"/>
                </a:lnTo>
                <a:lnTo>
                  <a:pt x="1124038" y="37731"/>
                </a:lnTo>
                <a:lnTo>
                  <a:pt x="1136116" y="37592"/>
                </a:lnTo>
                <a:lnTo>
                  <a:pt x="1146810" y="40259"/>
                </a:lnTo>
                <a:lnTo>
                  <a:pt x="1159446" y="38481"/>
                </a:lnTo>
                <a:lnTo>
                  <a:pt x="1173772" y="37592"/>
                </a:lnTo>
                <a:lnTo>
                  <a:pt x="1179918" y="37223"/>
                </a:lnTo>
                <a:lnTo>
                  <a:pt x="1193761" y="35814"/>
                </a:lnTo>
                <a:lnTo>
                  <a:pt x="1200061" y="35179"/>
                </a:lnTo>
                <a:lnTo>
                  <a:pt x="1202778" y="34290"/>
                </a:lnTo>
                <a:lnTo>
                  <a:pt x="1204722" y="33667"/>
                </a:lnTo>
                <a:lnTo>
                  <a:pt x="1211707" y="31381"/>
                </a:lnTo>
                <a:lnTo>
                  <a:pt x="1212215" y="32893"/>
                </a:lnTo>
                <a:lnTo>
                  <a:pt x="1209294" y="32893"/>
                </a:lnTo>
                <a:lnTo>
                  <a:pt x="1218958" y="33401"/>
                </a:lnTo>
                <a:lnTo>
                  <a:pt x="1228471" y="33667"/>
                </a:lnTo>
                <a:lnTo>
                  <a:pt x="1237678" y="33667"/>
                </a:lnTo>
                <a:lnTo>
                  <a:pt x="1246505" y="32893"/>
                </a:lnTo>
                <a:lnTo>
                  <a:pt x="1252347" y="37338"/>
                </a:lnTo>
                <a:lnTo>
                  <a:pt x="1280414" y="31381"/>
                </a:lnTo>
                <a:lnTo>
                  <a:pt x="1291234" y="33401"/>
                </a:lnTo>
                <a:lnTo>
                  <a:pt x="1296936" y="35179"/>
                </a:lnTo>
                <a:lnTo>
                  <a:pt x="1296174" y="37084"/>
                </a:lnTo>
                <a:lnTo>
                  <a:pt x="1287653" y="39509"/>
                </a:lnTo>
                <a:lnTo>
                  <a:pt x="1311008" y="36957"/>
                </a:lnTo>
                <a:lnTo>
                  <a:pt x="1336776" y="34798"/>
                </a:lnTo>
                <a:lnTo>
                  <a:pt x="1356360" y="32131"/>
                </a:lnTo>
                <a:lnTo>
                  <a:pt x="1354455" y="35064"/>
                </a:lnTo>
                <a:lnTo>
                  <a:pt x="1365186" y="34556"/>
                </a:lnTo>
                <a:lnTo>
                  <a:pt x="1376768" y="33528"/>
                </a:lnTo>
                <a:lnTo>
                  <a:pt x="1387348" y="32893"/>
                </a:lnTo>
                <a:lnTo>
                  <a:pt x="1395095" y="33667"/>
                </a:lnTo>
                <a:lnTo>
                  <a:pt x="1429537" y="36449"/>
                </a:lnTo>
                <a:lnTo>
                  <a:pt x="1546263" y="37846"/>
                </a:lnTo>
                <a:lnTo>
                  <a:pt x="1605661" y="40259"/>
                </a:lnTo>
                <a:lnTo>
                  <a:pt x="1605102" y="37084"/>
                </a:lnTo>
                <a:lnTo>
                  <a:pt x="1633181" y="39624"/>
                </a:lnTo>
                <a:lnTo>
                  <a:pt x="1641983" y="37338"/>
                </a:lnTo>
                <a:lnTo>
                  <a:pt x="1645856" y="38862"/>
                </a:lnTo>
                <a:lnTo>
                  <a:pt x="1649349" y="40132"/>
                </a:lnTo>
                <a:lnTo>
                  <a:pt x="1649869" y="41287"/>
                </a:lnTo>
                <a:lnTo>
                  <a:pt x="1644904" y="42418"/>
                </a:lnTo>
                <a:lnTo>
                  <a:pt x="1671523" y="42379"/>
                </a:lnTo>
                <a:lnTo>
                  <a:pt x="1689265" y="42926"/>
                </a:lnTo>
                <a:lnTo>
                  <a:pt x="1707070" y="42799"/>
                </a:lnTo>
                <a:lnTo>
                  <a:pt x="1710690" y="42303"/>
                </a:lnTo>
                <a:lnTo>
                  <a:pt x="1725168" y="40259"/>
                </a:lnTo>
                <a:lnTo>
                  <a:pt x="1729359" y="42418"/>
                </a:lnTo>
                <a:lnTo>
                  <a:pt x="1717421" y="43192"/>
                </a:lnTo>
                <a:lnTo>
                  <a:pt x="1721231" y="44589"/>
                </a:lnTo>
                <a:lnTo>
                  <a:pt x="1724152" y="44589"/>
                </a:lnTo>
                <a:lnTo>
                  <a:pt x="1732788" y="43192"/>
                </a:lnTo>
                <a:lnTo>
                  <a:pt x="1736623" y="43827"/>
                </a:lnTo>
                <a:lnTo>
                  <a:pt x="1740408" y="45339"/>
                </a:lnTo>
                <a:lnTo>
                  <a:pt x="1731264" y="46101"/>
                </a:lnTo>
                <a:lnTo>
                  <a:pt x="1725549" y="46748"/>
                </a:lnTo>
                <a:lnTo>
                  <a:pt x="1747774" y="45720"/>
                </a:lnTo>
                <a:lnTo>
                  <a:pt x="1758810" y="43192"/>
                </a:lnTo>
                <a:lnTo>
                  <a:pt x="1760474" y="42799"/>
                </a:lnTo>
                <a:lnTo>
                  <a:pt x="1764360" y="40259"/>
                </a:lnTo>
                <a:lnTo>
                  <a:pt x="1766697" y="38735"/>
                </a:lnTo>
                <a:lnTo>
                  <a:pt x="1767573" y="37338"/>
                </a:lnTo>
                <a:lnTo>
                  <a:pt x="1767725" y="37084"/>
                </a:lnTo>
                <a:lnTo>
                  <a:pt x="1769491" y="34290"/>
                </a:lnTo>
                <a:lnTo>
                  <a:pt x="1782279" y="35814"/>
                </a:lnTo>
                <a:lnTo>
                  <a:pt x="1792757" y="36068"/>
                </a:lnTo>
                <a:lnTo>
                  <a:pt x="1802244" y="35064"/>
                </a:lnTo>
                <a:lnTo>
                  <a:pt x="1805698" y="34290"/>
                </a:lnTo>
                <a:lnTo>
                  <a:pt x="1812036" y="32893"/>
                </a:lnTo>
                <a:lnTo>
                  <a:pt x="1817052" y="34556"/>
                </a:lnTo>
                <a:lnTo>
                  <a:pt x="1820265" y="35953"/>
                </a:lnTo>
                <a:lnTo>
                  <a:pt x="1817941" y="36957"/>
                </a:lnTo>
                <a:lnTo>
                  <a:pt x="1806321" y="37338"/>
                </a:lnTo>
                <a:lnTo>
                  <a:pt x="1824278" y="38112"/>
                </a:lnTo>
                <a:lnTo>
                  <a:pt x="1851367" y="38735"/>
                </a:lnTo>
                <a:lnTo>
                  <a:pt x="1876221" y="38354"/>
                </a:lnTo>
                <a:lnTo>
                  <a:pt x="1887474" y="35814"/>
                </a:lnTo>
                <a:lnTo>
                  <a:pt x="1891792" y="37338"/>
                </a:lnTo>
                <a:lnTo>
                  <a:pt x="1906143" y="36576"/>
                </a:lnTo>
                <a:lnTo>
                  <a:pt x="1909445" y="35814"/>
                </a:lnTo>
                <a:lnTo>
                  <a:pt x="1940166" y="36449"/>
                </a:lnTo>
                <a:lnTo>
                  <a:pt x="1952866" y="36576"/>
                </a:lnTo>
                <a:lnTo>
                  <a:pt x="1970532" y="36576"/>
                </a:lnTo>
                <a:lnTo>
                  <a:pt x="1962531" y="35814"/>
                </a:lnTo>
                <a:lnTo>
                  <a:pt x="1971446" y="33159"/>
                </a:lnTo>
                <a:lnTo>
                  <a:pt x="1978266" y="32893"/>
                </a:lnTo>
                <a:lnTo>
                  <a:pt x="1981669" y="32778"/>
                </a:lnTo>
                <a:lnTo>
                  <a:pt x="1994141" y="33401"/>
                </a:lnTo>
                <a:lnTo>
                  <a:pt x="2009775" y="33667"/>
                </a:lnTo>
                <a:lnTo>
                  <a:pt x="2009267" y="34290"/>
                </a:lnTo>
                <a:lnTo>
                  <a:pt x="2036229" y="35953"/>
                </a:lnTo>
                <a:lnTo>
                  <a:pt x="2047354" y="35560"/>
                </a:lnTo>
                <a:lnTo>
                  <a:pt x="2058301" y="35306"/>
                </a:lnTo>
                <a:lnTo>
                  <a:pt x="2084705" y="37338"/>
                </a:lnTo>
                <a:lnTo>
                  <a:pt x="2083155" y="35306"/>
                </a:lnTo>
                <a:lnTo>
                  <a:pt x="2081911" y="33667"/>
                </a:lnTo>
                <a:lnTo>
                  <a:pt x="2085581" y="32778"/>
                </a:lnTo>
                <a:lnTo>
                  <a:pt x="2088210" y="32131"/>
                </a:lnTo>
                <a:lnTo>
                  <a:pt x="2091880" y="31242"/>
                </a:lnTo>
                <a:lnTo>
                  <a:pt x="2111057" y="33020"/>
                </a:lnTo>
                <a:lnTo>
                  <a:pt x="2134984" y="35687"/>
                </a:lnTo>
                <a:lnTo>
                  <a:pt x="2159254" y="35814"/>
                </a:lnTo>
                <a:lnTo>
                  <a:pt x="2148205" y="33667"/>
                </a:lnTo>
                <a:lnTo>
                  <a:pt x="2162860" y="34048"/>
                </a:lnTo>
                <a:lnTo>
                  <a:pt x="2180018" y="37846"/>
                </a:lnTo>
                <a:lnTo>
                  <a:pt x="2197163" y="42418"/>
                </a:lnTo>
                <a:lnTo>
                  <a:pt x="2215642" y="46101"/>
                </a:lnTo>
                <a:lnTo>
                  <a:pt x="2205990" y="46101"/>
                </a:lnTo>
                <a:lnTo>
                  <a:pt x="2200783" y="46748"/>
                </a:lnTo>
                <a:lnTo>
                  <a:pt x="2220722" y="47637"/>
                </a:lnTo>
                <a:lnTo>
                  <a:pt x="2224240" y="45859"/>
                </a:lnTo>
                <a:lnTo>
                  <a:pt x="2225713" y="43053"/>
                </a:lnTo>
                <a:lnTo>
                  <a:pt x="2239518" y="40906"/>
                </a:lnTo>
                <a:lnTo>
                  <a:pt x="2241080" y="42926"/>
                </a:lnTo>
                <a:lnTo>
                  <a:pt x="2241143" y="43688"/>
                </a:lnTo>
                <a:lnTo>
                  <a:pt x="2240724" y="45478"/>
                </a:lnTo>
                <a:lnTo>
                  <a:pt x="2243124" y="47256"/>
                </a:lnTo>
                <a:lnTo>
                  <a:pt x="2253742" y="48260"/>
                </a:lnTo>
                <a:lnTo>
                  <a:pt x="2268867" y="47764"/>
                </a:lnTo>
                <a:lnTo>
                  <a:pt x="2293645" y="45478"/>
                </a:lnTo>
                <a:lnTo>
                  <a:pt x="2321991" y="43815"/>
                </a:lnTo>
                <a:lnTo>
                  <a:pt x="2347849" y="45339"/>
                </a:lnTo>
                <a:lnTo>
                  <a:pt x="2343569" y="43815"/>
                </a:lnTo>
                <a:lnTo>
                  <a:pt x="2343213" y="43688"/>
                </a:lnTo>
                <a:lnTo>
                  <a:pt x="2340610" y="42164"/>
                </a:lnTo>
                <a:lnTo>
                  <a:pt x="2341956" y="40906"/>
                </a:lnTo>
                <a:lnTo>
                  <a:pt x="2342096" y="40767"/>
                </a:lnTo>
                <a:lnTo>
                  <a:pt x="2349754" y="39509"/>
                </a:lnTo>
                <a:lnTo>
                  <a:pt x="2369845" y="40640"/>
                </a:lnTo>
                <a:lnTo>
                  <a:pt x="2392743" y="42684"/>
                </a:lnTo>
                <a:lnTo>
                  <a:pt x="2415146" y="43434"/>
                </a:lnTo>
                <a:lnTo>
                  <a:pt x="2433828" y="40906"/>
                </a:lnTo>
                <a:lnTo>
                  <a:pt x="2436749" y="41656"/>
                </a:lnTo>
                <a:lnTo>
                  <a:pt x="2438146" y="42418"/>
                </a:lnTo>
                <a:lnTo>
                  <a:pt x="2438146" y="43192"/>
                </a:lnTo>
                <a:lnTo>
                  <a:pt x="2454783" y="41656"/>
                </a:lnTo>
                <a:lnTo>
                  <a:pt x="2494038" y="39128"/>
                </a:lnTo>
                <a:lnTo>
                  <a:pt x="2506980" y="37338"/>
                </a:lnTo>
                <a:lnTo>
                  <a:pt x="2531072" y="41529"/>
                </a:lnTo>
                <a:lnTo>
                  <a:pt x="2602471" y="38989"/>
                </a:lnTo>
                <a:lnTo>
                  <a:pt x="2617216" y="43192"/>
                </a:lnTo>
                <a:lnTo>
                  <a:pt x="2672207" y="42418"/>
                </a:lnTo>
                <a:lnTo>
                  <a:pt x="2670683" y="43815"/>
                </a:lnTo>
                <a:lnTo>
                  <a:pt x="2693009" y="43815"/>
                </a:lnTo>
                <a:lnTo>
                  <a:pt x="2709011" y="42684"/>
                </a:lnTo>
                <a:lnTo>
                  <a:pt x="2710700" y="42418"/>
                </a:lnTo>
                <a:lnTo>
                  <a:pt x="2720810" y="40906"/>
                </a:lnTo>
                <a:lnTo>
                  <a:pt x="2729357" y="38989"/>
                </a:lnTo>
                <a:lnTo>
                  <a:pt x="2730500" y="38735"/>
                </a:lnTo>
                <a:lnTo>
                  <a:pt x="2738501" y="40259"/>
                </a:lnTo>
                <a:lnTo>
                  <a:pt x="2732405" y="40906"/>
                </a:lnTo>
                <a:lnTo>
                  <a:pt x="2731897" y="41656"/>
                </a:lnTo>
                <a:lnTo>
                  <a:pt x="2762910" y="42799"/>
                </a:lnTo>
                <a:lnTo>
                  <a:pt x="2784602" y="42799"/>
                </a:lnTo>
                <a:lnTo>
                  <a:pt x="2804757" y="41414"/>
                </a:lnTo>
                <a:lnTo>
                  <a:pt x="2825331" y="38735"/>
                </a:lnTo>
                <a:lnTo>
                  <a:pt x="2831211" y="37973"/>
                </a:lnTo>
                <a:lnTo>
                  <a:pt x="2835529" y="41656"/>
                </a:lnTo>
                <a:lnTo>
                  <a:pt x="2852915" y="41656"/>
                </a:lnTo>
                <a:lnTo>
                  <a:pt x="2883293" y="43307"/>
                </a:lnTo>
                <a:lnTo>
                  <a:pt x="2920835" y="44704"/>
                </a:lnTo>
                <a:lnTo>
                  <a:pt x="2959201" y="43827"/>
                </a:lnTo>
                <a:lnTo>
                  <a:pt x="3103194" y="43815"/>
                </a:lnTo>
                <a:lnTo>
                  <a:pt x="3110103" y="42418"/>
                </a:lnTo>
                <a:lnTo>
                  <a:pt x="3147822" y="39509"/>
                </a:lnTo>
                <a:lnTo>
                  <a:pt x="3128276" y="37973"/>
                </a:lnTo>
                <a:lnTo>
                  <a:pt x="3128988" y="37338"/>
                </a:lnTo>
                <a:lnTo>
                  <a:pt x="3130829" y="35687"/>
                </a:lnTo>
                <a:lnTo>
                  <a:pt x="3137801" y="33667"/>
                </a:lnTo>
                <a:lnTo>
                  <a:pt x="3138678" y="33401"/>
                </a:lnTo>
                <a:lnTo>
                  <a:pt x="3134995" y="31381"/>
                </a:lnTo>
                <a:lnTo>
                  <a:pt x="3150336" y="31762"/>
                </a:lnTo>
                <a:lnTo>
                  <a:pt x="3163786" y="33020"/>
                </a:lnTo>
                <a:lnTo>
                  <a:pt x="3169285" y="34671"/>
                </a:lnTo>
                <a:lnTo>
                  <a:pt x="3160776" y="35814"/>
                </a:lnTo>
                <a:lnTo>
                  <a:pt x="3156966" y="35064"/>
                </a:lnTo>
                <a:lnTo>
                  <a:pt x="3162693" y="38735"/>
                </a:lnTo>
                <a:lnTo>
                  <a:pt x="3183636" y="39878"/>
                </a:lnTo>
                <a:lnTo>
                  <a:pt x="3205899" y="40767"/>
                </a:lnTo>
                <a:lnTo>
                  <a:pt x="3215640" y="43192"/>
                </a:lnTo>
                <a:lnTo>
                  <a:pt x="3272396" y="43307"/>
                </a:lnTo>
                <a:lnTo>
                  <a:pt x="3492246" y="47498"/>
                </a:lnTo>
                <a:lnTo>
                  <a:pt x="3481705" y="41656"/>
                </a:lnTo>
                <a:lnTo>
                  <a:pt x="3512693" y="42418"/>
                </a:lnTo>
                <a:lnTo>
                  <a:pt x="3517493" y="43688"/>
                </a:lnTo>
                <a:lnTo>
                  <a:pt x="3518509" y="45085"/>
                </a:lnTo>
                <a:lnTo>
                  <a:pt x="3513886" y="45974"/>
                </a:lnTo>
                <a:lnTo>
                  <a:pt x="3501771" y="46101"/>
                </a:lnTo>
                <a:lnTo>
                  <a:pt x="3512413" y="46990"/>
                </a:lnTo>
                <a:lnTo>
                  <a:pt x="3524720" y="45859"/>
                </a:lnTo>
                <a:lnTo>
                  <a:pt x="3534981" y="43942"/>
                </a:lnTo>
                <a:lnTo>
                  <a:pt x="3539490" y="42418"/>
                </a:lnTo>
                <a:lnTo>
                  <a:pt x="3555314" y="44196"/>
                </a:lnTo>
                <a:lnTo>
                  <a:pt x="3548824" y="46101"/>
                </a:lnTo>
                <a:lnTo>
                  <a:pt x="3536696" y="47637"/>
                </a:lnTo>
                <a:lnTo>
                  <a:pt x="3535680" y="48260"/>
                </a:lnTo>
                <a:lnTo>
                  <a:pt x="3550031" y="48260"/>
                </a:lnTo>
                <a:lnTo>
                  <a:pt x="3566566" y="45212"/>
                </a:lnTo>
                <a:lnTo>
                  <a:pt x="3576561" y="44196"/>
                </a:lnTo>
                <a:lnTo>
                  <a:pt x="3592449" y="43815"/>
                </a:lnTo>
                <a:lnTo>
                  <a:pt x="3600970" y="45085"/>
                </a:lnTo>
                <a:lnTo>
                  <a:pt x="3603891" y="46228"/>
                </a:lnTo>
                <a:lnTo>
                  <a:pt x="3604920" y="47117"/>
                </a:lnTo>
                <a:lnTo>
                  <a:pt x="3607803" y="47498"/>
                </a:lnTo>
                <a:lnTo>
                  <a:pt x="3607308" y="47498"/>
                </a:lnTo>
                <a:lnTo>
                  <a:pt x="3609708" y="48260"/>
                </a:lnTo>
                <a:lnTo>
                  <a:pt x="3617849" y="47498"/>
                </a:lnTo>
                <a:lnTo>
                  <a:pt x="3656965" y="48260"/>
                </a:lnTo>
                <a:lnTo>
                  <a:pt x="3649307" y="46101"/>
                </a:lnTo>
                <a:lnTo>
                  <a:pt x="3641204" y="43815"/>
                </a:lnTo>
                <a:lnTo>
                  <a:pt x="3618700" y="43827"/>
                </a:lnTo>
                <a:lnTo>
                  <a:pt x="3614928" y="45339"/>
                </a:lnTo>
                <a:lnTo>
                  <a:pt x="3611105" y="46101"/>
                </a:lnTo>
                <a:lnTo>
                  <a:pt x="3604882" y="45339"/>
                </a:lnTo>
                <a:lnTo>
                  <a:pt x="3618700" y="43827"/>
                </a:lnTo>
                <a:lnTo>
                  <a:pt x="3641204" y="43815"/>
                </a:lnTo>
                <a:lnTo>
                  <a:pt x="3653891" y="42926"/>
                </a:lnTo>
                <a:lnTo>
                  <a:pt x="3663734" y="42545"/>
                </a:lnTo>
                <a:lnTo>
                  <a:pt x="3664204" y="42418"/>
                </a:lnTo>
                <a:lnTo>
                  <a:pt x="3666985" y="41656"/>
                </a:lnTo>
                <a:lnTo>
                  <a:pt x="3659886" y="39509"/>
                </a:lnTo>
                <a:lnTo>
                  <a:pt x="3694125" y="43053"/>
                </a:lnTo>
                <a:lnTo>
                  <a:pt x="3744684" y="43942"/>
                </a:lnTo>
                <a:lnTo>
                  <a:pt x="3793286" y="43942"/>
                </a:lnTo>
                <a:lnTo>
                  <a:pt x="3821684" y="44589"/>
                </a:lnTo>
                <a:lnTo>
                  <a:pt x="3839972" y="42926"/>
                </a:lnTo>
                <a:lnTo>
                  <a:pt x="3858717" y="42164"/>
                </a:lnTo>
                <a:lnTo>
                  <a:pt x="3881602" y="42100"/>
                </a:lnTo>
                <a:lnTo>
                  <a:pt x="3900043" y="42418"/>
                </a:lnTo>
                <a:lnTo>
                  <a:pt x="3898862" y="42037"/>
                </a:lnTo>
                <a:lnTo>
                  <a:pt x="3895356" y="40906"/>
                </a:lnTo>
                <a:lnTo>
                  <a:pt x="3894632" y="39509"/>
                </a:lnTo>
                <a:lnTo>
                  <a:pt x="3894366" y="38989"/>
                </a:lnTo>
                <a:lnTo>
                  <a:pt x="3899560" y="37592"/>
                </a:lnTo>
                <a:lnTo>
                  <a:pt x="3913378" y="37338"/>
                </a:lnTo>
                <a:lnTo>
                  <a:pt x="3917289" y="42037"/>
                </a:lnTo>
                <a:lnTo>
                  <a:pt x="3936238" y="43815"/>
                </a:lnTo>
                <a:lnTo>
                  <a:pt x="3960698" y="45085"/>
                </a:lnTo>
                <a:lnTo>
                  <a:pt x="3981196" y="48260"/>
                </a:lnTo>
                <a:lnTo>
                  <a:pt x="3984269" y="46228"/>
                </a:lnTo>
                <a:lnTo>
                  <a:pt x="4006926" y="45478"/>
                </a:lnTo>
                <a:lnTo>
                  <a:pt x="4027601" y="44196"/>
                </a:lnTo>
                <a:lnTo>
                  <a:pt x="4024757" y="40906"/>
                </a:lnTo>
                <a:lnTo>
                  <a:pt x="4034282" y="41910"/>
                </a:lnTo>
                <a:lnTo>
                  <a:pt x="4035526" y="43307"/>
                </a:lnTo>
                <a:lnTo>
                  <a:pt x="4035806" y="45085"/>
                </a:lnTo>
                <a:lnTo>
                  <a:pt x="4042410" y="46748"/>
                </a:lnTo>
                <a:lnTo>
                  <a:pt x="4082224" y="45593"/>
                </a:lnTo>
                <a:lnTo>
                  <a:pt x="4125252" y="46482"/>
                </a:lnTo>
                <a:lnTo>
                  <a:pt x="4170540" y="47879"/>
                </a:lnTo>
                <a:lnTo>
                  <a:pt x="4217162" y="48260"/>
                </a:lnTo>
                <a:lnTo>
                  <a:pt x="4216298" y="47117"/>
                </a:lnTo>
                <a:lnTo>
                  <a:pt x="4214444" y="45974"/>
                </a:lnTo>
                <a:lnTo>
                  <a:pt x="4214571" y="45593"/>
                </a:lnTo>
                <a:lnTo>
                  <a:pt x="4214888" y="44704"/>
                </a:lnTo>
                <a:lnTo>
                  <a:pt x="4220972" y="43192"/>
                </a:lnTo>
                <a:lnTo>
                  <a:pt x="4254373" y="49034"/>
                </a:lnTo>
                <a:lnTo>
                  <a:pt x="4261777" y="47764"/>
                </a:lnTo>
                <a:lnTo>
                  <a:pt x="4267606" y="45974"/>
                </a:lnTo>
                <a:lnTo>
                  <a:pt x="4275302" y="45212"/>
                </a:lnTo>
                <a:lnTo>
                  <a:pt x="4288282" y="46748"/>
                </a:lnTo>
                <a:lnTo>
                  <a:pt x="4284980" y="45339"/>
                </a:lnTo>
                <a:lnTo>
                  <a:pt x="4284573" y="45212"/>
                </a:lnTo>
                <a:lnTo>
                  <a:pt x="4280154" y="43815"/>
                </a:lnTo>
                <a:lnTo>
                  <a:pt x="4288790" y="43815"/>
                </a:lnTo>
                <a:lnTo>
                  <a:pt x="4341850" y="45478"/>
                </a:lnTo>
                <a:lnTo>
                  <a:pt x="4395381" y="45720"/>
                </a:lnTo>
                <a:lnTo>
                  <a:pt x="4567301" y="45097"/>
                </a:lnTo>
                <a:lnTo>
                  <a:pt x="4611319" y="46228"/>
                </a:lnTo>
                <a:lnTo>
                  <a:pt x="4665091" y="49657"/>
                </a:lnTo>
                <a:lnTo>
                  <a:pt x="4657369" y="48768"/>
                </a:lnTo>
                <a:lnTo>
                  <a:pt x="4657610" y="48145"/>
                </a:lnTo>
                <a:lnTo>
                  <a:pt x="4663389" y="47637"/>
                </a:lnTo>
                <a:lnTo>
                  <a:pt x="4672330" y="47498"/>
                </a:lnTo>
                <a:lnTo>
                  <a:pt x="4664202" y="46748"/>
                </a:lnTo>
                <a:lnTo>
                  <a:pt x="4672330" y="44704"/>
                </a:lnTo>
                <a:lnTo>
                  <a:pt x="4672838" y="44589"/>
                </a:lnTo>
                <a:lnTo>
                  <a:pt x="4672165" y="43815"/>
                </a:lnTo>
                <a:lnTo>
                  <a:pt x="4671593" y="43192"/>
                </a:lnTo>
                <a:lnTo>
                  <a:pt x="4670933" y="42418"/>
                </a:lnTo>
                <a:lnTo>
                  <a:pt x="4723384" y="47498"/>
                </a:lnTo>
                <a:lnTo>
                  <a:pt x="4736211" y="45339"/>
                </a:lnTo>
                <a:lnTo>
                  <a:pt x="4774273" y="44704"/>
                </a:lnTo>
                <a:lnTo>
                  <a:pt x="4778438" y="43815"/>
                </a:lnTo>
                <a:lnTo>
                  <a:pt x="4784979" y="424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803525" y="6150470"/>
            <a:ext cx="15875" cy="2540"/>
          </a:xfrm>
          <a:custGeom>
            <a:avLst/>
            <a:gdLst/>
            <a:ahLst/>
            <a:cxnLst/>
            <a:rect l="l" t="t" r="r" b="b"/>
            <a:pathLst>
              <a:path w="15875" h="2539">
                <a:moveTo>
                  <a:pt x="9270" y="0"/>
                </a:moveTo>
                <a:lnTo>
                  <a:pt x="6350" y="698"/>
                </a:lnTo>
                <a:lnTo>
                  <a:pt x="2920" y="0"/>
                </a:lnTo>
                <a:lnTo>
                  <a:pt x="0" y="698"/>
                </a:lnTo>
                <a:lnTo>
                  <a:pt x="1016" y="2108"/>
                </a:lnTo>
                <a:lnTo>
                  <a:pt x="9449" y="1877"/>
                </a:lnTo>
                <a:lnTo>
                  <a:pt x="14763" y="1316"/>
                </a:lnTo>
                <a:lnTo>
                  <a:pt x="15267" y="624"/>
                </a:lnTo>
                <a:lnTo>
                  <a:pt x="92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923667" y="6158700"/>
            <a:ext cx="46355" cy="3810"/>
          </a:xfrm>
          <a:custGeom>
            <a:avLst/>
            <a:gdLst/>
            <a:ahLst/>
            <a:cxnLst/>
            <a:rect l="l" t="t" r="r" b="b"/>
            <a:pathLst>
              <a:path w="46355" h="3810">
                <a:moveTo>
                  <a:pt x="6477" y="1257"/>
                </a:moveTo>
                <a:lnTo>
                  <a:pt x="1397" y="1257"/>
                </a:lnTo>
                <a:lnTo>
                  <a:pt x="0" y="2311"/>
                </a:lnTo>
                <a:lnTo>
                  <a:pt x="6477" y="1257"/>
                </a:lnTo>
                <a:close/>
              </a:path>
              <a:path w="46355" h="3810">
                <a:moveTo>
                  <a:pt x="46101" y="2171"/>
                </a:moveTo>
                <a:lnTo>
                  <a:pt x="43040" y="558"/>
                </a:lnTo>
                <a:lnTo>
                  <a:pt x="36588" y="0"/>
                </a:lnTo>
                <a:lnTo>
                  <a:pt x="27686" y="152"/>
                </a:lnTo>
                <a:lnTo>
                  <a:pt x="17272" y="660"/>
                </a:lnTo>
                <a:lnTo>
                  <a:pt x="20193" y="660"/>
                </a:lnTo>
                <a:lnTo>
                  <a:pt x="20320" y="2705"/>
                </a:lnTo>
                <a:lnTo>
                  <a:pt x="25946" y="3403"/>
                </a:lnTo>
                <a:lnTo>
                  <a:pt x="35166" y="3098"/>
                </a:lnTo>
                <a:lnTo>
                  <a:pt x="46101" y="21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07308" y="6168758"/>
            <a:ext cx="21590" cy="4445"/>
          </a:xfrm>
          <a:custGeom>
            <a:avLst/>
            <a:gdLst/>
            <a:ahLst/>
            <a:cxnLst/>
            <a:rect l="l" t="t" r="r" b="b"/>
            <a:pathLst>
              <a:path w="21589" h="4445">
                <a:moveTo>
                  <a:pt x="0" y="2806"/>
                </a:moveTo>
                <a:lnTo>
                  <a:pt x="3810" y="4216"/>
                </a:lnTo>
                <a:lnTo>
                  <a:pt x="3663" y="3959"/>
                </a:lnTo>
                <a:lnTo>
                  <a:pt x="3393" y="3959"/>
                </a:lnTo>
                <a:lnTo>
                  <a:pt x="0" y="2806"/>
                </a:lnTo>
                <a:close/>
              </a:path>
              <a:path w="21589" h="4445">
                <a:moveTo>
                  <a:pt x="3645" y="3928"/>
                </a:moveTo>
                <a:lnTo>
                  <a:pt x="3393" y="3959"/>
                </a:lnTo>
                <a:lnTo>
                  <a:pt x="3663" y="3959"/>
                </a:lnTo>
                <a:close/>
              </a:path>
              <a:path w="21589" h="4445">
                <a:moveTo>
                  <a:pt x="1397" y="0"/>
                </a:moveTo>
                <a:lnTo>
                  <a:pt x="3645" y="3928"/>
                </a:lnTo>
                <a:lnTo>
                  <a:pt x="15049" y="2543"/>
                </a:lnTo>
                <a:lnTo>
                  <a:pt x="21181" y="731"/>
                </a:lnTo>
                <a:lnTo>
                  <a:pt x="8001" y="698"/>
                </a:lnTo>
                <a:lnTo>
                  <a:pt x="1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957829" y="6150470"/>
            <a:ext cx="13970" cy="4445"/>
          </a:xfrm>
          <a:custGeom>
            <a:avLst/>
            <a:gdLst/>
            <a:ahLst/>
            <a:cxnLst/>
            <a:rect l="l" t="t" r="r" b="b"/>
            <a:pathLst>
              <a:path w="13969" h="4445">
                <a:moveTo>
                  <a:pt x="0" y="0"/>
                </a:moveTo>
                <a:lnTo>
                  <a:pt x="5461" y="4216"/>
                </a:lnTo>
                <a:lnTo>
                  <a:pt x="13588" y="83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23108" y="6153632"/>
            <a:ext cx="47625" cy="1905"/>
          </a:xfrm>
          <a:custGeom>
            <a:avLst/>
            <a:gdLst/>
            <a:ahLst/>
            <a:cxnLst/>
            <a:rect l="l" t="t" r="r" b="b"/>
            <a:pathLst>
              <a:path w="47625" h="1904">
                <a:moveTo>
                  <a:pt x="18288" y="0"/>
                </a:moveTo>
                <a:lnTo>
                  <a:pt x="3810" y="0"/>
                </a:lnTo>
                <a:lnTo>
                  <a:pt x="0" y="1054"/>
                </a:lnTo>
                <a:lnTo>
                  <a:pt x="12446" y="1054"/>
                </a:lnTo>
                <a:lnTo>
                  <a:pt x="18288" y="0"/>
                </a:lnTo>
                <a:close/>
              </a:path>
              <a:path w="47625" h="1904">
                <a:moveTo>
                  <a:pt x="47117" y="698"/>
                </a:moveTo>
                <a:lnTo>
                  <a:pt x="24003" y="0"/>
                </a:lnTo>
                <a:lnTo>
                  <a:pt x="24511" y="698"/>
                </a:lnTo>
                <a:lnTo>
                  <a:pt x="18288" y="698"/>
                </a:lnTo>
                <a:lnTo>
                  <a:pt x="28752" y="1206"/>
                </a:lnTo>
                <a:lnTo>
                  <a:pt x="38125" y="1498"/>
                </a:lnTo>
                <a:lnTo>
                  <a:pt x="44780" y="1397"/>
                </a:lnTo>
                <a:lnTo>
                  <a:pt x="47117" y="6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08477" y="6152578"/>
            <a:ext cx="31115" cy="3175"/>
          </a:xfrm>
          <a:custGeom>
            <a:avLst/>
            <a:gdLst/>
            <a:ahLst/>
            <a:cxnLst/>
            <a:rect l="l" t="t" r="r" b="b"/>
            <a:pathLst>
              <a:path w="31114" h="3175">
                <a:moveTo>
                  <a:pt x="24384" y="0"/>
                </a:moveTo>
                <a:lnTo>
                  <a:pt x="15367" y="0"/>
                </a:lnTo>
                <a:lnTo>
                  <a:pt x="9651" y="1574"/>
                </a:lnTo>
                <a:lnTo>
                  <a:pt x="0" y="1574"/>
                </a:lnTo>
                <a:lnTo>
                  <a:pt x="3810" y="3162"/>
                </a:lnTo>
                <a:lnTo>
                  <a:pt x="28701" y="2374"/>
                </a:lnTo>
                <a:lnTo>
                  <a:pt x="31114" y="787"/>
                </a:lnTo>
                <a:lnTo>
                  <a:pt x="243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237738" y="6143078"/>
            <a:ext cx="12065" cy="5715"/>
          </a:xfrm>
          <a:custGeom>
            <a:avLst/>
            <a:gdLst/>
            <a:ahLst/>
            <a:cxnLst/>
            <a:rect l="l" t="t" r="r" b="b"/>
            <a:pathLst>
              <a:path w="12064" h="5714">
                <a:moveTo>
                  <a:pt x="11937" y="0"/>
                </a:moveTo>
                <a:lnTo>
                  <a:pt x="0" y="2260"/>
                </a:lnTo>
                <a:lnTo>
                  <a:pt x="6731" y="3009"/>
                </a:lnTo>
                <a:lnTo>
                  <a:pt x="7112" y="3771"/>
                </a:lnTo>
                <a:lnTo>
                  <a:pt x="11049" y="5270"/>
                </a:lnTo>
                <a:lnTo>
                  <a:pt x="119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00638" y="6140970"/>
            <a:ext cx="27305" cy="2540"/>
          </a:xfrm>
          <a:custGeom>
            <a:avLst/>
            <a:gdLst/>
            <a:ahLst/>
            <a:cxnLst/>
            <a:rect l="l" t="t" r="r" b="b"/>
            <a:pathLst>
              <a:path w="27304" h="2539">
                <a:moveTo>
                  <a:pt x="13680" y="0"/>
                </a:moveTo>
                <a:lnTo>
                  <a:pt x="8755" y="700"/>
                </a:lnTo>
                <a:lnTo>
                  <a:pt x="1996" y="1254"/>
                </a:lnTo>
                <a:lnTo>
                  <a:pt x="0" y="1707"/>
                </a:lnTo>
                <a:lnTo>
                  <a:pt x="9362" y="2108"/>
                </a:lnTo>
                <a:lnTo>
                  <a:pt x="15501" y="1559"/>
                </a:lnTo>
                <a:lnTo>
                  <a:pt x="24284" y="858"/>
                </a:lnTo>
                <a:lnTo>
                  <a:pt x="26685" y="256"/>
                </a:lnTo>
                <a:lnTo>
                  <a:pt x="136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675888" y="6150470"/>
            <a:ext cx="5715" cy="7620"/>
          </a:xfrm>
          <a:custGeom>
            <a:avLst/>
            <a:gdLst/>
            <a:ahLst/>
            <a:cxnLst/>
            <a:rect l="l" t="t" r="r" b="b"/>
            <a:pathLst>
              <a:path w="5714" h="7620">
                <a:moveTo>
                  <a:pt x="5587" y="0"/>
                </a:moveTo>
                <a:lnTo>
                  <a:pt x="0" y="0"/>
                </a:lnTo>
                <a:lnTo>
                  <a:pt x="381" y="7378"/>
                </a:lnTo>
                <a:lnTo>
                  <a:pt x="55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975735" y="6132944"/>
            <a:ext cx="36830" cy="8255"/>
          </a:xfrm>
          <a:custGeom>
            <a:avLst/>
            <a:gdLst/>
            <a:ahLst/>
            <a:cxnLst/>
            <a:rect l="l" t="t" r="r" b="b"/>
            <a:pathLst>
              <a:path w="36829" h="8254">
                <a:moveTo>
                  <a:pt x="14224" y="5918"/>
                </a:moveTo>
                <a:lnTo>
                  <a:pt x="5461" y="8026"/>
                </a:lnTo>
                <a:lnTo>
                  <a:pt x="10541" y="6972"/>
                </a:lnTo>
                <a:lnTo>
                  <a:pt x="12827" y="6972"/>
                </a:lnTo>
                <a:lnTo>
                  <a:pt x="14224" y="5918"/>
                </a:lnTo>
                <a:close/>
              </a:path>
              <a:path w="36829" h="8254">
                <a:moveTo>
                  <a:pt x="36347" y="2908"/>
                </a:moveTo>
                <a:lnTo>
                  <a:pt x="33655" y="0"/>
                </a:lnTo>
                <a:lnTo>
                  <a:pt x="19519" y="165"/>
                </a:lnTo>
                <a:lnTo>
                  <a:pt x="15532" y="1765"/>
                </a:lnTo>
                <a:lnTo>
                  <a:pt x="12204" y="3238"/>
                </a:lnTo>
                <a:lnTo>
                  <a:pt x="0" y="2959"/>
                </a:lnTo>
                <a:lnTo>
                  <a:pt x="203" y="3835"/>
                </a:lnTo>
                <a:lnTo>
                  <a:pt x="14135" y="5041"/>
                </a:lnTo>
                <a:lnTo>
                  <a:pt x="14351" y="5918"/>
                </a:lnTo>
                <a:lnTo>
                  <a:pt x="25933" y="5105"/>
                </a:lnTo>
                <a:lnTo>
                  <a:pt x="33528" y="4356"/>
                </a:lnTo>
                <a:lnTo>
                  <a:pt x="36347" y="2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686802" y="6176848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70" h="6350">
                <a:moveTo>
                  <a:pt x="19177" y="6324"/>
                </a:moveTo>
                <a:lnTo>
                  <a:pt x="6858" y="3162"/>
                </a:lnTo>
                <a:lnTo>
                  <a:pt x="0" y="4737"/>
                </a:lnTo>
                <a:lnTo>
                  <a:pt x="19177" y="6324"/>
                </a:lnTo>
                <a:close/>
              </a:path>
              <a:path w="52070" h="6350">
                <a:moveTo>
                  <a:pt x="51689" y="698"/>
                </a:moveTo>
                <a:lnTo>
                  <a:pt x="39497" y="698"/>
                </a:lnTo>
                <a:lnTo>
                  <a:pt x="36576" y="0"/>
                </a:lnTo>
                <a:lnTo>
                  <a:pt x="40894" y="4216"/>
                </a:lnTo>
                <a:lnTo>
                  <a:pt x="51689" y="6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153405" y="6131471"/>
            <a:ext cx="17145" cy="3175"/>
          </a:xfrm>
          <a:custGeom>
            <a:avLst/>
            <a:gdLst/>
            <a:ahLst/>
            <a:cxnLst/>
            <a:rect l="l" t="t" r="r" b="b"/>
            <a:pathLst>
              <a:path w="17145" h="3175">
                <a:moveTo>
                  <a:pt x="1397" y="0"/>
                </a:moveTo>
                <a:lnTo>
                  <a:pt x="0" y="1587"/>
                </a:lnTo>
                <a:lnTo>
                  <a:pt x="2921" y="2374"/>
                </a:lnTo>
                <a:lnTo>
                  <a:pt x="7874" y="2374"/>
                </a:lnTo>
                <a:lnTo>
                  <a:pt x="16637" y="3162"/>
                </a:lnTo>
                <a:lnTo>
                  <a:pt x="1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406263" y="6136754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4190" y="0"/>
                </a:moveTo>
                <a:lnTo>
                  <a:pt x="0" y="0"/>
                </a:lnTo>
                <a:lnTo>
                  <a:pt x="7874" y="4216"/>
                </a:lnTo>
                <a:lnTo>
                  <a:pt x="41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96254" y="6131945"/>
            <a:ext cx="27940" cy="2540"/>
          </a:xfrm>
          <a:custGeom>
            <a:avLst/>
            <a:gdLst/>
            <a:ahLst/>
            <a:cxnLst/>
            <a:rect l="l" t="t" r="r" b="b"/>
            <a:pathLst>
              <a:path w="27939" h="2539">
                <a:moveTo>
                  <a:pt x="21038" y="0"/>
                </a:moveTo>
                <a:lnTo>
                  <a:pt x="6774" y="371"/>
                </a:lnTo>
                <a:lnTo>
                  <a:pt x="0" y="185"/>
                </a:lnTo>
                <a:lnTo>
                  <a:pt x="12775" y="557"/>
                </a:lnTo>
                <a:lnTo>
                  <a:pt x="22002" y="1671"/>
                </a:lnTo>
                <a:lnTo>
                  <a:pt x="27181" y="2043"/>
                </a:lnTo>
                <a:lnTo>
                  <a:pt x="27812" y="185"/>
                </a:lnTo>
                <a:lnTo>
                  <a:pt x="210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671308" y="2091943"/>
            <a:ext cx="6985" cy="27305"/>
          </a:xfrm>
          <a:custGeom>
            <a:avLst/>
            <a:gdLst/>
            <a:ahLst/>
            <a:cxnLst/>
            <a:rect l="l" t="t" r="r" b="b"/>
            <a:pathLst>
              <a:path w="6984" h="27305">
                <a:moveTo>
                  <a:pt x="2794" y="13589"/>
                </a:moveTo>
                <a:lnTo>
                  <a:pt x="1397" y="0"/>
                </a:lnTo>
                <a:lnTo>
                  <a:pt x="889" y="2540"/>
                </a:lnTo>
                <a:lnTo>
                  <a:pt x="381" y="15113"/>
                </a:lnTo>
                <a:lnTo>
                  <a:pt x="0" y="10287"/>
                </a:lnTo>
                <a:lnTo>
                  <a:pt x="393" y="18008"/>
                </a:lnTo>
                <a:lnTo>
                  <a:pt x="1016" y="20370"/>
                </a:lnTo>
                <a:lnTo>
                  <a:pt x="1816" y="18529"/>
                </a:lnTo>
                <a:lnTo>
                  <a:pt x="2794" y="13589"/>
                </a:lnTo>
                <a:close/>
              </a:path>
              <a:path w="6984" h="27305">
                <a:moveTo>
                  <a:pt x="4826" y="27178"/>
                </a:moveTo>
                <a:lnTo>
                  <a:pt x="4572" y="19685"/>
                </a:lnTo>
                <a:lnTo>
                  <a:pt x="4191" y="21209"/>
                </a:lnTo>
                <a:lnTo>
                  <a:pt x="4191" y="23114"/>
                </a:lnTo>
                <a:lnTo>
                  <a:pt x="4826" y="27178"/>
                </a:lnTo>
                <a:close/>
              </a:path>
              <a:path w="6984" h="27305">
                <a:moveTo>
                  <a:pt x="5207" y="14097"/>
                </a:moveTo>
                <a:lnTo>
                  <a:pt x="4064" y="11049"/>
                </a:lnTo>
                <a:lnTo>
                  <a:pt x="3429" y="4318"/>
                </a:lnTo>
                <a:lnTo>
                  <a:pt x="4102" y="12573"/>
                </a:lnTo>
                <a:lnTo>
                  <a:pt x="5207" y="14097"/>
                </a:lnTo>
                <a:close/>
              </a:path>
              <a:path w="6984" h="27305">
                <a:moveTo>
                  <a:pt x="6985" y="17526"/>
                </a:moveTo>
                <a:lnTo>
                  <a:pt x="4114" y="12674"/>
                </a:lnTo>
                <a:lnTo>
                  <a:pt x="4699" y="19685"/>
                </a:lnTo>
                <a:lnTo>
                  <a:pt x="5207" y="17907"/>
                </a:lnTo>
                <a:lnTo>
                  <a:pt x="6985" y="175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671943" y="2176525"/>
            <a:ext cx="4445" cy="25400"/>
          </a:xfrm>
          <a:custGeom>
            <a:avLst/>
            <a:gdLst/>
            <a:ahLst/>
            <a:cxnLst/>
            <a:rect l="l" t="t" r="r" b="b"/>
            <a:pathLst>
              <a:path w="4445" h="25400">
                <a:moveTo>
                  <a:pt x="850" y="15367"/>
                </a:moveTo>
                <a:lnTo>
                  <a:pt x="0" y="16002"/>
                </a:lnTo>
                <a:lnTo>
                  <a:pt x="508" y="16764"/>
                </a:lnTo>
                <a:lnTo>
                  <a:pt x="850" y="15367"/>
                </a:lnTo>
                <a:close/>
              </a:path>
              <a:path w="4445" h="25400">
                <a:moveTo>
                  <a:pt x="1028" y="14643"/>
                </a:moveTo>
                <a:lnTo>
                  <a:pt x="850" y="15367"/>
                </a:lnTo>
                <a:lnTo>
                  <a:pt x="1016" y="15240"/>
                </a:lnTo>
                <a:lnTo>
                  <a:pt x="1028" y="14643"/>
                </a:lnTo>
                <a:close/>
              </a:path>
              <a:path w="4445" h="25400">
                <a:moveTo>
                  <a:pt x="2794" y="10033"/>
                </a:moveTo>
                <a:lnTo>
                  <a:pt x="1905" y="0"/>
                </a:lnTo>
                <a:lnTo>
                  <a:pt x="1397" y="5207"/>
                </a:lnTo>
                <a:lnTo>
                  <a:pt x="1028" y="14643"/>
                </a:lnTo>
                <a:lnTo>
                  <a:pt x="1905" y="11176"/>
                </a:lnTo>
                <a:lnTo>
                  <a:pt x="2794" y="10033"/>
                </a:lnTo>
                <a:close/>
              </a:path>
              <a:path w="4445" h="25400">
                <a:moveTo>
                  <a:pt x="4191" y="11938"/>
                </a:moveTo>
                <a:lnTo>
                  <a:pt x="3810" y="9271"/>
                </a:lnTo>
                <a:lnTo>
                  <a:pt x="2794" y="10033"/>
                </a:lnTo>
                <a:lnTo>
                  <a:pt x="4191" y="25400"/>
                </a:lnTo>
                <a:lnTo>
                  <a:pt x="4191" y="119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678293" y="2096261"/>
            <a:ext cx="2540" cy="30480"/>
          </a:xfrm>
          <a:custGeom>
            <a:avLst/>
            <a:gdLst/>
            <a:ahLst/>
            <a:cxnLst/>
            <a:rect l="l" t="t" r="r" b="b"/>
            <a:pathLst>
              <a:path w="2540" h="30480">
                <a:moveTo>
                  <a:pt x="0" y="0"/>
                </a:moveTo>
                <a:lnTo>
                  <a:pt x="2158" y="30225"/>
                </a:lnTo>
                <a:lnTo>
                  <a:pt x="2158" y="2514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69149" y="2228468"/>
            <a:ext cx="6985" cy="105410"/>
          </a:xfrm>
          <a:custGeom>
            <a:avLst/>
            <a:gdLst/>
            <a:ahLst/>
            <a:cxnLst/>
            <a:rect l="l" t="t" r="r" b="b"/>
            <a:pathLst>
              <a:path w="6984" h="105410">
                <a:moveTo>
                  <a:pt x="2794" y="61849"/>
                </a:moveTo>
                <a:lnTo>
                  <a:pt x="1828" y="60490"/>
                </a:lnTo>
                <a:lnTo>
                  <a:pt x="1054" y="63080"/>
                </a:lnTo>
                <a:lnTo>
                  <a:pt x="444" y="65582"/>
                </a:lnTo>
                <a:lnTo>
                  <a:pt x="0" y="64008"/>
                </a:lnTo>
                <a:lnTo>
                  <a:pt x="152" y="71513"/>
                </a:lnTo>
                <a:lnTo>
                  <a:pt x="635" y="78587"/>
                </a:lnTo>
                <a:lnTo>
                  <a:pt x="1384" y="85229"/>
                </a:lnTo>
                <a:lnTo>
                  <a:pt x="2413" y="91440"/>
                </a:lnTo>
                <a:lnTo>
                  <a:pt x="1917" y="84772"/>
                </a:lnTo>
                <a:lnTo>
                  <a:pt x="1879" y="77749"/>
                </a:lnTo>
                <a:lnTo>
                  <a:pt x="2209" y="70180"/>
                </a:lnTo>
                <a:lnTo>
                  <a:pt x="2794" y="61849"/>
                </a:lnTo>
                <a:close/>
              </a:path>
              <a:path w="6984" h="105410">
                <a:moveTo>
                  <a:pt x="3556" y="29718"/>
                </a:moveTo>
                <a:lnTo>
                  <a:pt x="2921" y="22733"/>
                </a:lnTo>
                <a:lnTo>
                  <a:pt x="762" y="14224"/>
                </a:lnTo>
                <a:lnTo>
                  <a:pt x="3556" y="29718"/>
                </a:lnTo>
                <a:close/>
              </a:path>
              <a:path w="6984" h="105410">
                <a:moveTo>
                  <a:pt x="4191" y="105029"/>
                </a:moveTo>
                <a:lnTo>
                  <a:pt x="3556" y="100965"/>
                </a:lnTo>
                <a:lnTo>
                  <a:pt x="2794" y="96393"/>
                </a:lnTo>
                <a:lnTo>
                  <a:pt x="2159" y="91440"/>
                </a:lnTo>
                <a:lnTo>
                  <a:pt x="2159" y="96012"/>
                </a:lnTo>
                <a:lnTo>
                  <a:pt x="2794" y="100584"/>
                </a:lnTo>
                <a:lnTo>
                  <a:pt x="4191" y="105029"/>
                </a:lnTo>
                <a:close/>
              </a:path>
              <a:path w="6984" h="105410">
                <a:moveTo>
                  <a:pt x="6985" y="0"/>
                </a:moveTo>
                <a:lnTo>
                  <a:pt x="6477" y="1143"/>
                </a:lnTo>
                <a:lnTo>
                  <a:pt x="4826" y="3302"/>
                </a:lnTo>
                <a:lnTo>
                  <a:pt x="4191" y="11811"/>
                </a:lnTo>
                <a:lnTo>
                  <a:pt x="6959" y="5880"/>
                </a:lnTo>
                <a:lnTo>
                  <a:pt x="6350" y="19177"/>
                </a:lnTo>
                <a:lnTo>
                  <a:pt x="6985" y="5969"/>
                </a:lnTo>
                <a:lnTo>
                  <a:pt x="6985" y="5842"/>
                </a:lnTo>
                <a:lnTo>
                  <a:pt x="6985" y="5588"/>
                </a:lnTo>
                <a:lnTo>
                  <a:pt x="69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76896" y="2161793"/>
            <a:ext cx="6350" cy="65405"/>
          </a:xfrm>
          <a:custGeom>
            <a:avLst/>
            <a:gdLst/>
            <a:ahLst/>
            <a:cxnLst/>
            <a:rect l="l" t="t" r="r" b="b"/>
            <a:pathLst>
              <a:path w="6350" h="65405">
                <a:moveTo>
                  <a:pt x="2159" y="41275"/>
                </a:moveTo>
                <a:lnTo>
                  <a:pt x="1524" y="41529"/>
                </a:lnTo>
                <a:lnTo>
                  <a:pt x="508" y="44577"/>
                </a:lnTo>
                <a:lnTo>
                  <a:pt x="0" y="40132"/>
                </a:lnTo>
                <a:lnTo>
                  <a:pt x="1524" y="57404"/>
                </a:lnTo>
                <a:lnTo>
                  <a:pt x="2159" y="41275"/>
                </a:lnTo>
                <a:close/>
              </a:path>
              <a:path w="6350" h="65405">
                <a:moveTo>
                  <a:pt x="2794" y="65405"/>
                </a:moveTo>
                <a:lnTo>
                  <a:pt x="1397" y="57404"/>
                </a:lnTo>
                <a:lnTo>
                  <a:pt x="1397" y="63627"/>
                </a:lnTo>
                <a:lnTo>
                  <a:pt x="2794" y="65405"/>
                </a:lnTo>
                <a:close/>
              </a:path>
              <a:path w="6350" h="65405">
                <a:moveTo>
                  <a:pt x="6350" y="9652"/>
                </a:moveTo>
                <a:lnTo>
                  <a:pt x="5181" y="7404"/>
                </a:lnTo>
                <a:lnTo>
                  <a:pt x="4064" y="7594"/>
                </a:lnTo>
                <a:lnTo>
                  <a:pt x="2844" y="6413"/>
                </a:lnTo>
                <a:lnTo>
                  <a:pt x="1397" y="0"/>
                </a:lnTo>
                <a:lnTo>
                  <a:pt x="2552" y="7823"/>
                </a:lnTo>
                <a:lnTo>
                  <a:pt x="3683" y="14973"/>
                </a:lnTo>
                <a:lnTo>
                  <a:pt x="4889" y="17056"/>
                </a:lnTo>
                <a:lnTo>
                  <a:pt x="6350" y="96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673340" y="2271140"/>
            <a:ext cx="16510" cy="187325"/>
          </a:xfrm>
          <a:custGeom>
            <a:avLst/>
            <a:gdLst/>
            <a:ahLst/>
            <a:cxnLst/>
            <a:rect l="l" t="t" r="r" b="b"/>
            <a:pathLst>
              <a:path w="16509" h="187325">
                <a:moveTo>
                  <a:pt x="2794" y="105029"/>
                </a:moveTo>
                <a:lnTo>
                  <a:pt x="2413" y="112903"/>
                </a:lnTo>
                <a:lnTo>
                  <a:pt x="1905" y="117983"/>
                </a:lnTo>
                <a:lnTo>
                  <a:pt x="0" y="128016"/>
                </a:lnTo>
                <a:lnTo>
                  <a:pt x="1016" y="139192"/>
                </a:lnTo>
                <a:lnTo>
                  <a:pt x="1905" y="141351"/>
                </a:lnTo>
                <a:lnTo>
                  <a:pt x="2413" y="142113"/>
                </a:lnTo>
                <a:lnTo>
                  <a:pt x="2692" y="117983"/>
                </a:lnTo>
                <a:lnTo>
                  <a:pt x="2794" y="105029"/>
                </a:lnTo>
                <a:close/>
              </a:path>
              <a:path w="16509" h="187325">
                <a:moveTo>
                  <a:pt x="2794" y="9017"/>
                </a:moveTo>
                <a:lnTo>
                  <a:pt x="2413" y="5080"/>
                </a:lnTo>
                <a:lnTo>
                  <a:pt x="2413" y="1905"/>
                </a:lnTo>
                <a:lnTo>
                  <a:pt x="1905" y="2540"/>
                </a:lnTo>
                <a:lnTo>
                  <a:pt x="1905" y="3302"/>
                </a:lnTo>
                <a:lnTo>
                  <a:pt x="1397" y="3937"/>
                </a:lnTo>
                <a:lnTo>
                  <a:pt x="1905" y="7620"/>
                </a:lnTo>
                <a:lnTo>
                  <a:pt x="2413" y="10160"/>
                </a:lnTo>
                <a:lnTo>
                  <a:pt x="2794" y="12954"/>
                </a:lnTo>
                <a:lnTo>
                  <a:pt x="2794" y="9017"/>
                </a:lnTo>
                <a:close/>
              </a:path>
              <a:path w="16509" h="187325">
                <a:moveTo>
                  <a:pt x="2794" y="0"/>
                </a:moveTo>
                <a:lnTo>
                  <a:pt x="2159" y="0"/>
                </a:lnTo>
                <a:lnTo>
                  <a:pt x="2794" y="1905"/>
                </a:lnTo>
                <a:lnTo>
                  <a:pt x="2794" y="0"/>
                </a:lnTo>
                <a:close/>
              </a:path>
              <a:path w="16509" h="187325">
                <a:moveTo>
                  <a:pt x="2921" y="75438"/>
                </a:moveTo>
                <a:lnTo>
                  <a:pt x="2413" y="84328"/>
                </a:lnTo>
                <a:lnTo>
                  <a:pt x="2298" y="76314"/>
                </a:lnTo>
                <a:lnTo>
                  <a:pt x="1917" y="74129"/>
                </a:lnTo>
                <a:lnTo>
                  <a:pt x="2921" y="105029"/>
                </a:lnTo>
                <a:lnTo>
                  <a:pt x="2921" y="84328"/>
                </a:lnTo>
                <a:lnTo>
                  <a:pt x="2921" y="75438"/>
                </a:lnTo>
                <a:close/>
              </a:path>
              <a:path w="16509" h="187325">
                <a:moveTo>
                  <a:pt x="3556" y="29845"/>
                </a:moveTo>
                <a:lnTo>
                  <a:pt x="2540" y="28829"/>
                </a:lnTo>
                <a:lnTo>
                  <a:pt x="1397" y="24765"/>
                </a:lnTo>
                <a:lnTo>
                  <a:pt x="1397" y="34671"/>
                </a:lnTo>
                <a:lnTo>
                  <a:pt x="2540" y="41783"/>
                </a:lnTo>
                <a:lnTo>
                  <a:pt x="2540" y="58039"/>
                </a:lnTo>
                <a:lnTo>
                  <a:pt x="3238" y="43942"/>
                </a:lnTo>
                <a:lnTo>
                  <a:pt x="3467" y="36868"/>
                </a:lnTo>
                <a:lnTo>
                  <a:pt x="3556" y="29845"/>
                </a:lnTo>
                <a:close/>
              </a:path>
              <a:path w="16509" h="187325">
                <a:moveTo>
                  <a:pt x="4318" y="21082"/>
                </a:moveTo>
                <a:lnTo>
                  <a:pt x="2794" y="12954"/>
                </a:lnTo>
                <a:lnTo>
                  <a:pt x="2794" y="18161"/>
                </a:lnTo>
                <a:lnTo>
                  <a:pt x="3556" y="23622"/>
                </a:lnTo>
                <a:lnTo>
                  <a:pt x="3556" y="29845"/>
                </a:lnTo>
                <a:lnTo>
                  <a:pt x="3556" y="30226"/>
                </a:lnTo>
                <a:lnTo>
                  <a:pt x="4318" y="30226"/>
                </a:lnTo>
                <a:lnTo>
                  <a:pt x="4318" y="28067"/>
                </a:lnTo>
                <a:lnTo>
                  <a:pt x="4318" y="21082"/>
                </a:lnTo>
                <a:close/>
              </a:path>
              <a:path w="16509" h="187325">
                <a:moveTo>
                  <a:pt x="8509" y="86868"/>
                </a:moveTo>
                <a:lnTo>
                  <a:pt x="8166" y="76314"/>
                </a:lnTo>
                <a:lnTo>
                  <a:pt x="7975" y="75057"/>
                </a:lnTo>
                <a:lnTo>
                  <a:pt x="7734" y="73621"/>
                </a:lnTo>
                <a:lnTo>
                  <a:pt x="7366" y="71247"/>
                </a:lnTo>
                <a:lnTo>
                  <a:pt x="6362" y="67627"/>
                </a:lnTo>
                <a:lnTo>
                  <a:pt x="5461" y="61341"/>
                </a:lnTo>
                <a:lnTo>
                  <a:pt x="5486" y="73621"/>
                </a:lnTo>
                <a:lnTo>
                  <a:pt x="4864" y="71247"/>
                </a:lnTo>
                <a:lnTo>
                  <a:pt x="4025" y="67868"/>
                </a:lnTo>
                <a:lnTo>
                  <a:pt x="2921" y="75057"/>
                </a:lnTo>
                <a:lnTo>
                  <a:pt x="2921" y="71755"/>
                </a:lnTo>
                <a:lnTo>
                  <a:pt x="2794" y="67868"/>
                </a:lnTo>
                <a:lnTo>
                  <a:pt x="2413" y="63627"/>
                </a:lnTo>
                <a:lnTo>
                  <a:pt x="2413" y="64008"/>
                </a:lnTo>
                <a:lnTo>
                  <a:pt x="1397" y="74168"/>
                </a:lnTo>
                <a:lnTo>
                  <a:pt x="1016" y="77851"/>
                </a:lnTo>
                <a:lnTo>
                  <a:pt x="0" y="85344"/>
                </a:lnTo>
                <a:lnTo>
                  <a:pt x="508" y="86487"/>
                </a:lnTo>
                <a:lnTo>
                  <a:pt x="1016" y="82804"/>
                </a:lnTo>
                <a:lnTo>
                  <a:pt x="1397" y="78613"/>
                </a:lnTo>
                <a:lnTo>
                  <a:pt x="1397" y="74295"/>
                </a:lnTo>
                <a:lnTo>
                  <a:pt x="1905" y="73660"/>
                </a:lnTo>
                <a:lnTo>
                  <a:pt x="1905" y="74053"/>
                </a:lnTo>
                <a:lnTo>
                  <a:pt x="2413" y="74295"/>
                </a:lnTo>
                <a:lnTo>
                  <a:pt x="2413" y="74676"/>
                </a:lnTo>
                <a:lnTo>
                  <a:pt x="2921" y="75438"/>
                </a:lnTo>
                <a:lnTo>
                  <a:pt x="4292" y="80784"/>
                </a:lnTo>
                <a:lnTo>
                  <a:pt x="5524" y="86728"/>
                </a:lnTo>
                <a:lnTo>
                  <a:pt x="6845" y="89890"/>
                </a:lnTo>
                <a:lnTo>
                  <a:pt x="8509" y="86868"/>
                </a:lnTo>
                <a:close/>
              </a:path>
              <a:path w="16509" h="187325">
                <a:moveTo>
                  <a:pt x="16256" y="169926"/>
                </a:moveTo>
                <a:lnTo>
                  <a:pt x="14820" y="166128"/>
                </a:lnTo>
                <a:lnTo>
                  <a:pt x="13817" y="157657"/>
                </a:lnTo>
                <a:lnTo>
                  <a:pt x="13665" y="146405"/>
                </a:lnTo>
                <a:lnTo>
                  <a:pt x="14732" y="134239"/>
                </a:lnTo>
                <a:lnTo>
                  <a:pt x="12712" y="127000"/>
                </a:lnTo>
                <a:lnTo>
                  <a:pt x="9512" y="127304"/>
                </a:lnTo>
                <a:lnTo>
                  <a:pt x="5943" y="133121"/>
                </a:lnTo>
                <a:lnTo>
                  <a:pt x="2794" y="142367"/>
                </a:lnTo>
                <a:lnTo>
                  <a:pt x="3810" y="142748"/>
                </a:lnTo>
                <a:lnTo>
                  <a:pt x="4318" y="142748"/>
                </a:lnTo>
                <a:lnTo>
                  <a:pt x="5842" y="159131"/>
                </a:lnTo>
                <a:lnTo>
                  <a:pt x="6667" y="151358"/>
                </a:lnTo>
                <a:lnTo>
                  <a:pt x="7620" y="140741"/>
                </a:lnTo>
                <a:lnTo>
                  <a:pt x="8661" y="133756"/>
                </a:lnTo>
                <a:lnTo>
                  <a:pt x="9779" y="136906"/>
                </a:lnTo>
                <a:lnTo>
                  <a:pt x="10109" y="148844"/>
                </a:lnTo>
                <a:lnTo>
                  <a:pt x="9779" y="154965"/>
                </a:lnTo>
                <a:lnTo>
                  <a:pt x="9055" y="159004"/>
                </a:lnTo>
                <a:lnTo>
                  <a:pt x="8255" y="164719"/>
                </a:lnTo>
                <a:lnTo>
                  <a:pt x="9931" y="165341"/>
                </a:lnTo>
                <a:lnTo>
                  <a:pt x="13055" y="184632"/>
                </a:lnTo>
                <a:lnTo>
                  <a:pt x="15240" y="187325"/>
                </a:lnTo>
                <a:lnTo>
                  <a:pt x="14224" y="168783"/>
                </a:lnTo>
                <a:lnTo>
                  <a:pt x="14732" y="168402"/>
                </a:lnTo>
                <a:lnTo>
                  <a:pt x="15748" y="175133"/>
                </a:lnTo>
                <a:lnTo>
                  <a:pt x="16256" y="1699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81087" y="2181326"/>
            <a:ext cx="6350" cy="36195"/>
          </a:xfrm>
          <a:custGeom>
            <a:avLst/>
            <a:gdLst/>
            <a:ahLst/>
            <a:cxnLst/>
            <a:rect l="l" t="t" r="r" b="b"/>
            <a:pathLst>
              <a:path w="6350" h="36194">
                <a:moveTo>
                  <a:pt x="5715" y="7899"/>
                </a:moveTo>
                <a:lnTo>
                  <a:pt x="5245" y="3797"/>
                </a:lnTo>
                <a:lnTo>
                  <a:pt x="4648" y="139"/>
                </a:lnTo>
                <a:lnTo>
                  <a:pt x="3975" y="0"/>
                </a:lnTo>
                <a:lnTo>
                  <a:pt x="3302" y="6375"/>
                </a:lnTo>
                <a:lnTo>
                  <a:pt x="3810" y="8661"/>
                </a:lnTo>
                <a:lnTo>
                  <a:pt x="2857" y="18554"/>
                </a:lnTo>
                <a:lnTo>
                  <a:pt x="1701" y="27749"/>
                </a:lnTo>
                <a:lnTo>
                  <a:pt x="660" y="34137"/>
                </a:lnTo>
                <a:lnTo>
                  <a:pt x="0" y="35585"/>
                </a:lnTo>
                <a:lnTo>
                  <a:pt x="1905" y="31902"/>
                </a:lnTo>
                <a:lnTo>
                  <a:pt x="3302" y="28473"/>
                </a:lnTo>
                <a:lnTo>
                  <a:pt x="5207" y="19837"/>
                </a:lnTo>
                <a:lnTo>
                  <a:pt x="4699" y="17678"/>
                </a:lnTo>
                <a:lnTo>
                  <a:pt x="3810" y="15773"/>
                </a:lnTo>
                <a:lnTo>
                  <a:pt x="4191" y="8280"/>
                </a:lnTo>
                <a:lnTo>
                  <a:pt x="4699" y="1930"/>
                </a:lnTo>
                <a:lnTo>
                  <a:pt x="5207" y="8280"/>
                </a:lnTo>
                <a:lnTo>
                  <a:pt x="5715" y="7899"/>
                </a:lnTo>
                <a:close/>
              </a:path>
              <a:path w="6350" h="36194">
                <a:moveTo>
                  <a:pt x="6350" y="8026"/>
                </a:moveTo>
                <a:lnTo>
                  <a:pt x="5715" y="8026"/>
                </a:lnTo>
                <a:lnTo>
                  <a:pt x="6350" y="10058"/>
                </a:lnTo>
                <a:lnTo>
                  <a:pt x="6350" y="80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681848" y="2273554"/>
            <a:ext cx="3175" cy="27305"/>
          </a:xfrm>
          <a:custGeom>
            <a:avLst/>
            <a:gdLst/>
            <a:ahLst/>
            <a:cxnLst/>
            <a:rect l="l" t="t" r="r" b="b"/>
            <a:pathLst>
              <a:path w="3175" h="27305">
                <a:moveTo>
                  <a:pt x="1904" y="0"/>
                </a:moveTo>
                <a:lnTo>
                  <a:pt x="889" y="3301"/>
                </a:lnTo>
                <a:lnTo>
                  <a:pt x="0" y="1524"/>
                </a:lnTo>
                <a:lnTo>
                  <a:pt x="889" y="27305"/>
                </a:lnTo>
                <a:lnTo>
                  <a:pt x="2794" y="13970"/>
                </a:lnTo>
                <a:lnTo>
                  <a:pt x="1904" y="14732"/>
                </a:lnTo>
                <a:lnTo>
                  <a:pt x="19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672705" y="2415158"/>
            <a:ext cx="3810" cy="45085"/>
          </a:xfrm>
          <a:custGeom>
            <a:avLst/>
            <a:gdLst/>
            <a:ahLst/>
            <a:cxnLst/>
            <a:rect l="l" t="t" r="r" b="b"/>
            <a:pathLst>
              <a:path w="3809" h="45085">
                <a:moveTo>
                  <a:pt x="2032" y="37465"/>
                </a:moveTo>
                <a:lnTo>
                  <a:pt x="635" y="36449"/>
                </a:lnTo>
                <a:lnTo>
                  <a:pt x="1778" y="45085"/>
                </a:lnTo>
                <a:lnTo>
                  <a:pt x="2032" y="37465"/>
                </a:lnTo>
                <a:close/>
              </a:path>
              <a:path w="3809" h="45085">
                <a:moveTo>
                  <a:pt x="3429" y="14859"/>
                </a:moveTo>
                <a:lnTo>
                  <a:pt x="2540" y="3302"/>
                </a:lnTo>
                <a:lnTo>
                  <a:pt x="0" y="0"/>
                </a:lnTo>
                <a:lnTo>
                  <a:pt x="3429" y="148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694421" y="4378578"/>
            <a:ext cx="1270" cy="8255"/>
          </a:xfrm>
          <a:custGeom>
            <a:avLst/>
            <a:gdLst/>
            <a:ahLst/>
            <a:cxnLst/>
            <a:rect l="l" t="t" r="r" b="b"/>
            <a:pathLst>
              <a:path w="1270" h="8254">
                <a:moveTo>
                  <a:pt x="0" y="0"/>
                </a:moveTo>
                <a:lnTo>
                  <a:pt x="0" y="4191"/>
                </a:lnTo>
                <a:lnTo>
                  <a:pt x="761" y="800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93786" y="4321175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10">
                <a:moveTo>
                  <a:pt x="0" y="0"/>
                </a:moveTo>
                <a:lnTo>
                  <a:pt x="381" y="2539"/>
                </a:lnTo>
                <a:lnTo>
                  <a:pt x="635" y="3682"/>
                </a:lnTo>
                <a:lnTo>
                  <a:pt x="635" y="139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670357" y="3290823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60">
                <a:moveTo>
                  <a:pt x="2982" y="0"/>
                </a:moveTo>
                <a:lnTo>
                  <a:pt x="1607" y="8622"/>
                </a:lnTo>
                <a:lnTo>
                  <a:pt x="458" y="16208"/>
                </a:lnTo>
                <a:lnTo>
                  <a:pt x="0" y="21341"/>
                </a:lnTo>
                <a:lnTo>
                  <a:pt x="696" y="22605"/>
                </a:lnTo>
                <a:lnTo>
                  <a:pt x="2601" y="19303"/>
                </a:lnTo>
                <a:lnTo>
                  <a:pt x="2093" y="11175"/>
                </a:lnTo>
                <a:lnTo>
                  <a:pt x="2601" y="5206"/>
                </a:lnTo>
                <a:lnTo>
                  <a:pt x="29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683246" y="3853941"/>
            <a:ext cx="10795" cy="34290"/>
          </a:xfrm>
          <a:custGeom>
            <a:avLst/>
            <a:gdLst/>
            <a:ahLst/>
            <a:cxnLst/>
            <a:rect l="l" t="t" r="r" b="b"/>
            <a:pathLst>
              <a:path w="10795" h="34289">
                <a:moveTo>
                  <a:pt x="2032" y="7620"/>
                </a:moveTo>
                <a:lnTo>
                  <a:pt x="0" y="0"/>
                </a:lnTo>
                <a:lnTo>
                  <a:pt x="1524" y="11049"/>
                </a:lnTo>
                <a:lnTo>
                  <a:pt x="2032" y="7620"/>
                </a:lnTo>
                <a:close/>
              </a:path>
              <a:path w="10795" h="34289">
                <a:moveTo>
                  <a:pt x="10541" y="19050"/>
                </a:moveTo>
                <a:lnTo>
                  <a:pt x="9144" y="33909"/>
                </a:lnTo>
                <a:lnTo>
                  <a:pt x="9652" y="30607"/>
                </a:lnTo>
                <a:lnTo>
                  <a:pt x="10541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695945" y="4678934"/>
            <a:ext cx="2540" cy="14604"/>
          </a:xfrm>
          <a:custGeom>
            <a:avLst/>
            <a:gdLst/>
            <a:ahLst/>
            <a:cxnLst/>
            <a:rect l="l" t="t" r="r" b="b"/>
            <a:pathLst>
              <a:path w="2540" h="14604">
                <a:moveTo>
                  <a:pt x="2031" y="0"/>
                </a:moveTo>
                <a:lnTo>
                  <a:pt x="1270" y="6350"/>
                </a:lnTo>
                <a:lnTo>
                  <a:pt x="0" y="5207"/>
                </a:lnTo>
                <a:lnTo>
                  <a:pt x="2031" y="14224"/>
                </a:lnTo>
                <a:lnTo>
                  <a:pt x="2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74102" y="2802001"/>
            <a:ext cx="3175" cy="24130"/>
          </a:xfrm>
          <a:custGeom>
            <a:avLst/>
            <a:gdLst/>
            <a:ahLst/>
            <a:cxnLst/>
            <a:rect l="l" t="t" r="r" b="b"/>
            <a:pathLst>
              <a:path w="3175" h="24130">
                <a:moveTo>
                  <a:pt x="1397" y="0"/>
                </a:moveTo>
                <a:lnTo>
                  <a:pt x="507" y="9651"/>
                </a:lnTo>
                <a:lnTo>
                  <a:pt x="0" y="17399"/>
                </a:lnTo>
                <a:lnTo>
                  <a:pt x="0" y="24129"/>
                </a:lnTo>
                <a:lnTo>
                  <a:pt x="889" y="12191"/>
                </a:lnTo>
                <a:lnTo>
                  <a:pt x="2794" y="2921"/>
                </a:lnTo>
                <a:lnTo>
                  <a:pt x="1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71307" y="4355719"/>
            <a:ext cx="1905" cy="7620"/>
          </a:xfrm>
          <a:custGeom>
            <a:avLst/>
            <a:gdLst/>
            <a:ahLst/>
            <a:cxnLst/>
            <a:rect l="l" t="t" r="r" b="b"/>
            <a:pathLst>
              <a:path w="1904" h="7620">
                <a:moveTo>
                  <a:pt x="635" y="0"/>
                </a:moveTo>
                <a:lnTo>
                  <a:pt x="0" y="1015"/>
                </a:lnTo>
                <a:lnTo>
                  <a:pt x="635" y="5714"/>
                </a:lnTo>
                <a:lnTo>
                  <a:pt x="1397" y="7365"/>
                </a:lnTo>
                <a:lnTo>
                  <a:pt x="1397" y="2793"/>
                </a:lnTo>
                <a:lnTo>
                  <a:pt x="63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73276" y="2826130"/>
            <a:ext cx="1905" cy="27940"/>
          </a:xfrm>
          <a:custGeom>
            <a:avLst/>
            <a:gdLst/>
            <a:ahLst/>
            <a:cxnLst/>
            <a:rect l="l" t="t" r="r" b="b"/>
            <a:pathLst>
              <a:path w="1904" h="27939">
                <a:moveTo>
                  <a:pt x="952" y="0"/>
                </a:moveTo>
                <a:lnTo>
                  <a:pt x="309" y="6631"/>
                </a:lnTo>
                <a:lnTo>
                  <a:pt x="0" y="13620"/>
                </a:lnTo>
                <a:lnTo>
                  <a:pt x="166" y="20752"/>
                </a:lnTo>
                <a:lnTo>
                  <a:pt x="952" y="27813"/>
                </a:lnTo>
                <a:lnTo>
                  <a:pt x="1460" y="22987"/>
                </a:lnTo>
                <a:lnTo>
                  <a:pt x="444" y="8509"/>
                </a:lnTo>
                <a:lnTo>
                  <a:pt x="95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90993" y="5790781"/>
            <a:ext cx="635" cy="3175"/>
          </a:xfrm>
          <a:custGeom>
            <a:avLst/>
            <a:gdLst/>
            <a:ahLst/>
            <a:cxnLst/>
            <a:rect l="l" t="t" r="r" b="b"/>
            <a:pathLst>
              <a:path w="634" h="3175">
                <a:moveTo>
                  <a:pt x="634" y="0"/>
                </a:moveTo>
                <a:lnTo>
                  <a:pt x="0" y="2705"/>
                </a:lnTo>
                <a:lnTo>
                  <a:pt x="634" y="3086"/>
                </a:lnTo>
                <a:lnTo>
                  <a:pt x="6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69148" y="6099784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761" y="0"/>
                </a:moveTo>
                <a:lnTo>
                  <a:pt x="0" y="2641"/>
                </a:lnTo>
                <a:lnTo>
                  <a:pt x="0" y="6426"/>
                </a:lnTo>
                <a:lnTo>
                  <a:pt x="761" y="13601"/>
                </a:lnTo>
                <a:lnTo>
                  <a:pt x="7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73340" y="2555747"/>
            <a:ext cx="10795" cy="34290"/>
          </a:xfrm>
          <a:custGeom>
            <a:avLst/>
            <a:gdLst/>
            <a:ahLst/>
            <a:cxnLst/>
            <a:rect l="l" t="t" r="r" b="b"/>
            <a:pathLst>
              <a:path w="10795" h="34289">
                <a:moveTo>
                  <a:pt x="762" y="26924"/>
                </a:moveTo>
                <a:lnTo>
                  <a:pt x="0" y="33147"/>
                </a:lnTo>
                <a:lnTo>
                  <a:pt x="762" y="34290"/>
                </a:lnTo>
                <a:lnTo>
                  <a:pt x="762" y="26924"/>
                </a:lnTo>
                <a:close/>
              </a:path>
              <a:path w="10795" h="34289">
                <a:moveTo>
                  <a:pt x="10541" y="1524"/>
                </a:moveTo>
                <a:lnTo>
                  <a:pt x="10160" y="762"/>
                </a:lnTo>
                <a:lnTo>
                  <a:pt x="9652" y="0"/>
                </a:lnTo>
                <a:lnTo>
                  <a:pt x="10160" y="1143"/>
                </a:lnTo>
                <a:lnTo>
                  <a:pt x="10541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87436" y="2925064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762" y="0"/>
                </a:moveTo>
                <a:lnTo>
                  <a:pt x="0" y="253"/>
                </a:lnTo>
                <a:lnTo>
                  <a:pt x="0" y="1397"/>
                </a:lnTo>
                <a:lnTo>
                  <a:pt x="0" y="1777"/>
                </a:lnTo>
                <a:lnTo>
                  <a:pt x="7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73340" y="2573400"/>
            <a:ext cx="1905" cy="19050"/>
          </a:xfrm>
          <a:custGeom>
            <a:avLst/>
            <a:gdLst/>
            <a:ahLst/>
            <a:cxnLst/>
            <a:rect l="l" t="t" r="r" b="b"/>
            <a:pathLst>
              <a:path w="1904" h="19050">
                <a:moveTo>
                  <a:pt x="762" y="0"/>
                </a:moveTo>
                <a:lnTo>
                  <a:pt x="0" y="635"/>
                </a:lnTo>
                <a:lnTo>
                  <a:pt x="762" y="7366"/>
                </a:lnTo>
                <a:lnTo>
                  <a:pt x="762" y="0"/>
                </a:lnTo>
                <a:close/>
              </a:path>
              <a:path w="1904" h="19050">
                <a:moveTo>
                  <a:pt x="1397" y="14732"/>
                </a:moveTo>
                <a:lnTo>
                  <a:pt x="762" y="15875"/>
                </a:lnTo>
                <a:lnTo>
                  <a:pt x="762" y="16256"/>
                </a:lnTo>
                <a:lnTo>
                  <a:pt x="762" y="16637"/>
                </a:lnTo>
                <a:lnTo>
                  <a:pt x="762" y="18542"/>
                </a:lnTo>
                <a:lnTo>
                  <a:pt x="1397" y="147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86802" y="5198109"/>
            <a:ext cx="1905" cy="8255"/>
          </a:xfrm>
          <a:custGeom>
            <a:avLst/>
            <a:gdLst/>
            <a:ahLst/>
            <a:cxnLst/>
            <a:rect l="l" t="t" r="r" b="b"/>
            <a:pathLst>
              <a:path w="1904" h="8254">
                <a:moveTo>
                  <a:pt x="0" y="0"/>
                </a:moveTo>
                <a:lnTo>
                  <a:pt x="634" y="5206"/>
                </a:lnTo>
                <a:lnTo>
                  <a:pt x="1397" y="8000"/>
                </a:lnTo>
                <a:lnTo>
                  <a:pt x="0" y="139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68387" y="2478773"/>
            <a:ext cx="33655" cy="3708400"/>
          </a:xfrm>
          <a:custGeom>
            <a:avLst/>
            <a:gdLst/>
            <a:ahLst/>
            <a:cxnLst/>
            <a:rect l="l" t="t" r="r" b="b"/>
            <a:pathLst>
              <a:path w="33654" h="3708400">
                <a:moveTo>
                  <a:pt x="2425" y="2730500"/>
                </a:moveTo>
                <a:lnTo>
                  <a:pt x="2413" y="2717800"/>
                </a:lnTo>
                <a:lnTo>
                  <a:pt x="1841" y="2730500"/>
                </a:lnTo>
                <a:lnTo>
                  <a:pt x="2425" y="2730500"/>
                </a:lnTo>
                <a:close/>
              </a:path>
              <a:path w="33654" h="3708400">
                <a:moveTo>
                  <a:pt x="3365" y="2800350"/>
                </a:moveTo>
                <a:lnTo>
                  <a:pt x="2921" y="2794000"/>
                </a:lnTo>
                <a:lnTo>
                  <a:pt x="2540" y="2803537"/>
                </a:lnTo>
                <a:lnTo>
                  <a:pt x="2921" y="2806700"/>
                </a:lnTo>
                <a:lnTo>
                  <a:pt x="3365" y="2800350"/>
                </a:lnTo>
                <a:close/>
              </a:path>
              <a:path w="33654" h="3708400">
                <a:moveTo>
                  <a:pt x="6350" y="37350"/>
                </a:moveTo>
                <a:lnTo>
                  <a:pt x="5969" y="37731"/>
                </a:lnTo>
                <a:lnTo>
                  <a:pt x="5092" y="40246"/>
                </a:lnTo>
                <a:lnTo>
                  <a:pt x="5461" y="51320"/>
                </a:lnTo>
                <a:lnTo>
                  <a:pt x="5461" y="43954"/>
                </a:lnTo>
                <a:lnTo>
                  <a:pt x="5969" y="41414"/>
                </a:lnTo>
                <a:lnTo>
                  <a:pt x="6350" y="37350"/>
                </a:lnTo>
                <a:close/>
              </a:path>
              <a:path w="33654" h="3708400">
                <a:moveTo>
                  <a:pt x="6731" y="685800"/>
                </a:moveTo>
                <a:lnTo>
                  <a:pt x="6350" y="685800"/>
                </a:lnTo>
                <a:lnTo>
                  <a:pt x="6350" y="692035"/>
                </a:lnTo>
                <a:lnTo>
                  <a:pt x="6731" y="685800"/>
                </a:lnTo>
                <a:close/>
              </a:path>
              <a:path w="33654" h="3708400">
                <a:moveTo>
                  <a:pt x="22860" y="1168400"/>
                </a:moveTo>
                <a:lnTo>
                  <a:pt x="22821" y="1169085"/>
                </a:lnTo>
                <a:lnTo>
                  <a:pt x="22860" y="1168400"/>
                </a:lnTo>
                <a:close/>
              </a:path>
              <a:path w="33654" h="3708400">
                <a:moveTo>
                  <a:pt x="23368" y="1181100"/>
                </a:moveTo>
                <a:lnTo>
                  <a:pt x="22821" y="1169085"/>
                </a:lnTo>
                <a:lnTo>
                  <a:pt x="22682" y="1172616"/>
                </a:lnTo>
                <a:lnTo>
                  <a:pt x="23368" y="1181100"/>
                </a:lnTo>
                <a:close/>
              </a:path>
              <a:path w="33654" h="3708400">
                <a:moveTo>
                  <a:pt x="24892" y="2336800"/>
                </a:moveTo>
                <a:lnTo>
                  <a:pt x="24384" y="2324100"/>
                </a:lnTo>
                <a:lnTo>
                  <a:pt x="23368" y="2324100"/>
                </a:lnTo>
                <a:lnTo>
                  <a:pt x="23876" y="2336800"/>
                </a:lnTo>
                <a:lnTo>
                  <a:pt x="24892" y="2336800"/>
                </a:lnTo>
                <a:close/>
              </a:path>
              <a:path w="33654" h="3708400">
                <a:moveTo>
                  <a:pt x="25781" y="1193800"/>
                </a:moveTo>
                <a:lnTo>
                  <a:pt x="24257" y="1193800"/>
                </a:lnTo>
                <a:lnTo>
                  <a:pt x="25590" y="1203147"/>
                </a:lnTo>
                <a:lnTo>
                  <a:pt x="25781" y="1193800"/>
                </a:lnTo>
                <a:close/>
              </a:path>
              <a:path w="33654" h="3708400">
                <a:moveTo>
                  <a:pt x="26073" y="1206500"/>
                </a:moveTo>
                <a:lnTo>
                  <a:pt x="25590" y="1203147"/>
                </a:lnTo>
                <a:lnTo>
                  <a:pt x="25273" y="1219200"/>
                </a:lnTo>
                <a:lnTo>
                  <a:pt x="26073" y="1206500"/>
                </a:lnTo>
                <a:close/>
              </a:path>
              <a:path w="33654" h="3708400">
                <a:moveTo>
                  <a:pt x="26289" y="342900"/>
                </a:moveTo>
                <a:lnTo>
                  <a:pt x="25082" y="342900"/>
                </a:lnTo>
                <a:lnTo>
                  <a:pt x="24168" y="330200"/>
                </a:lnTo>
                <a:lnTo>
                  <a:pt x="23329" y="317500"/>
                </a:lnTo>
                <a:lnTo>
                  <a:pt x="22352" y="304800"/>
                </a:lnTo>
                <a:lnTo>
                  <a:pt x="21069" y="317500"/>
                </a:lnTo>
                <a:lnTo>
                  <a:pt x="21170" y="330200"/>
                </a:lnTo>
                <a:lnTo>
                  <a:pt x="21983" y="342900"/>
                </a:lnTo>
                <a:lnTo>
                  <a:pt x="22352" y="348145"/>
                </a:lnTo>
                <a:lnTo>
                  <a:pt x="22352" y="342900"/>
                </a:lnTo>
                <a:lnTo>
                  <a:pt x="23710" y="330200"/>
                </a:lnTo>
                <a:lnTo>
                  <a:pt x="24130" y="342900"/>
                </a:lnTo>
                <a:lnTo>
                  <a:pt x="24638" y="355600"/>
                </a:lnTo>
                <a:lnTo>
                  <a:pt x="26289" y="342900"/>
                </a:lnTo>
                <a:close/>
              </a:path>
              <a:path w="33654" h="3708400">
                <a:moveTo>
                  <a:pt x="27432" y="1778000"/>
                </a:moveTo>
                <a:lnTo>
                  <a:pt x="25781" y="1765300"/>
                </a:lnTo>
                <a:lnTo>
                  <a:pt x="26289" y="1778000"/>
                </a:lnTo>
                <a:lnTo>
                  <a:pt x="27432" y="1778000"/>
                </a:lnTo>
                <a:close/>
              </a:path>
              <a:path w="33654" h="3708400">
                <a:moveTo>
                  <a:pt x="27559" y="2203208"/>
                </a:moveTo>
                <a:lnTo>
                  <a:pt x="26797" y="2203970"/>
                </a:lnTo>
                <a:lnTo>
                  <a:pt x="27559" y="2204732"/>
                </a:lnTo>
                <a:lnTo>
                  <a:pt x="27559" y="2203208"/>
                </a:lnTo>
                <a:close/>
              </a:path>
              <a:path w="33654" h="3708400">
                <a:moveTo>
                  <a:pt x="28194" y="2336800"/>
                </a:moveTo>
                <a:lnTo>
                  <a:pt x="27305" y="2311400"/>
                </a:lnTo>
                <a:lnTo>
                  <a:pt x="26581" y="2311400"/>
                </a:lnTo>
                <a:lnTo>
                  <a:pt x="28194" y="2336800"/>
                </a:lnTo>
                <a:close/>
              </a:path>
              <a:path w="33654" h="3708400">
                <a:moveTo>
                  <a:pt x="28194" y="545096"/>
                </a:moveTo>
                <a:lnTo>
                  <a:pt x="27686" y="550176"/>
                </a:lnTo>
                <a:lnTo>
                  <a:pt x="27305" y="552843"/>
                </a:lnTo>
                <a:lnTo>
                  <a:pt x="26797" y="554621"/>
                </a:lnTo>
                <a:lnTo>
                  <a:pt x="27305" y="555002"/>
                </a:lnTo>
                <a:lnTo>
                  <a:pt x="27686" y="552843"/>
                </a:lnTo>
                <a:lnTo>
                  <a:pt x="28194" y="545096"/>
                </a:lnTo>
                <a:close/>
              </a:path>
              <a:path w="33654" h="3708400">
                <a:moveTo>
                  <a:pt x="28956" y="1026553"/>
                </a:moveTo>
                <a:lnTo>
                  <a:pt x="27279" y="1018908"/>
                </a:lnTo>
                <a:lnTo>
                  <a:pt x="26606" y="1012469"/>
                </a:lnTo>
                <a:lnTo>
                  <a:pt x="26593" y="1006589"/>
                </a:lnTo>
                <a:lnTo>
                  <a:pt x="26771" y="1003223"/>
                </a:lnTo>
                <a:lnTo>
                  <a:pt x="27203" y="1003300"/>
                </a:lnTo>
                <a:lnTo>
                  <a:pt x="27266" y="1000328"/>
                </a:lnTo>
                <a:lnTo>
                  <a:pt x="27559" y="1000137"/>
                </a:lnTo>
                <a:lnTo>
                  <a:pt x="27279" y="999871"/>
                </a:lnTo>
                <a:lnTo>
                  <a:pt x="27508" y="990600"/>
                </a:lnTo>
                <a:lnTo>
                  <a:pt x="27457" y="977900"/>
                </a:lnTo>
                <a:lnTo>
                  <a:pt x="26289" y="977900"/>
                </a:lnTo>
                <a:lnTo>
                  <a:pt x="21463" y="990600"/>
                </a:lnTo>
                <a:lnTo>
                  <a:pt x="24320" y="990600"/>
                </a:lnTo>
                <a:lnTo>
                  <a:pt x="26403" y="1001331"/>
                </a:lnTo>
                <a:lnTo>
                  <a:pt x="20447" y="1009281"/>
                </a:lnTo>
                <a:lnTo>
                  <a:pt x="28956" y="1026553"/>
                </a:lnTo>
                <a:close/>
              </a:path>
              <a:path w="33654" h="3708400">
                <a:moveTo>
                  <a:pt x="32639" y="723900"/>
                </a:moveTo>
                <a:lnTo>
                  <a:pt x="30607" y="723900"/>
                </a:lnTo>
                <a:lnTo>
                  <a:pt x="29337" y="711200"/>
                </a:lnTo>
                <a:lnTo>
                  <a:pt x="28244" y="698500"/>
                </a:lnTo>
                <a:lnTo>
                  <a:pt x="26797" y="698500"/>
                </a:lnTo>
                <a:lnTo>
                  <a:pt x="29718" y="749300"/>
                </a:lnTo>
                <a:lnTo>
                  <a:pt x="27051" y="736600"/>
                </a:lnTo>
                <a:lnTo>
                  <a:pt x="24104" y="723900"/>
                </a:lnTo>
                <a:lnTo>
                  <a:pt x="21907" y="711200"/>
                </a:lnTo>
                <a:lnTo>
                  <a:pt x="21463" y="685800"/>
                </a:lnTo>
                <a:lnTo>
                  <a:pt x="22352" y="673100"/>
                </a:lnTo>
                <a:lnTo>
                  <a:pt x="27305" y="685800"/>
                </a:lnTo>
                <a:lnTo>
                  <a:pt x="27520" y="685800"/>
                </a:lnTo>
                <a:lnTo>
                  <a:pt x="26962" y="673100"/>
                </a:lnTo>
                <a:lnTo>
                  <a:pt x="26670" y="660400"/>
                </a:lnTo>
                <a:lnTo>
                  <a:pt x="26797" y="660400"/>
                </a:lnTo>
                <a:lnTo>
                  <a:pt x="28702" y="673100"/>
                </a:lnTo>
                <a:lnTo>
                  <a:pt x="28714" y="660400"/>
                </a:lnTo>
                <a:lnTo>
                  <a:pt x="27533" y="647700"/>
                </a:lnTo>
                <a:lnTo>
                  <a:pt x="26708" y="635000"/>
                </a:lnTo>
                <a:lnTo>
                  <a:pt x="27813" y="622300"/>
                </a:lnTo>
                <a:lnTo>
                  <a:pt x="27813" y="609600"/>
                </a:lnTo>
                <a:lnTo>
                  <a:pt x="32131" y="596900"/>
                </a:lnTo>
                <a:lnTo>
                  <a:pt x="26073" y="596900"/>
                </a:lnTo>
                <a:lnTo>
                  <a:pt x="20574" y="609600"/>
                </a:lnTo>
                <a:lnTo>
                  <a:pt x="15252" y="609600"/>
                </a:lnTo>
                <a:lnTo>
                  <a:pt x="11684" y="596900"/>
                </a:lnTo>
                <a:lnTo>
                  <a:pt x="12242" y="596900"/>
                </a:lnTo>
                <a:lnTo>
                  <a:pt x="13627" y="584200"/>
                </a:lnTo>
                <a:lnTo>
                  <a:pt x="15379" y="558800"/>
                </a:lnTo>
                <a:lnTo>
                  <a:pt x="17018" y="558800"/>
                </a:lnTo>
                <a:lnTo>
                  <a:pt x="19431" y="546100"/>
                </a:lnTo>
                <a:lnTo>
                  <a:pt x="22098" y="558800"/>
                </a:lnTo>
                <a:lnTo>
                  <a:pt x="24892" y="558800"/>
                </a:lnTo>
                <a:lnTo>
                  <a:pt x="24384" y="546100"/>
                </a:lnTo>
                <a:lnTo>
                  <a:pt x="26758" y="546100"/>
                </a:lnTo>
                <a:lnTo>
                  <a:pt x="26797" y="533400"/>
                </a:lnTo>
                <a:lnTo>
                  <a:pt x="25374" y="533400"/>
                </a:lnTo>
                <a:lnTo>
                  <a:pt x="25336" y="520700"/>
                </a:lnTo>
                <a:lnTo>
                  <a:pt x="23876" y="533400"/>
                </a:lnTo>
                <a:lnTo>
                  <a:pt x="23812" y="520700"/>
                </a:lnTo>
                <a:lnTo>
                  <a:pt x="24180" y="508000"/>
                </a:lnTo>
                <a:lnTo>
                  <a:pt x="24650" y="508000"/>
                </a:lnTo>
                <a:lnTo>
                  <a:pt x="24892" y="495300"/>
                </a:lnTo>
                <a:lnTo>
                  <a:pt x="22644" y="495300"/>
                </a:lnTo>
                <a:lnTo>
                  <a:pt x="20129" y="482600"/>
                </a:lnTo>
                <a:lnTo>
                  <a:pt x="17881" y="469900"/>
                </a:lnTo>
                <a:lnTo>
                  <a:pt x="16510" y="457200"/>
                </a:lnTo>
                <a:lnTo>
                  <a:pt x="18923" y="457200"/>
                </a:lnTo>
                <a:lnTo>
                  <a:pt x="19443" y="431800"/>
                </a:lnTo>
                <a:lnTo>
                  <a:pt x="20129" y="406400"/>
                </a:lnTo>
                <a:lnTo>
                  <a:pt x="20701" y="393700"/>
                </a:lnTo>
                <a:lnTo>
                  <a:pt x="20955" y="368300"/>
                </a:lnTo>
                <a:lnTo>
                  <a:pt x="21971" y="368300"/>
                </a:lnTo>
                <a:lnTo>
                  <a:pt x="22860" y="355600"/>
                </a:lnTo>
                <a:lnTo>
                  <a:pt x="22352" y="348145"/>
                </a:lnTo>
                <a:lnTo>
                  <a:pt x="22352" y="355600"/>
                </a:lnTo>
                <a:lnTo>
                  <a:pt x="19875" y="355600"/>
                </a:lnTo>
                <a:lnTo>
                  <a:pt x="17018" y="342900"/>
                </a:lnTo>
                <a:lnTo>
                  <a:pt x="14528" y="317500"/>
                </a:lnTo>
                <a:lnTo>
                  <a:pt x="12700" y="292100"/>
                </a:lnTo>
                <a:lnTo>
                  <a:pt x="12712" y="279400"/>
                </a:lnTo>
                <a:lnTo>
                  <a:pt x="15113" y="279400"/>
                </a:lnTo>
                <a:lnTo>
                  <a:pt x="14211" y="254000"/>
                </a:lnTo>
                <a:lnTo>
                  <a:pt x="11976" y="241300"/>
                </a:lnTo>
                <a:lnTo>
                  <a:pt x="10198" y="215900"/>
                </a:lnTo>
                <a:lnTo>
                  <a:pt x="10668" y="203200"/>
                </a:lnTo>
                <a:lnTo>
                  <a:pt x="12763" y="190500"/>
                </a:lnTo>
                <a:lnTo>
                  <a:pt x="18034" y="190500"/>
                </a:lnTo>
                <a:lnTo>
                  <a:pt x="18084" y="203200"/>
                </a:lnTo>
                <a:lnTo>
                  <a:pt x="17348" y="215900"/>
                </a:lnTo>
                <a:lnTo>
                  <a:pt x="16433" y="228600"/>
                </a:lnTo>
                <a:lnTo>
                  <a:pt x="16002" y="241300"/>
                </a:lnTo>
                <a:lnTo>
                  <a:pt x="17526" y="228600"/>
                </a:lnTo>
                <a:lnTo>
                  <a:pt x="18161" y="228600"/>
                </a:lnTo>
                <a:lnTo>
                  <a:pt x="18554" y="241300"/>
                </a:lnTo>
                <a:lnTo>
                  <a:pt x="18681" y="241300"/>
                </a:lnTo>
                <a:lnTo>
                  <a:pt x="18542" y="254000"/>
                </a:lnTo>
                <a:lnTo>
                  <a:pt x="19646" y="228600"/>
                </a:lnTo>
                <a:lnTo>
                  <a:pt x="20269" y="165100"/>
                </a:lnTo>
                <a:lnTo>
                  <a:pt x="21463" y="127000"/>
                </a:lnTo>
                <a:lnTo>
                  <a:pt x="20447" y="127000"/>
                </a:lnTo>
                <a:lnTo>
                  <a:pt x="19431" y="114300"/>
                </a:lnTo>
                <a:lnTo>
                  <a:pt x="18542" y="114300"/>
                </a:lnTo>
                <a:lnTo>
                  <a:pt x="18542" y="127000"/>
                </a:lnTo>
                <a:lnTo>
                  <a:pt x="16192" y="127000"/>
                </a:lnTo>
                <a:lnTo>
                  <a:pt x="15354" y="114300"/>
                </a:lnTo>
                <a:lnTo>
                  <a:pt x="14605" y="127000"/>
                </a:lnTo>
                <a:lnTo>
                  <a:pt x="13360" y="114300"/>
                </a:lnTo>
                <a:lnTo>
                  <a:pt x="12255" y="101600"/>
                </a:lnTo>
                <a:lnTo>
                  <a:pt x="11709" y="76200"/>
                </a:lnTo>
                <a:lnTo>
                  <a:pt x="12192" y="63500"/>
                </a:lnTo>
                <a:lnTo>
                  <a:pt x="14097" y="63500"/>
                </a:lnTo>
                <a:lnTo>
                  <a:pt x="13589" y="76200"/>
                </a:lnTo>
                <a:lnTo>
                  <a:pt x="14300" y="76200"/>
                </a:lnTo>
                <a:lnTo>
                  <a:pt x="15443" y="63500"/>
                </a:lnTo>
                <a:lnTo>
                  <a:pt x="16040" y="50800"/>
                </a:lnTo>
                <a:lnTo>
                  <a:pt x="14605" y="38100"/>
                </a:lnTo>
                <a:lnTo>
                  <a:pt x="12192" y="50800"/>
                </a:lnTo>
                <a:lnTo>
                  <a:pt x="9525" y="25400"/>
                </a:lnTo>
                <a:lnTo>
                  <a:pt x="8648" y="12700"/>
                </a:lnTo>
                <a:lnTo>
                  <a:pt x="8763" y="0"/>
                </a:lnTo>
                <a:lnTo>
                  <a:pt x="7429" y="0"/>
                </a:lnTo>
                <a:lnTo>
                  <a:pt x="7112" y="12700"/>
                </a:lnTo>
                <a:lnTo>
                  <a:pt x="7277" y="12700"/>
                </a:lnTo>
                <a:lnTo>
                  <a:pt x="7556" y="38100"/>
                </a:lnTo>
                <a:lnTo>
                  <a:pt x="7810" y="50800"/>
                </a:lnTo>
                <a:lnTo>
                  <a:pt x="6273" y="76200"/>
                </a:lnTo>
                <a:lnTo>
                  <a:pt x="4318" y="88900"/>
                </a:lnTo>
                <a:lnTo>
                  <a:pt x="6350" y="88900"/>
                </a:lnTo>
                <a:lnTo>
                  <a:pt x="5842" y="101600"/>
                </a:lnTo>
                <a:lnTo>
                  <a:pt x="9664" y="101600"/>
                </a:lnTo>
                <a:lnTo>
                  <a:pt x="10490" y="114300"/>
                </a:lnTo>
                <a:lnTo>
                  <a:pt x="11049" y="127000"/>
                </a:lnTo>
                <a:lnTo>
                  <a:pt x="11684" y="139700"/>
                </a:lnTo>
                <a:lnTo>
                  <a:pt x="9779" y="139700"/>
                </a:lnTo>
                <a:lnTo>
                  <a:pt x="11176" y="152400"/>
                </a:lnTo>
                <a:lnTo>
                  <a:pt x="9804" y="165100"/>
                </a:lnTo>
                <a:lnTo>
                  <a:pt x="8255" y="165100"/>
                </a:lnTo>
                <a:lnTo>
                  <a:pt x="8763" y="177800"/>
                </a:lnTo>
                <a:lnTo>
                  <a:pt x="8255" y="190500"/>
                </a:lnTo>
                <a:lnTo>
                  <a:pt x="8255" y="177800"/>
                </a:lnTo>
                <a:lnTo>
                  <a:pt x="7747" y="165100"/>
                </a:lnTo>
                <a:lnTo>
                  <a:pt x="7747" y="190500"/>
                </a:lnTo>
                <a:lnTo>
                  <a:pt x="7747" y="203200"/>
                </a:lnTo>
                <a:lnTo>
                  <a:pt x="7239" y="203200"/>
                </a:lnTo>
                <a:lnTo>
                  <a:pt x="7747" y="190500"/>
                </a:lnTo>
                <a:lnTo>
                  <a:pt x="7747" y="165100"/>
                </a:lnTo>
                <a:lnTo>
                  <a:pt x="6350" y="165100"/>
                </a:lnTo>
                <a:lnTo>
                  <a:pt x="6350" y="177800"/>
                </a:lnTo>
                <a:lnTo>
                  <a:pt x="5397" y="190500"/>
                </a:lnTo>
                <a:lnTo>
                  <a:pt x="4889" y="203200"/>
                </a:lnTo>
                <a:lnTo>
                  <a:pt x="4838" y="215900"/>
                </a:lnTo>
                <a:lnTo>
                  <a:pt x="5334" y="215900"/>
                </a:lnTo>
                <a:lnTo>
                  <a:pt x="5461" y="228600"/>
                </a:lnTo>
                <a:lnTo>
                  <a:pt x="6108" y="241300"/>
                </a:lnTo>
                <a:lnTo>
                  <a:pt x="5842" y="241300"/>
                </a:lnTo>
                <a:lnTo>
                  <a:pt x="7239" y="266700"/>
                </a:lnTo>
                <a:lnTo>
                  <a:pt x="6731" y="266700"/>
                </a:lnTo>
                <a:lnTo>
                  <a:pt x="7035" y="292100"/>
                </a:lnTo>
                <a:lnTo>
                  <a:pt x="7823" y="317500"/>
                </a:lnTo>
                <a:lnTo>
                  <a:pt x="7962" y="342900"/>
                </a:lnTo>
                <a:lnTo>
                  <a:pt x="6350" y="381000"/>
                </a:lnTo>
                <a:lnTo>
                  <a:pt x="6629" y="381000"/>
                </a:lnTo>
                <a:lnTo>
                  <a:pt x="6870" y="393700"/>
                </a:lnTo>
                <a:lnTo>
                  <a:pt x="6934" y="406400"/>
                </a:lnTo>
                <a:lnTo>
                  <a:pt x="6731" y="419100"/>
                </a:lnTo>
                <a:lnTo>
                  <a:pt x="4826" y="419100"/>
                </a:lnTo>
                <a:lnTo>
                  <a:pt x="4762" y="431800"/>
                </a:lnTo>
                <a:lnTo>
                  <a:pt x="4292" y="444500"/>
                </a:lnTo>
                <a:lnTo>
                  <a:pt x="4089" y="457200"/>
                </a:lnTo>
                <a:lnTo>
                  <a:pt x="4826" y="469900"/>
                </a:lnTo>
                <a:lnTo>
                  <a:pt x="2552" y="482600"/>
                </a:lnTo>
                <a:lnTo>
                  <a:pt x="2362" y="495300"/>
                </a:lnTo>
                <a:lnTo>
                  <a:pt x="2298" y="520700"/>
                </a:lnTo>
                <a:lnTo>
                  <a:pt x="2413" y="558800"/>
                </a:lnTo>
                <a:lnTo>
                  <a:pt x="4826" y="571500"/>
                </a:lnTo>
                <a:lnTo>
                  <a:pt x="4914" y="584200"/>
                </a:lnTo>
                <a:lnTo>
                  <a:pt x="5207" y="596900"/>
                </a:lnTo>
                <a:lnTo>
                  <a:pt x="5676" y="609600"/>
                </a:lnTo>
                <a:lnTo>
                  <a:pt x="6350" y="622300"/>
                </a:lnTo>
                <a:lnTo>
                  <a:pt x="8763" y="622300"/>
                </a:lnTo>
                <a:lnTo>
                  <a:pt x="9042" y="635000"/>
                </a:lnTo>
                <a:lnTo>
                  <a:pt x="8331" y="647700"/>
                </a:lnTo>
                <a:lnTo>
                  <a:pt x="7454" y="673100"/>
                </a:lnTo>
                <a:lnTo>
                  <a:pt x="7239" y="698500"/>
                </a:lnTo>
                <a:lnTo>
                  <a:pt x="6350" y="698500"/>
                </a:lnTo>
                <a:lnTo>
                  <a:pt x="6350" y="692035"/>
                </a:lnTo>
                <a:lnTo>
                  <a:pt x="5168" y="711200"/>
                </a:lnTo>
                <a:lnTo>
                  <a:pt x="6197" y="736600"/>
                </a:lnTo>
                <a:lnTo>
                  <a:pt x="7493" y="762000"/>
                </a:lnTo>
                <a:lnTo>
                  <a:pt x="6731" y="787400"/>
                </a:lnTo>
                <a:lnTo>
                  <a:pt x="7239" y="800100"/>
                </a:lnTo>
                <a:lnTo>
                  <a:pt x="6350" y="800100"/>
                </a:lnTo>
                <a:lnTo>
                  <a:pt x="6350" y="812800"/>
                </a:lnTo>
                <a:lnTo>
                  <a:pt x="6731" y="825500"/>
                </a:lnTo>
                <a:lnTo>
                  <a:pt x="7239" y="838200"/>
                </a:lnTo>
                <a:lnTo>
                  <a:pt x="4826" y="838200"/>
                </a:lnTo>
                <a:lnTo>
                  <a:pt x="3810" y="850900"/>
                </a:lnTo>
                <a:lnTo>
                  <a:pt x="5842" y="850900"/>
                </a:lnTo>
                <a:lnTo>
                  <a:pt x="7747" y="838200"/>
                </a:lnTo>
                <a:lnTo>
                  <a:pt x="8255" y="850900"/>
                </a:lnTo>
                <a:lnTo>
                  <a:pt x="9271" y="850900"/>
                </a:lnTo>
                <a:lnTo>
                  <a:pt x="7759" y="863600"/>
                </a:lnTo>
                <a:lnTo>
                  <a:pt x="7950" y="863600"/>
                </a:lnTo>
                <a:lnTo>
                  <a:pt x="8064" y="876300"/>
                </a:lnTo>
                <a:lnTo>
                  <a:pt x="6350" y="889000"/>
                </a:lnTo>
                <a:lnTo>
                  <a:pt x="7429" y="901700"/>
                </a:lnTo>
                <a:lnTo>
                  <a:pt x="8305" y="914400"/>
                </a:lnTo>
                <a:lnTo>
                  <a:pt x="9664" y="927100"/>
                </a:lnTo>
                <a:lnTo>
                  <a:pt x="12192" y="939800"/>
                </a:lnTo>
                <a:lnTo>
                  <a:pt x="10807" y="939800"/>
                </a:lnTo>
                <a:lnTo>
                  <a:pt x="10604" y="952500"/>
                </a:lnTo>
                <a:lnTo>
                  <a:pt x="11176" y="965200"/>
                </a:lnTo>
                <a:lnTo>
                  <a:pt x="8255" y="965200"/>
                </a:lnTo>
                <a:lnTo>
                  <a:pt x="12192" y="990600"/>
                </a:lnTo>
                <a:lnTo>
                  <a:pt x="10833" y="1003300"/>
                </a:lnTo>
                <a:lnTo>
                  <a:pt x="8369" y="1003300"/>
                </a:lnTo>
                <a:lnTo>
                  <a:pt x="6731" y="990600"/>
                </a:lnTo>
                <a:lnTo>
                  <a:pt x="8458" y="1016000"/>
                </a:lnTo>
                <a:lnTo>
                  <a:pt x="9207" y="1028700"/>
                </a:lnTo>
                <a:lnTo>
                  <a:pt x="9944" y="1028700"/>
                </a:lnTo>
                <a:lnTo>
                  <a:pt x="11684" y="1054100"/>
                </a:lnTo>
                <a:lnTo>
                  <a:pt x="10121" y="1054100"/>
                </a:lnTo>
                <a:lnTo>
                  <a:pt x="10795" y="1066800"/>
                </a:lnTo>
                <a:lnTo>
                  <a:pt x="11163" y="1079500"/>
                </a:lnTo>
                <a:lnTo>
                  <a:pt x="10668" y="1079500"/>
                </a:lnTo>
                <a:lnTo>
                  <a:pt x="8813" y="1104900"/>
                </a:lnTo>
                <a:lnTo>
                  <a:pt x="8318" y="1143000"/>
                </a:lnTo>
                <a:lnTo>
                  <a:pt x="7912" y="1193800"/>
                </a:lnTo>
                <a:lnTo>
                  <a:pt x="6350" y="1244600"/>
                </a:lnTo>
                <a:lnTo>
                  <a:pt x="8432" y="1244600"/>
                </a:lnTo>
                <a:lnTo>
                  <a:pt x="6731" y="1270000"/>
                </a:lnTo>
                <a:lnTo>
                  <a:pt x="5842" y="1282700"/>
                </a:lnTo>
                <a:lnTo>
                  <a:pt x="4826" y="1270000"/>
                </a:lnTo>
                <a:lnTo>
                  <a:pt x="4927" y="1295400"/>
                </a:lnTo>
                <a:lnTo>
                  <a:pt x="4483" y="1308100"/>
                </a:lnTo>
                <a:lnTo>
                  <a:pt x="4584" y="1320800"/>
                </a:lnTo>
                <a:lnTo>
                  <a:pt x="6350" y="1333500"/>
                </a:lnTo>
                <a:lnTo>
                  <a:pt x="4826" y="1346200"/>
                </a:lnTo>
                <a:lnTo>
                  <a:pt x="4318" y="1333500"/>
                </a:lnTo>
                <a:lnTo>
                  <a:pt x="3429" y="1333500"/>
                </a:lnTo>
                <a:lnTo>
                  <a:pt x="4318" y="1346200"/>
                </a:lnTo>
                <a:lnTo>
                  <a:pt x="2413" y="1346200"/>
                </a:lnTo>
                <a:lnTo>
                  <a:pt x="1905" y="1333500"/>
                </a:lnTo>
                <a:lnTo>
                  <a:pt x="2654" y="1358900"/>
                </a:lnTo>
                <a:lnTo>
                  <a:pt x="4597" y="1358900"/>
                </a:lnTo>
                <a:lnTo>
                  <a:pt x="7251" y="1371600"/>
                </a:lnTo>
                <a:lnTo>
                  <a:pt x="10160" y="1371600"/>
                </a:lnTo>
                <a:lnTo>
                  <a:pt x="9169" y="1384300"/>
                </a:lnTo>
                <a:lnTo>
                  <a:pt x="9042" y="1384300"/>
                </a:lnTo>
                <a:lnTo>
                  <a:pt x="9728" y="1397000"/>
                </a:lnTo>
                <a:lnTo>
                  <a:pt x="13119" y="1397000"/>
                </a:lnTo>
                <a:lnTo>
                  <a:pt x="12192" y="1371600"/>
                </a:lnTo>
                <a:lnTo>
                  <a:pt x="13589" y="1371600"/>
                </a:lnTo>
                <a:lnTo>
                  <a:pt x="15113" y="1384300"/>
                </a:lnTo>
                <a:lnTo>
                  <a:pt x="14097" y="1371600"/>
                </a:lnTo>
                <a:lnTo>
                  <a:pt x="17526" y="1371600"/>
                </a:lnTo>
                <a:lnTo>
                  <a:pt x="18923" y="1384300"/>
                </a:lnTo>
                <a:lnTo>
                  <a:pt x="17018" y="1384300"/>
                </a:lnTo>
                <a:lnTo>
                  <a:pt x="18923" y="1397000"/>
                </a:lnTo>
                <a:lnTo>
                  <a:pt x="23228" y="1397000"/>
                </a:lnTo>
                <a:lnTo>
                  <a:pt x="24003" y="1397393"/>
                </a:lnTo>
                <a:lnTo>
                  <a:pt x="24638" y="1393075"/>
                </a:lnTo>
                <a:lnTo>
                  <a:pt x="24003" y="1394472"/>
                </a:lnTo>
                <a:lnTo>
                  <a:pt x="23685" y="1394637"/>
                </a:lnTo>
                <a:lnTo>
                  <a:pt x="22860" y="1384300"/>
                </a:lnTo>
                <a:lnTo>
                  <a:pt x="25781" y="1384300"/>
                </a:lnTo>
                <a:lnTo>
                  <a:pt x="24384" y="1371600"/>
                </a:lnTo>
                <a:lnTo>
                  <a:pt x="26797" y="1333500"/>
                </a:lnTo>
                <a:lnTo>
                  <a:pt x="23952" y="1320800"/>
                </a:lnTo>
                <a:lnTo>
                  <a:pt x="21971" y="1304163"/>
                </a:lnTo>
                <a:lnTo>
                  <a:pt x="21971" y="1358900"/>
                </a:lnTo>
                <a:lnTo>
                  <a:pt x="21463" y="1358900"/>
                </a:lnTo>
                <a:lnTo>
                  <a:pt x="20447" y="1371600"/>
                </a:lnTo>
                <a:lnTo>
                  <a:pt x="20447" y="1358900"/>
                </a:lnTo>
                <a:lnTo>
                  <a:pt x="20955" y="1346200"/>
                </a:lnTo>
                <a:lnTo>
                  <a:pt x="21971" y="1358900"/>
                </a:lnTo>
                <a:lnTo>
                  <a:pt x="21971" y="1304163"/>
                </a:lnTo>
                <a:lnTo>
                  <a:pt x="20929" y="1295400"/>
                </a:lnTo>
                <a:lnTo>
                  <a:pt x="19596" y="1282700"/>
                </a:lnTo>
                <a:lnTo>
                  <a:pt x="18275" y="1270000"/>
                </a:lnTo>
                <a:lnTo>
                  <a:pt x="16510" y="1244600"/>
                </a:lnTo>
                <a:lnTo>
                  <a:pt x="19431" y="1257300"/>
                </a:lnTo>
                <a:lnTo>
                  <a:pt x="20955" y="1244600"/>
                </a:lnTo>
                <a:lnTo>
                  <a:pt x="23876" y="1244600"/>
                </a:lnTo>
                <a:lnTo>
                  <a:pt x="22847" y="1257300"/>
                </a:lnTo>
                <a:lnTo>
                  <a:pt x="23431" y="1270000"/>
                </a:lnTo>
                <a:lnTo>
                  <a:pt x="24472" y="1282700"/>
                </a:lnTo>
                <a:lnTo>
                  <a:pt x="24892" y="1308100"/>
                </a:lnTo>
                <a:lnTo>
                  <a:pt x="24892" y="1295400"/>
                </a:lnTo>
                <a:lnTo>
                  <a:pt x="26797" y="1295400"/>
                </a:lnTo>
                <a:lnTo>
                  <a:pt x="24384" y="1257300"/>
                </a:lnTo>
                <a:lnTo>
                  <a:pt x="26797" y="1257300"/>
                </a:lnTo>
                <a:lnTo>
                  <a:pt x="25781" y="1244600"/>
                </a:lnTo>
                <a:lnTo>
                  <a:pt x="27305" y="1244600"/>
                </a:lnTo>
                <a:lnTo>
                  <a:pt x="24485" y="1231900"/>
                </a:lnTo>
                <a:lnTo>
                  <a:pt x="23393" y="1219200"/>
                </a:lnTo>
                <a:lnTo>
                  <a:pt x="23012" y="1206500"/>
                </a:lnTo>
                <a:lnTo>
                  <a:pt x="22352" y="1193800"/>
                </a:lnTo>
                <a:lnTo>
                  <a:pt x="24257" y="1193800"/>
                </a:lnTo>
                <a:lnTo>
                  <a:pt x="22339" y="1181100"/>
                </a:lnTo>
                <a:lnTo>
                  <a:pt x="22682" y="1172616"/>
                </a:lnTo>
                <a:lnTo>
                  <a:pt x="22352" y="1168400"/>
                </a:lnTo>
                <a:lnTo>
                  <a:pt x="22796" y="1168400"/>
                </a:lnTo>
                <a:lnTo>
                  <a:pt x="23025" y="1155700"/>
                </a:lnTo>
                <a:lnTo>
                  <a:pt x="23812" y="1143000"/>
                </a:lnTo>
                <a:lnTo>
                  <a:pt x="24892" y="1143000"/>
                </a:lnTo>
                <a:lnTo>
                  <a:pt x="24980" y="1117600"/>
                </a:lnTo>
                <a:lnTo>
                  <a:pt x="24536" y="1092200"/>
                </a:lnTo>
                <a:lnTo>
                  <a:pt x="23279" y="1054100"/>
                </a:lnTo>
                <a:lnTo>
                  <a:pt x="20955" y="1041400"/>
                </a:lnTo>
                <a:lnTo>
                  <a:pt x="21463" y="1041400"/>
                </a:lnTo>
                <a:lnTo>
                  <a:pt x="25781" y="1054100"/>
                </a:lnTo>
                <a:lnTo>
                  <a:pt x="26797" y="1054100"/>
                </a:lnTo>
                <a:lnTo>
                  <a:pt x="23977" y="1041400"/>
                </a:lnTo>
                <a:lnTo>
                  <a:pt x="15506" y="1003300"/>
                </a:lnTo>
                <a:lnTo>
                  <a:pt x="12700" y="990600"/>
                </a:lnTo>
                <a:lnTo>
                  <a:pt x="21463" y="990600"/>
                </a:lnTo>
                <a:lnTo>
                  <a:pt x="21463" y="977900"/>
                </a:lnTo>
                <a:lnTo>
                  <a:pt x="23418" y="965200"/>
                </a:lnTo>
                <a:lnTo>
                  <a:pt x="24269" y="965200"/>
                </a:lnTo>
                <a:lnTo>
                  <a:pt x="25044" y="952500"/>
                </a:lnTo>
                <a:lnTo>
                  <a:pt x="26797" y="939800"/>
                </a:lnTo>
                <a:lnTo>
                  <a:pt x="21577" y="939800"/>
                </a:lnTo>
                <a:lnTo>
                  <a:pt x="20955" y="927100"/>
                </a:lnTo>
                <a:lnTo>
                  <a:pt x="26797" y="927100"/>
                </a:lnTo>
                <a:lnTo>
                  <a:pt x="21463" y="901700"/>
                </a:lnTo>
                <a:lnTo>
                  <a:pt x="26289" y="901700"/>
                </a:lnTo>
                <a:lnTo>
                  <a:pt x="27813" y="889000"/>
                </a:lnTo>
                <a:lnTo>
                  <a:pt x="27368" y="889000"/>
                </a:lnTo>
                <a:lnTo>
                  <a:pt x="27355" y="876300"/>
                </a:lnTo>
                <a:lnTo>
                  <a:pt x="27444" y="863600"/>
                </a:lnTo>
                <a:lnTo>
                  <a:pt x="27305" y="863600"/>
                </a:lnTo>
                <a:lnTo>
                  <a:pt x="26289" y="876300"/>
                </a:lnTo>
                <a:lnTo>
                  <a:pt x="25501" y="850900"/>
                </a:lnTo>
                <a:lnTo>
                  <a:pt x="22834" y="838200"/>
                </a:lnTo>
                <a:lnTo>
                  <a:pt x="20053" y="825500"/>
                </a:lnTo>
                <a:lnTo>
                  <a:pt x="18923" y="800100"/>
                </a:lnTo>
                <a:lnTo>
                  <a:pt x="20434" y="812800"/>
                </a:lnTo>
                <a:lnTo>
                  <a:pt x="22860" y="812800"/>
                </a:lnTo>
                <a:lnTo>
                  <a:pt x="25273" y="800100"/>
                </a:lnTo>
                <a:lnTo>
                  <a:pt x="26797" y="800100"/>
                </a:lnTo>
                <a:lnTo>
                  <a:pt x="23380" y="787400"/>
                </a:lnTo>
                <a:lnTo>
                  <a:pt x="18542" y="774700"/>
                </a:lnTo>
                <a:lnTo>
                  <a:pt x="13792" y="749300"/>
                </a:lnTo>
                <a:lnTo>
                  <a:pt x="10668" y="736600"/>
                </a:lnTo>
                <a:lnTo>
                  <a:pt x="12700" y="723900"/>
                </a:lnTo>
                <a:lnTo>
                  <a:pt x="10668" y="698500"/>
                </a:lnTo>
                <a:lnTo>
                  <a:pt x="14655" y="711200"/>
                </a:lnTo>
                <a:lnTo>
                  <a:pt x="19367" y="736600"/>
                </a:lnTo>
                <a:lnTo>
                  <a:pt x="23876" y="762000"/>
                </a:lnTo>
                <a:lnTo>
                  <a:pt x="27305" y="774700"/>
                </a:lnTo>
                <a:lnTo>
                  <a:pt x="28778" y="774700"/>
                </a:lnTo>
                <a:lnTo>
                  <a:pt x="29108" y="762000"/>
                </a:lnTo>
                <a:lnTo>
                  <a:pt x="30226" y="749300"/>
                </a:lnTo>
                <a:lnTo>
                  <a:pt x="30988" y="762000"/>
                </a:lnTo>
                <a:lnTo>
                  <a:pt x="31457" y="762000"/>
                </a:lnTo>
                <a:lnTo>
                  <a:pt x="31623" y="774700"/>
                </a:lnTo>
                <a:lnTo>
                  <a:pt x="32639" y="723900"/>
                </a:lnTo>
                <a:close/>
              </a:path>
              <a:path w="33654" h="3708400">
                <a:moveTo>
                  <a:pt x="33147" y="2044700"/>
                </a:moveTo>
                <a:lnTo>
                  <a:pt x="30060" y="2032000"/>
                </a:lnTo>
                <a:lnTo>
                  <a:pt x="29756" y="2019300"/>
                </a:lnTo>
                <a:lnTo>
                  <a:pt x="28854" y="1981200"/>
                </a:lnTo>
                <a:lnTo>
                  <a:pt x="25781" y="1968500"/>
                </a:lnTo>
                <a:lnTo>
                  <a:pt x="27305" y="1955800"/>
                </a:lnTo>
                <a:lnTo>
                  <a:pt x="27813" y="1955800"/>
                </a:lnTo>
                <a:lnTo>
                  <a:pt x="27813" y="1968500"/>
                </a:lnTo>
                <a:lnTo>
                  <a:pt x="28282" y="1955800"/>
                </a:lnTo>
                <a:lnTo>
                  <a:pt x="26555" y="1943100"/>
                </a:lnTo>
                <a:lnTo>
                  <a:pt x="24472" y="1930400"/>
                </a:lnTo>
                <a:lnTo>
                  <a:pt x="23876" y="1917700"/>
                </a:lnTo>
                <a:lnTo>
                  <a:pt x="24384" y="1905000"/>
                </a:lnTo>
                <a:lnTo>
                  <a:pt x="26289" y="1905000"/>
                </a:lnTo>
                <a:lnTo>
                  <a:pt x="24384" y="1879600"/>
                </a:lnTo>
                <a:lnTo>
                  <a:pt x="25781" y="1879600"/>
                </a:lnTo>
                <a:lnTo>
                  <a:pt x="25273" y="1854200"/>
                </a:lnTo>
                <a:lnTo>
                  <a:pt x="24384" y="1841500"/>
                </a:lnTo>
                <a:lnTo>
                  <a:pt x="22860" y="1828800"/>
                </a:lnTo>
                <a:lnTo>
                  <a:pt x="21971" y="1828800"/>
                </a:lnTo>
                <a:lnTo>
                  <a:pt x="22860" y="1816100"/>
                </a:lnTo>
                <a:lnTo>
                  <a:pt x="22860" y="1828800"/>
                </a:lnTo>
                <a:lnTo>
                  <a:pt x="23876" y="1828800"/>
                </a:lnTo>
                <a:lnTo>
                  <a:pt x="21971" y="1803400"/>
                </a:lnTo>
                <a:lnTo>
                  <a:pt x="23279" y="1803400"/>
                </a:lnTo>
                <a:lnTo>
                  <a:pt x="24333" y="1816100"/>
                </a:lnTo>
                <a:lnTo>
                  <a:pt x="25019" y="1816100"/>
                </a:lnTo>
                <a:lnTo>
                  <a:pt x="25273" y="1828800"/>
                </a:lnTo>
                <a:lnTo>
                  <a:pt x="27927" y="1816100"/>
                </a:lnTo>
                <a:lnTo>
                  <a:pt x="27444" y="1816100"/>
                </a:lnTo>
                <a:lnTo>
                  <a:pt x="26504" y="1803400"/>
                </a:lnTo>
                <a:lnTo>
                  <a:pt x="27152" y="1790700"/>
                </a:lnTo>
                <a:lnTo>
                  <a:pt x="27813" y="1778000"/>
                </a:lnTo>
                <a:lnTo>
                  <a:pt x="26289" y="1790700"/>
                </a:lnTo>
                <a:lnTo>
                  <a:pt x="23368" y="1778000"/>
                </a:lnTo>
                <a:lnTo>
                  <a:pt x="24892" y="1778000"/>
                </a:lnTo>
                <a:lnTo>
                  <a:pt x="25781" y="1765300"/>
                </a:lnTo>
                <a:lnTo>
                  <a:pt x="26047" y="1765300"/>
                </a:lnTo>
                <a:lnTo>
                  <a:pt x="26098" y="1752600"/>
                </a:lnTo>
                <a:lnTo>
                  <a:pt x="25844" y="1752600"/>
                </a:lnTo>
                <a:lnTo>
                  <a:pt x="25273" y="1739900"/>
                </a:lnTo>
                <a:lnTo>
                  <a:pt x="26365" y="1739900"/>
                </a:lnTo>
                <a:lnTo>
                  <a:pt x="26797" y="1727200"/>
                </a:lnTo>
                <a:lnTo>
                  <a:pt x="26797" y="1714500"/>
                </a:lnTo>
                <a:lnTo>
                  <a:pt x="30226" y="1714500"/>
                </a:lnTo>
                <a:lnTo>
                  <a:pt x="29387" y="1701800"/>
                </a:lnTo>
                <a:lnTo>
                  <a:pt x="27393" y="1701800"/>
                </a:lnTo>
                <a:lnTo>
                  <a:pt x="26289" y="1689100"/>
                </a:lnTo>
                <a:lnTo>
                  <a:pt x="26289" y="1676400"/>
                </a:lnTo>
                <a:lnTo>
                  <a:pt x="31115" y="1663700"/>
                </a:lnTo>
                <a:lnTo>
                  <a:pt x="27749" y="1663700"/>
                </a:lnTo>
                <a:lnTo>
                  <a:pt x="26797" y="1651000"/>
                </a:lnTo>
                <a:lnTo>
                  <a:pt x="27190" y="1638300"/>
                </a:lnTo>
                <a:lnTo>
                  <a:pt x="26936" y="1625600"/>
                </a:lnTo>
                <a:lnTo>
                  <a:pt x="26123" y="1612900"/>
                </a:lnTo>
                <a:lnTo>
                  <a:pt x="24892" y="1587500"/>
                </a:lnTo>
                <a:lnTo>
                  <a:pt x="27813" y="1587500"/>
                </a:lnTo>
                <a:lnTo>
                  <a:pt x="25273" y="1574800"/>
                </a:lnTo>
                <a:lnTo>
                  <a:pt x="26289" y="1574800"/>
                </a:lnTo>
                <a:lnTo>
                  <a:pt x="25387" y="1562100"/>
                </a:lnTo>
                <a:lnTo>
                  <a:pt x="23241" y="1562100"/>
                </a:lnTo>
                <a:lnTo>
                  <a:pt x="22352" y="1549400"/>
                </a:lnTo>
                <a:lnTo>
                  <a:pt x="21691" y="1536700"/>
                </a:lnTo>
                <a:lnTo>
                  <a:pt x="23304" y="1524000"/>
                </a:lnTo>
                <a:lnTo>
                  <a:pt x="24815" y="1511300"/>
                </a:lnTo>
                <a:lnTo>
                  <a:pt x="23876" y="1485900"/>
                </a:lnTo>
                <a:lnTo>
                  <a:pt x="26797" y="1485900"/>
                </a:lnTo>
                <a:lnTo>
                  <a:pt x="24714" y="1460500"/>
                </a:lnTo>
                <a:lnTo>
                  <a:pt x="23774" y="1447800"/>
                </a:lnTo>
                <a:lnTo>
                  <a:pt x="21971" y="1435100"/>
                </a:lnTo>
                <a:lnTo>
                  <a:pt x="22923" y="1422400"/>
                </a:lnTo>
                <a:lnTo>
                  <a:pt x="23876" y="1409700"/>
                </a:lnTo>
                <a:lnTo>
                  <a:pt x="21983" y="1422400"/>
                </a:lnTo>
                <a:lnTo>
                  <a:pt x="20040" y="1422400"/>
                </a:lnTo>
                <a:lnTo>
                  <a:pt x="18173" y="1409700"/>
                </a:lnTo>
                <a:lnTo>
                  <a:pt x="13589" y="1409700"/>
                </a:lnTo>
                <a:lnTo>
                  <a:pt x="11176" y="1409700"/>
                </a:lnTo>
                <a:lnTo>
                  <a:pt x="8509" y="1409700"/>
                </a:lnTo>
                <a:lnTo>
                  <a:pt x="7708" y="1409700"/>
                </a:lnTo>
                <a:lnTo>
                  <a:pt x="7277" y="1435100"/>
                </a:lnTo>
                <a:lnTo>
                  <a:pt x="7581" y="1447800"/>
                </a:lnTo>
                <a:lnTo>
                  <a:pt x="9271" y="1460500"/>
                </a:lnTo>
                <a:lnTo>
                  <a:pt x="8255" y="1460500"/>
                </a:lnTo>
                <a:lnTo>
                  <a:pt x="9271" y="1485900"/>
                </a:lnTo>
                <a:lnTo>
                  <a:pt x="8966" y="1498600"/>
                </a:lnTo>
                <a:lnTo>
                  <a:pt x="8826" y="1498600"/>
                </a:lnTo>
                <a:lnTo>
                  <a:pt x="8763" y="1524000"/>
                </a:lnTo>
                <a:lnTo>
                  <a:pt x="11023" y="1524000"/>
                </a:lnTo>
                <a:lnTo>
                  <a:pt x="11201" y="1536700"/>
                </a:lnTo>
                <a:lnTo>
                  <a:pt x="10769" y="1549400"/>
                </a:lnTo>
                <a:lnTo>
                  <a:pt x="10668" y="1562100"/>
                </a:lnTo>
                <a:lnTo>
                  <a:pt x="10160" y="1562100"/>
                </a:lnTo>
                <a:lnTo>
                  <a:pt x="9105" y="1574800"/>
                </a:lnTo>
                <a:lnTo>
                  <a:pt x="9398" y="1587500"/>
                </a:lnTo>
                <a:lnTo>
                  <a:pt x="9588" y="1600200"/>
                </a:lnTo>
                <a:lnTo>
                  <a:pt x="8255" y="1612900"/>
                </a:lnTo>
                <a:lnTo>
                  <a:pt x="10668" y="1612900"/>
                </a:lnTo>
                <a:lnTo>
                  <a:pt x="12242" y="1625600"/>
                </a:lnTo>
                <a:lnTo>
                  <a:pt x="11061" y="1638300"/>
                </a:lnTo>
                <a:lnTo>
                  <a:pt x="9321" y="1651000"/>
                </a:lnTo>
                <a:lnTo>
                  <a:pt x="9271" y="1676400"/>
                </a:lnTo>
                <a:lnTo>
                  <a:pt x="10668" y="1663700"/>
                </a:lnTo>
                <a:lnTo>
                  <a:pt x="10439" y="1676400"/>
                </a:lnTo>
                <a:lnTo>
                  <a:pt x="7886" y="1689100"/>
                </a:lnTo>
                <a:lnTo>
                  <a:pt x="4787" y="1701800"/>
                </a:lnTo>
                <a:lnTo>
                  <a:pt x="2413" y="1714500"/>
                </a:lnTo>
                <a:lnTo>
                  <a:pt x="1905" y="1701800"/>
                </a:lnTo>
                <a:lnTo>
                  <a:pt x="1358" y="1727200"/>
                </a:lnTo>
                <a:lnTo>
                  <a:pt x="4457" y="1727200"/>
                </a:lnTo>
                <a:lnTo>
                  <a:pt x="5842" y="1739900"/>
                </a:lnTo>
                <a:lnTo>
                  <a:pt x="1587" y="1739900"/>
                </a:lnTo>
                <a:lnTo>
                  <a:pt x="889" y="1752600"/>
                </a:lnTo>
                <a:lnTo>
                  <a:pt x="1308" y="1765300"/>
                </a:lnTo>
                <a:lnTo>
                  <a:pt x="2857" y="1778000"/>
                </a:lnTo>
                <a:lnTo>
                  <a:pt x="3924" y="1803400"/>
                </a:lnTo>
                <a:lnTo>
                  <a:pt x="2921" y="1816100"/>
                </a:lnTo>
                <a:lnTo>
                  <a:pt x="6731" y="1816100"/>
                </a:lnTo>
                <a:lnTo>
                  <a:pt x="5956" y="1841500"/>
                </a:lnTo>
                <a:lnTo>
                  <a:pt x="4610" y="1854200"/>
                </a:lnTo>
                <a:lnTo>
                  <a:pt x="4102" y="1866900"/>
                </a:lnTo>
                <a:lnTo>
                  <a:pt x="5842" y="1892300"/>
                </a:lnTo>
                <a:lnTo>
                  <a:pt x="4318" y="1892300"/>
                </a:lnTo>
                <a:lnTo>
                  <a:pt x="5295" y="1905000"/>
                </a:lnTo>
                <a:lnTo>
                  <a:pt x="6134" y="1917700"/>
                </a:lnTo>
                <a:lnTo>
                  <a:pt x="7048" y="1930400"/>
                </a:lnTo>
                <a:lnTo>
                  <a:pt x="8255" y="1943100"/>
                </a:lnTo>
                <a:lnTo>
                  <a:pt x="5473" y="1968500"/>
                </a:lnTo>
                <a:lnTo>
                  <a:pt x="7162" y="2019300"/>
                </a:lnTo>
                <a:lnTo>
                  <a:pt x="4318" y="2032000"/>
                </a:lnTo>
                <a:lnTo>
                  <a:pt x="4826" y="2070100"/>
                </a:lnTo>
                <a:lnTo>
                  <a:pt x="3810" y="2070100"/>
                </a:lnTo>
                <a:lnTo>
                  <a:pt x="3911" y="2082800"/>
                </a:lnTo>
                <a:lnTo>
                  <a:pt x="4660" y="2095500"/>
                </a:lnTo>
                <a:lnTo>
                  <a:pt x="5842" y="2108200"/>
                </a:lnTo>
                <a:lnTo>
                  <a:pt x="7239" y="2120900"/>
                </a:lnTo>
                <a:lnTo>
                  <a:pt x="5334" y="2120900"/>
                </a:lnTo>
                <a:lnTo>
                  <a:pt x="4508" y="2146300"/>
                </a:lnTo>
                <a:lnTo>
                  <a:pt x="4483" y="2159000"/>
                </a:lnTo>
                <a:lnTo>
                  <a:pt x="5486" y="2171700"/>
                </a:lnTo>
                <a:lnTo>
                  <a:pt x="7747" y="2197100"/>
                </a:lnTo>
                <a:lnTo>
                  <a:pt x="5334" y="2197100"/>
                </a:lnTo>
                <a:lnTo>
                  <a:pt x="5334" y="2209800"/>
                </a:lnTo>
                <a:lnTo>
                  <a:pt x="4191" y="2235200"/>
                </a:lnTo>
                <a:lnTo>
                  <a:pt x="3225" y="2260600"/>
                </a:lnTo>
                <a:lnTo>
                  <a:pt x="3810" y="2298700"/>
                </a:lnTo>
                <a:lnTo>
                  <a:pt x="3429" y="2298700"/>
                </a:lnTo>
                <a:lnTo>
                  <a:pt x="2921" y="2286000"/>
                </a:lnTo>
                <a:lnTo>
                  <a:pt x="3289" y="2324100"/>
                </a:lnTo>
                <a:lnTo>
                  <a:pt x="1866" y="2362200"/>
                </a:lnTo>
                <a:lnTo>
                  <a:pt x="1447" y="2387600"/>
                </a:lnTo>
                <a:lnTo>
                  <a:pt x="4826" y="2413000"/>
                </a:lnTo>
                <a:lnTo>
                  <a:pt x="6731" y="2438400"/>
                </a:lnTo>
                <a:lnTo>
                  <a:pt x="7797" y="2425700"/>
                </a:lnTo>
                <a:lnTo>
                  <a:pt x="9271" y="2425700"/>
                </a:lnTo>
                <a:lnTo>
                  <a:pt x="10833" y="2438400"/>
                </a:lnTo>
                <a:lnTo>
                  <a:pt x="12014" y="2438400"/>
                </a:lnTo>
                <a:lnTo>
                  <a:pt x="11112" y="2451100"/>
                </a:lnTo>
                <a:lnTo>
                  <a:pt x="10007" y="2463800"/>
                </a:lnTo>
                <a:lnTo>
                  <a:pt x="9271" y="2451100"/>
                </a:lnTo>
                <a:lnTo>
                  <a:pt x="7315" y="2451100"/>
                </a:lnTo>
                <a:lnTo>
                  <a:pt x="6464" y="2463800"/>
                </a:lnTo>
                <a:lnTo>
                  <a:pt x="5918" y="2489200"/>
                </a:lnTo>
                <a:lnTo>
                  <a:pt x="4318" y="2489200"/>
                </a:lnTo>
                <a:lnTo>
                  <a:pt x="4140" y="2552700"/>
                </a:lnTo>
                <a:lnTo>
                  <a:pt x="3225" y="2603500"/>
                </a:lnTo>
                <a:lnTo>
                  <a:pt x="2133" y="2654300"/>
                </a:lnTo>
                <a:lnTo>
                  <a:pt x="1397" y="2705100"/>
                </a:lnTo>
                <a:lnTo>
                  <a:pt x="5334" y="2705100"/>
                </a:lnTo>
                <a:lnTo>
                  <a:pt x="4826" y="2730500"/>
                </a:lnTo>
                <a:lnTo>
                  <a:pt x="2514" y="2730500"/>
                </a:lnTo>
                <a:lnTo>
                  <a:pt x="3746" y="2743200"/>
                </a:lnTo>
                <a:lnTo>
                  <a:pt x="4826" y="2743200"/>
                </a:lnTo>
                <a:lnTo>
                  <a:pt x="3619" y="2755900"/>
                </a:lnTo>
                <a:lnTo>
                  <a:pt x="2324" y="2755900"/>
                </a:lnTo>
                <a:lnTo>
                  <a:pt x="1295" y="2743200"/>
                </a:lnTo>
                <a:lnTo>
                  <a:pt x="889" y="2743200"/>
                </a:lnTo>
                <a:lnTo>
                  <a:pt x="889" y="2755900"/>
                </a:lnTo>
                <a:lnTo>
                  <a:pt x="2921" y="2768600"/>
                </a:lnTo>
                <a:lnTo>
                  <a:pt x="3556" y="2781300"/>
                </a:lnTo>
                <a:lnTo>
                  <a:pt x="3810" y="2794000"/>
                </a:lnTo>
                <a:lnTo>
                  <a:pt x="3365" y="2800350"/>
                </a:lnTo>
                <a:lnTo>
                  <a:pt x="3810" y="2806700"/>
                </a:lnTo>
                <a:lnTo>
                  <a:pt x="2921" y="2806700"/>
                </a:lnTo>
                <a:lnTo>
                  <a:pt x="2413" y="2806700"/>
                </a:lnTo>
                <a:lnTo>
                  <a:pt x="2540" y="2803537"/>
                </a:lnTo>
                <a:lnTo>
                  <a:pt x="1397" y="2794000"/>
                </a:lnTo>
                <a:lnTo>
                  <a:pt x="889" y="2806700"/>
                </a:lnTo>
                <a:lnTo>
                  <a:pt x="1397" y="2806700"/>
                </a:lnTo>
                <a:lnTo>
                  <a:pt x="889" y="2832100"/>
                </a:lnTo>
                <a:lnTo>
                  <a:pt x="4495" y="2832100"/>
                </a:lnTo>
                <a:lnTo>
                  <a:pt x="4737" y="2844800"/>
                </a:lnTo>
                <a:lnTo>
                  <a:pt x="6731" y="2844800"/>
                </a:lnTo>
                <a:lnTo>
                  <a:pt x="4368" y="2870200"/>
                </a:lnTo>
                <a:lnTo>
                  <a:pt x="3784" y="2908300"/>
                </a:lnTo>
                <a:lnTo>
                  <a:pt x="3848" y="2946400"/>
                </a:lnTo>
                <a:lnTo>
                  <a:pt x="3429" y="2971800"/>
                </a:lnTo>
                <a:lnTo>
                  <a:pt x="4521" y="2984500"/>
                </a:lnTo>
                <a:lnTo>
                  <a:pt x="5029" y="2997200"/>
                </a:lnTo>
                <a:lnTo>
                  <a:pt x="5080" y="3009900"/>
                </a:lnTo>
                <a:lnTo>
                  <a:pt x="4826" y="3022600"/>
                </a:lnTo>
                <a:lnTo>
                  <a:pt x="8064" y="3022600"/>
                </a:lnTo>
                <a:lnTo>
                  <a:pt x="8255" y="3035300"/>
                </a:lnTo>
                <a:lnTo>
                  <a:pt x="5041" y="3035300"/>
                </a:lnTo>
                <a:lnTo>
                  <a:pt x="3848" y="3060700"/>
                </a:lnTo>
                <a:lnTo>
                  <a:pt x="3009" y="3073400"/>
                </a:lnTo>
                <a:lnTo>
                  <a:pt x="889" y="3086100"/>
                </a:lnTo>
                <a:lnTo>
                  <a:pt x="2260" y="3086100"/>
                </a:lnTo>
                <a:lnTo>
                  <a:pt x="2794" y="3111500"/>
                </a:lnTo>
                <a:lnTo>
                  <a:pt x="3594" y="3124200"/>
                </a:lnTo>
                <a:lnTo>
                  <a:pt x="5842" y="3124200"/>
                </a:lnTo>
                <a:lnTo>
                  <a:pt x="5219" y="3136900"/>
                </a:lnTo>
                <a:lnTo>
                  <a:pt x="1905" y="3136900"/>
                </a:lnTo>
                <a:lnTo>
                  <a:pt x="2705" y="3162300"/>
                </a:lnTo>
                <a:lnTo>
                  <a:pt x="2159" y="3200400"/>
                </a:lnTo>
                <a:lnTo>
                  <a:pt x="1219" y="3238500"/>
                </a:lnTo>
                <a:lnTo>
                  <a:pt x="889" y="3276600"/>
                </a:lnTo>
                <a:lnTo>
                  <a:pt x="1905" y="3276600"/>
                </a:lnTo>
                <a:lnTo>
                  <a:pt x="2921" y="3263900"/>
                </a:lnTo>
                <a:lnTo>
                  <a:pt x="4318" y="3276600"/>
                </a:lnTo>
                <a:lnTo>
                  <a:pt x="508" y="3302000"/>
                </a:lnTo>
                <a:lnTo>
                  <a:pt x="1295" y="3302000"/>
                </a:lnTo>
                <a:lnTo>
                  <a:pt x="2438" y="3314700"/>
                </a:lnTo>
                <a:lnTo>
                  <a:pt x="2971" y="3314700"/>
                </a:lnTo>
                <a:lnTo>
                  <a:pt x="1905" y="3327400"/>
                </a:lnTo>
                <a:lnTo>
                  <a:pt x="3810" y="3327400"/>
                </a:lnTo>
                <a:lnTo>
                  <a:pt x="2705" y="3378200"/>
                </a:lnTo>
                <a:lnTo>
                  <a:pt x="2717" y="3416300"/>
                </a:lnTo>
                <a:lnTo>
                  <a:pt x="2844" y="3441700"/>
                </a:lnTo>
                <a:lnTo>
                  <a:pt x="3187" y="3479800"/>
                </a:lnTo>
                <a:lnTo>
                  <a:pt x="3352" y="3517900"/>
                </a:lnTo>
                <a:lnTo>
                  <a:pt x="2527" y="3568700"/>
                </a:lnTo>
                <a:lnTo>
                  <a:pt x="0" y="3619500"/>
                </a:lnTo>
                <a:lnTo>
                  <a:pt x="1295" y="3619500"/>
                </a:lnTo>
                <a:lnTo>
                  <a:pt x="1397" y="3632200"/>
                </a:lnTo>
                <a:lnTo>
                  <a:pt x="1905" y="3619500"/>
                </a:lnTo>
                <a:lnTo>
                  <a:pt x="3429" y="3632200"/>
                </a:lnTo>
                <a:lnTo>
                  <a:pt x="4826" y="3632200"/>
                </a:lnTo>
                <a:lnTo>
                  <a:pt x="1397" y="3670300"/>
                </a:lnTo>
                <a:lnTo>
                  <a:pt x="2895" y="3683000"/>
                </a:lnTo>
                <a:lnTo>
                  <a:pt x="3314" y="3708400"/>
                </a:lnTo>
                <a:lnTo>
                  <a:pt x="4826" y="3708400"/>
                </a:lnTo>
                <a:lnTo>
                  <a:pt x="3810" y="3695700"/>
                </a:lnTo>
                <a:lnTo>
                  <a:pt x="6845" y="3708400"/>
                </a:lnTo>
                <a:lnTo>
                  <a:pt x="10071" y="3695700"/>
                </a:lnTo>
                <a:lnTo>
                  <a:pt x="13462" y="3683000"/>
                </a:lnTo>
                <a:lnTo>
                  <a:pt x="17018" y="3683000"/>
                </a:lnTo>
                <a:lnTo>
                  <a:pt x="16090" y="3657600"/>
                </a:lnTo>
                <a:lnTo>
                  <a:pt x="17843" y="3644900"/>
                </a:lnTo>
                <a:lnTo>
                  <a:pt x="19304" y="3619500"/>
                </a:lnTo>
                <a:lnTo>
                  <a:pt x="17526" y="3594100"/>
                </a:lnTo>
                <a:lnTo>
                  <a:pt x="18542" y="3594100"/>
                </a:lnTo>
                <a:lnTo>
                  <a:pt x="18923" y="3606800"/>
                </a:lnTo>
                <a:lnTo>
                  <a:pt x="19939" y="3594100"/>
                </a:lnTo>
                <a:lnTo>
                  <a:pt x="18770" y="3594100"/>
                </a:lnTo>
                <a:lnTo>
                  <a:pt x="18135" y="3581400"/>
                </a:lnTo>
                <a:lnTo>
                  <a:pt x="18542" y="3568700"/>
                </a:lnTo>
                <a:lnTo>
                  <a:pt x="18923" y="3568700"/>
                </a:lnTo>
                <a:lnTo>
                  <a:pt x="19011" y="3530600"/>
                </a:lnTo>
                <a:lnTo>
                  <a:pt x="19723" y="3505200"/>
                </a:lnTo>
                <a:lnTo>
                  <a:pt x="20789" y="3479800"/>
                </a:lnTo>
                <a:lnTo>
                  <a:pt x="21971" y="3441700"/>
                </a:lnTo>
                <a:lnTo>
                  <a:pt x="19431" y="3441700"/>
                </a:lnTo>
                <a:lnTo>
                  <a:pt x="19939" y="3429000"/>
                </a:lnTo>
                <a:lnTo>
                  <a:pt x="20955" y="3429000"/>
                </a:lnTo>
                <a:lnTo>
                  <a:pt x="19443" y="3416300"/>
                </a:lnTo>
                <a:lnTo>
                  <a:pt x="19189" y="3427857"/>
                </a:lnTo>
                <a:lnTo>
                  <a:pt x="19532" y="3390900"/>
                </a:lnTo>
                <a:lnTo>
                  <a:pt x="19964" y="3365500"/>
                </a:lnTo>
                <a:lnTo>
                  <a:pt x="22352" y="3352800"/>
                </a:lnTo>
                <a:lnTo>
                  <a:pt x="22186" y="3340100"/>
                </a:lnTo>
                <a:lnTo>
                  <a:pt x="19939" y="3340100"/>
                </a:lnTo>
                <a:lnTo>
                  <a:pt x="21463" y="3327400"/>
                </a:lnTo>
                <a:lnTo>
                  <a:pt x="19431" y="3327400"/>
                </a:lnTo>
                <a:lnTo>
                  <a:pt x="19939" y="3314700"/>
                </a:lnTo>
                <a:lnTo>
                  <a:pt x="21971" y="3302000"/>
                </a:lnTo>
                <a:lnTo>
                  <a:pt x="22860" y="3302000"/>
                </a:lnTo>
                <a:lnTo>
                  <a:pt x="22860" y="3314700"/>
                </a:lnTo>
                <a:lnTo>
                  <a:pt x="23368" y="3314700"/>
                </a:lnTo>
                <a:lnTo>
                  <a:pt x="24091" y="3302000"/>
                </a:lnTo>
                <a:lnTo>
                  <a:pt x="23888" y="3289300"/>
                </a:lnTo>
                <a:lnTo>
                  <a:pt x="23418" y="3276600"/>
                </a:lnTo>
                <a:lnTo>
                  <a:pt x="23368" y="3263900"/>
                </a:lnTo>
                <a:lnTo>
                  <a:pt x="22352" y="3289300"/>
                </a:lnTo>
                <a:lnTo>
                  <a:pt x="22034" y="3263900"/>
                </a:lnTo>
                <a:lnTo>
                  <a:pt x="21869" y="3251200"/>
                </a:lnTo>
                <a:lnTo>
                  <a:pt x="21971" y="3200400"/>
                </a:lnTo>
                <a:lnTo>
                  <a:pt x="21780" y="3162300"/>
                </a:lnTo>
                <a:lnTo>
                  <a:pt x="20447" y="3124200"/>
                </a:lnTo>
                <a:lnTo>
                  <a:pt x="19164" y="3124200"/>
                </a:lnTo>
                <a:lnTo>
                  <a:pt x="19164" y="3429101"/>
                </a:lnTo>
                <a:lnTo>
                  <a:pt x="18808" y="3441700"/>
                </a:lnTo>
                <a:lnTo>
                  <a:pt x="17018" y="3441700"/>
                </a:lnTo>
                <a:lnTo>
                  <a:pt x="19164" y="3429101"/>
                </a:lnTo>
                <a:lnTo>
                  <a:pt x="19164" y="3124200"/>
                </a:lnTo>
                <a:lnTo>
                  <a:pt x="18923" y="3124200"/>
                </a:lnTo>
                <a:lnTo>
                  <a:pt x="18338" y="3111500"/>
                </a:lnTo>
                <a:lnTo>
                  <a:pt x="18834" y="3098800"/>
                </a:lnTo>
                <a:lnTo>
                  <a:pt x="19507" y="3073400"/>
                </a:lnTo>
                <a:lnTo>
                  <a:pt x="19431" y="3060700"/>
                </a:lnTo>
                <a:lnTo>
                  <a:pt x="19939" y="3060700"/>
                </a:lnTo>
                <a:lnTo>
                  <a:pt x="19050" y="3048000"/>
                </a:lnTo>
                <a:lnTo>
                  <a:pt x="18516" y="3048000"/>
                </a:lnTo>
                <a:lnTo>
                  <a:pt x="18338" y="3035300"/>
                </a:lnTo>
                <a:lnTo>
                  <a:pt x="18542" y="3022600"/>
                </a:lnTo>
                <a:lnTo>
                  <a:pt x="22352" y="3022600"/>
                </a:lnTo>
                <a:lnTo>
                  <a:pt x="20967" y="2997200"/>
                </a:lnTo>
                <a:lnTo>
                  <a:pt x="20002" y="2997200"/>
                </a:lnTo>
                <a:lnTo>
                  <a:pt x="18732" y="2984500"/>
                </a:lnTo>
                <a:lnTo>
                  <a:pt x="16510" y="2971800"/>
                </a:lnTo>
                <a:lnTo>
                  <a:pt x="18542" y="2971800"/>
                </a:lnTo>
                <a:lnTo>
                  <a:pt x="17272" y="2959100"/>
                </a:lnTo>
                <a:lnTo>
                  <a:pt x="16459" y="2959100"/>
                </a:lnTo>
                <a:lnTo>
                  <a:pt x="15951" y="2946400"/>
                </a:lnTo>
                <a:lnTo>
                  <a:pt x="15621" y="2933700"/>
                </a:lnTo>
                <a:lnTo>
                  <a:pt x="16624" y="2946400"/>
                </a:lnTo>
                <a:lnTo>
                  <a:pt x="17640" y="2946400"/>
                </a:lnTo>
                <a:lnTo>
                  <a:pt x="18859" y="2933700"/>
                </a:lnTo>
                <a:lnTo>
                  <a:pt x="20447" y="2946400"/>
                </a:lnTo>
                <a:lnTo>
                  <a:pt x="21005" y="2933700"/>
                </a:lnTo>
                <a:lnTo>
                  <a:pt x="21577" y="2921000"/>
                </a:lnTo>
                <a:lnTo>
                  <a:pt x="20675" y="2895600"/>
                </a:lnTo>
                <a:lnTo>
                  <a:pt x="20408" y="2882900"/>
                </a:lnTo>
                <a:lnTo>
                  <a:pt x="20142" y="2870200"/>
                </a:lnTo>
                <a:lnTo>
                  <a:pt x="22352" y="2857500"/>
                </a:lnTo>
                <a:lnTo>
                  <a:pt x="19621" y="2857500"/>
                </a:lnTo>
                <a:lnTo>
                  <a:pt x="18770" y="2870200"/>
                </a:lnTo>
                <a:lnTo>
                  <a:pt x="18757" y="2882900"/>
                </a:lnTo>
                <a:lnTo>
                  <a:pt x="15875" y="2882900"/>
                </a:lnTo>
                <a:lnTo>
                  <a:pt x="15138" y="2870200"/>
                </a:lnTo>
                <a:lnTo>
                  <a:pt x="15113" y="2857500"/>
                </a:lnTo>
                <a:lnTo>
                  <a:pt x="16103" y="2844800"/>
                </a:lnTo>
                <a:lnTo>
                  <a:pt x="20459" y="2819400"/>
                </a:lnTo>
                <a:lnTo>
                  <a:pt x="21463" y="2794000"/>
                </a:lnTo>
                <a:lnTo>
                  <a:pt x="21463" y="2806700"/>
                </a:lnTo>
                <a:lnTo>
                  <a:pt x="21971" y="2806700"/>
                </a:lnTo>
                <a:lnTo>
                  <a:pt x="22275" y="2794000"/>
                </a:lnTo>
                <a:lnTo>
                  <a:pt x="21780" y="2781300"/>
                </a:lnTo>
                <a:lnTo>
                  <a:pt x="21463" y="2781300"/>
                </a:lnTo>
                <a:lnTo>
                  <a:pt x="22352" y="2768600"/>
                </a:lnTo>
                <a:lnTo>
                  <a:pt x="19431" y="2755900"/>
                </a:lnTo>
                <a:lnTo>
                  <a:pt x="21805" y="2745575"/>
                </a:lnTo>
                <a:lnTo>
                  <a:pt x="21564" y="2743200"/>
                </a:lnTo>
                <a:lnTo>
                  <a:pt x="18542" y="2743200"/>
                </a:lnTo>
                <a:lnTo>
                  <a:pt x="19431" y="2768600"/>
                </a:lnTo>
                <a:lnTo>
                  <a:pt x="18249" y="2755900"/>
                </a:lnTo>
                <a:lnTo>
                  <a:pt x="16662" y="2743200"/>
                </a:lnTo>
                <a:lnTo>
                  <a:pt x="15608" y="2730500"/>
                </a:lnTo>
                <a:lnTo>
                  <a:pt x="16002" y="2705100"/>
                </a:lnTo>
                <a:lnTo>
                  <a:pt x="17018" y="2705100"/>
                </a:lnTo>
                <a:lnTo>
                  <a:pt x="18034" y="2717800"/>
                </a:lnTo>
                <a:lnTo>
                  <a:pt x="18542" y="2730500"/>
                </a:lnTo>
                <a:lnTo>
                  <a:pt x="19062" y="2717800"/>
                </a:lnTo>
                <a:lnTo>
                  <a:pt x="18923" y="2717800"/>
                </a:lnTo>
                <a:lnTo>
                  <a:pt x="18681" y="2705100"/>
                </a:lnTo>
                <a:lnTo>
                  <a:pt x="20777" y="2705100"/>
                </a:lnTo>
                <a:lnTo>
                  <a:pt x="21272" y="2717800"/>
                </a:lnTo>
                <a:lnTo>
                  <a:pt x="21564" y="2743200"/>
                </a:lnTo>
                <a:lnTo>
                  <a:pt x="22352" y="2743200"/>
                </a:lnTo>
                <a:lnTo>
                  <a:pt x="21805" y="2745575"/>
                </a:lnTo>
                <a:lnTo>
                  <a:pt x="22860" y="2755900"/>
                </a:lnTo>
                <a:lnTo>
                  <a:pt x="23114" y="2743200"/>
                </a:lnTo>
                <a:lnTo>
                  <a:pt x="22517" y="2730500"/>
                </a:lnTo>
                <a:lnTo>
                  <a:pt x="24384" y="2730500"/>
                </a:lnTo>
                <a:lnTo>
                  <a:pt x="22098" y="2717800"/>
                </a:lnTo>
                <a:lnTo>
                  <a:pt x="22098" y="2705100"/>
                </a:lnTo>
                <a:lnTo>
                  <a:pt x="22377" y="2692400"/>
                </a:lnTo>
                <a:lnTo>
                  <a:pt x="20955" y="2667000"/>
                </a:lnTo>
                <a:lnTo>
                  <a:pt x="23368" y="2679700"/>
                </a:lnTo>
                <a:lnTo>
                  <a:pt x="22860" y="2667000"/>
                </a:lnTo>
                <a:lnTo>
                  <a:pt x="21971" y="2667000"/>
                </a:lnTo>
                <a:lnTo>
                  <a:pt x="21971" y="2654300"/>
                </a:lnTo>
                <a:lnTo>
                  <a:pt x="24892" y="2667000"/>
                </a:lnTo>
                <a:lnTo>
                  <a:pt x="24168" y="2654300"/>
                </a:lnTo>
                <a:lnTo>
                  <a:pt x="24955" y="2641600"/>
                </a:lnTo>
                <a:lnTo>
                  <a:pt x="25920" y="2628900"/>
                </a:lnTo>
                <a:lnTo>
                  <a:pt x="25781" y="2616200"/>
                </a:lnTo>
                <a:lnTo>
                  <a:pt x="25298" y="2628900"/>
                </a:lnTo>
                <a:lnTo>
                  <a:pt x="22720" y="2628900"/>
                </a:lnTo>
                <a:lnTo>
                  <a:pt x="21463" y="2641600"/>
                </a:lnTo>
                <a:lnTo>
                  <a:pt x="21196" y="2616200"/>
                </a:lnTo>
                <a:lnTo>
                  <a:pt x="23406" y="2603500"/>
                </a:lnTo>
                <a:lnTo>
                  <a:pt x="25971" y="2590800"/>
                </a:lnTo>
                <a:lnTo>
                  <a:pt x="26250" y="2578100"/>
                </a:lnTo>
                <a:lnTo>
                  <a:pt x="26797" y="2552700"/>
                </a:lnTo>
                <a:lnTo>
                  <a:pt x="26479" y="2565400"/>
                </a:lnTo>
                <a:lnTo>
                  <a:pt x="25704" y="2578100"/>
                </a:lnTo>
                <a:lnTo>
                  <a:pt x="23876" y="2578100"/>
                </a:lnTo>
                <a:lnTo>
                  <a:pt x="24320" y="2565400"/>
                </a:lnTo>
                <a:lnTo>
                  <a:pt x="24955" y="2552700"/>
                </a:lnTo>
                <a:lnTo>
                  <a:pt x="25768" y="2552700"/>
                </a:lnTo>
                <a:lnTo>
                  <a:pt x="26797" y="2540000"/>
                </a:lnTo>
                <a:lnTo>
                  <a:pt x="26174" y="2527300"/>
                </a:lnTo>
                <a:lnTo>
                  <a:pt x="25209" y="2527300"/>
                </a:lnTo>
                <a:lnTo>
                  <a:pt x="24041" y="2540000"/>
                </a:lnTo>
                <a:lnTo>
                  <a:pt x="22860" y="2540000"/>
                </a:lnTo>
                <a:lnTo>
                  <a:pt x="23926" y="2527300"/>
                </a:lnTo>
                <a:lnTo>
                  <a:pt x="23380" y="2514600"/>
                </a:lnTo>
                <a:lnTo>
                  <a:pt x="22085" y="2514600"/>
                </a:lnTo>
                <a:lnTo>
                  <a:pt x="20955" y="2501900"/>
                </a:lnTo>
                <a:lnTo>
                  <a:pt x="23368" y="2501900"/>
                </a:lnTo>
                <a:lnTo>
                  <a:pt x="23279" y="2489200"/>
                </a:lnTo>
                <a:lnTo>
                  <a:pt x="21755" y="2476500"/>
                </a:lnTo>
                <a:lnTo>
                  <a:pt x="20307" y="2476500"/>
                </a:lnTo>
                <a:lnTo>
                  <a:pt x="20370" y="2463800"/>
                </a:lnTo>
                <a:lnTo>
                  <a:pt x="20447" y="2451100"/>
                </a:lnTo>
                <a:lnTo>
                  <a:pt x="23368" y="2476500"/>
                </a:lnTo>
                <a:lnTo>
                  <a:pt x="22860" y="2451100"/>
                </a:lnTo>
                <a:lnTo>
                  <a:pt x="25273" y="2451100"/>
                </a:lnTo>
                <a:lnTo>
                  <a:pt x="24257" y="2438400"/>
                </a:lnTo>
                <a:lnTo>
                  <a:pt x="23977" y="2438400"/>
                </a:lnTo>
                <a:lnTo>
                  <a:pt x="24244" y="2425700"/>
                </a:lnTo>
                <a:lnTo>
                  <a:pt x="24892" y="2413000"/>
                </a:lnTo>
                <a:lnTo>
                  <a:pt x="21907" y="2413000"/>
                </a:lnTo>
                <a:lnTo>
                  <a:pt x="20853" y="2400300"/>
                </a:lnTo>
                <a:lnTo>
                  <a:pt x="20447" y="2387600"/>
                </a:lnTo>
                <a:lnTo>
                  <a:pt x="22479" y="2387600"/>
                </a:lnTo>
                <a:lnTo>
                  <a:pt x="22352" y="2374900"/>
                </a:lnTo>
                <a:lnTo>
                  <a:pt x="23876" y="2374900"/>
                </a:lnTo>
                <a:lnTo>
                  <a:pt x="25781" y="2387600"/>
                </a:lnTo>
                <a:lnTo>
                  <a:pt x="23368" y="2400300"/>
                </a:lnTo>
                <a:lnTo>
                  <a:pt x="25781" y="2400300"/>
                </a:lnTo>
                <a:lnTo>
                  <a:pt x="26492" y="2387600"/>
                </a:lnTo>
                <a:lnTo>
                  <a:pt x="26606" y="2374900"/>
                </a:lnTo>
                <a:lnTo>
                  <a:pt x="26289" y="2362200"/>
                </a:lnTo>
                <a:lnTo>
                  <a:pt x="25781" y="2362200"/>
                </a:lnTo>
                <a:lnTo>
                  <a:pt x="25781" y="2374900"/>
                </a:lnTo>
                <a:lnTo>
                  <a:pt x="22352" y="2336800"/>
                </a:lnTo>
                <a:lnTo>
                  <a:pt x="23368" y="2324100"/>
                </a:lnTo>
                <a:lnTo>
                  <a:pt x="23368" y="2311400"/>
                </a:lnTo>
                <a:lnTo>
                  <a:pt x="26581" y="2311400"/>
                </a:lnTo>
                <a:lnTo>
                  <a:pt x="25781" y="2298700"/>
                </a:lnTo>
                <a:lnTo>
                  <a:pt x="26797" y="2298700"/>
                </a:lnTo>
                <a:lnTo>
                  <a:pt x="28194" y="2273300"/>
                </a:lnTo>
                <a:lnTo>
                  <a:pt x="29210" y="2286000"/>
                </a:lnTo>
                <a:lnTo>
                  <a:pt x="29044" y="2273300"/>
                </a:lnTo>
                <a:lnTo>
                  <a:pt x="27813" y="2247900"/>
                </a:lnTo>
                <a:lnTo>
                  <a:pt x="26670" y="2235200"/>
                </a:lnTo>
                <a:lnTo>
                  <a:pt x="26797" y="2209800"/>
                </a:lnTo>
                <a:lnTo>
                  <a:pt x="26289" y="2209800"/>
                </a:lnTo>
                <a:lnTo>
                  <a:pt x="25781" y="2197100"/>
                </a:lnTo>
                <a:lnTo>
                  <a:pt x="26695" y="2184400"/>
                </a:lnTo>
                <a:lnTo>
                  <a:pt x="27508" y="2171700"/>
                </a:lnTo>
                <a:lnTo>
                  <a:pt x="27584" y="2146300"/>
                </a:lnTo>
                <a:lnTo>
                  <a:pt x="26289" y="2133600"/>
                </a:lnTo>
                <a:lnTo>
                  <a:pt x="29718" y="2108200"/>
                </a:lnTo>
                <a:lnTo>
                  <a:pt x="25514" y="2108200"/>
                </a:lnTo>
                <a:lnTo>
                  <a:pt x="24384" y="2095500"/>
                </a:lnTo>
                <a:lnTo>
                  <a:pt x="24422" y="2082800"/>
                </a:lnTo>
                <a:lnTo>
                  <a:pt x="28194" y="2082800"/>
                </a:lnTo>
                <a:lnTo>
                  <a:pt x="26809" y="2070100"/>
                </a:lnTo>
                <a:lnTo>
                  <a:pt x="25361" y="2057400"/>
                </a:lnTo>
                <a:lnTo>
                  <a:pt x="24726" y="2032000"/>
                </a:lnTo>
                <a:lnTo>
                  <a:pt x="25781" y="2019300"/>
                </a:lnTo>
                <a:lnTo>
                  <a:pt x="26797" y="2032000"/>
                </a:lnTo>
                <a:lnTo>
                  <a:pt x="25781" y="2032000"/>
                </a:lnTo>
                <a:lnTo>
                  <a:pt x="26289" y="2044700"/>
                </a:lnTo>
                <a:lnTo>
                  <a:pt x="28194" y="2019300"/>
                </a:lnTo>
                <a:lnTo>
                  <a:pt x="29781" y="2032000"/>
                </a:lnTo>
                <a:lnTo>
                  <a:pt x="30670" y="2044700"/>
                </a:lnTo>
                <a:lnTo>
                  <a:pt x="33147" y="2044700"/>
                </a:lnTo>
                <a:close/>
              </a:path>
              <a:path w="33654" h="3708400">
                <a:moveTo>
                  <a:pt x="33147" y="1739900"/>
                </a:moveTo>
                <a:lnTo>
                  <a:pt x="31775" y="1752600"/>
                </a:lnTo>
                <a:lnTo>
                  <a:pt x="29654" y="1765300"/>
                </a:lnTo>
                <a:lnTo>
                  <a:pt x="27432" y="1778000"/>
                </a:lnTo>
                <a:lnTo>
                  <a:pt x="27813" y="1778000"/>
                </a:lnTo>
                <a:lnTo>
                  <a:pt x="28194" y="1790700"/>
                </a:lnTo>
                <a:lnTo>
                  <a:pt x="30289" y="1778000"/>
                </a:lnTo>
                <a:lnTo>
                  <a:pt x="31242" y="1778000"/>
                </a:lnTo>
                <a:lnTo>
                  <a:pt x="31902" y="1765300"/>
                </a:lnTo>
                <a:lnTo>
                  <a:pt x="33147" y="1739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686802" y="2371217"/>
            <a:ext cx="1905" cy="12065"/>
          </a:xfrm>
          <a:custGeom>
            <a:avLst/>
            <a:gdLst/>
            <a:ahLst/>
            <a:cxnLst/>
            <a:rect l="l" t="t" r="r" b="b"/>
            <a:pathLst>
              <a:path w="1904" h="12064">
                <a:moveTo>
                  <a:pt x="889" y="0"/>
                </a:moveTo>
                <a:lnTo>
                  <a:pt x="0" y="762"/>
                </a:lnTo>
                <a:lnTo>
                  <a:pt x="146" y="7328"/>
                </a:lnTo>
                <a:lnTo>
                  <a:pt x="507" y="11477"/>
                </a:lnTo>
                <a:lnTo>
                  <a:pt x="964" y="11888"/>
                </a:lnTo>
                <a:lnTo>
                  <a:pt x="1397" y="7238"/>
                </a:lnTo>
                <a:lnTo>
                  <a:pt x="889" y="4953"/>
                </a:lnTo>
                <a:lnTo>
                  <a:pt x="1397" y="2286"/>
                </a:lnTo>
                <a:lnTo>
                  <a:pt x="8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680388" y="2464561"/>
            <a:ext cx="3175" cy="36195"/>
          </a:xfrm>
          <a:custGeom>
            <a:avLst/>
            <a:gdLst/>
            <a:ahLst/>
            <a:cxnLst/>
            <a:rect l="l" t="t" r="r" b="b"/>
            <a:pathLst>
              <a:path w="3175" h="36194">
                <a:moveTo>
                  <a:pt x="1460" y="1143"/>
                </a:moveTo>
                <a:lnTo>
                  <a:pt x="698" y="0"/>
                </a:lnTo>
                <a:lnTo>
                  <a:pt x="1460" y="5080"/>
                </a:lnTo>
                <a:lnTo>
                  <a:pt x="1460" y="1143"/>
                </a:lnTo>
                <a:close/>
              </a:path>
              <a:path w="3175" h="36194">
                <a:moveTo>
                  <a:pt x="2857" y="34798"/>
                </a:moveTo>
                <a:lnTo>
                  <a:pt x="2349" y="24638"/>
                </a:lnTo>
                <a:lnTo>
                  <a:pt x="1841" y="13462"/>
                </a:lnTo>
                <a:lnTo>
                  <a:pt x="1841" y="15748"/>
                </a:lnTo>
                <a:lnTo>
                  <a:pt x="457" y="15811"/>
                </a:lnTo>
                <a:lnTo>
                  <a:pt x="0" y="20167"/>
                </a:lnTo>
                <a:lnTo>
                  <a:pt x="190" y="27330"/>
                </a:lnTo>
                <a:lnTo>
                  <a:pt x="825" y="35814"/>
                </a:lnTo>
                <a:lnTo>
                  <a:pt x="2857" y="347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73085" y="2607310"/>
            <a:ext cx="3175" cy="16510"/>
          </a:xfrm>
          <a:custGeom>
            <a:avLst/>
            <a:gdLst/>
            <a:ahLst/>
            <a:cxnLst/>
            <a:rect l="l" t="t" r="r" b="b"/>
            <a:pathLst>
              <a:path w="3175" h="16510">
                <a:moveTo>
                  <a:pt x="2921" y="1142"/>
                </a:moveTo>
                <a:lnTo>
                  <a:pt x="266" y="2758"/>
                </a:lnTo>
                <a:lnTo>
                  <a:pt x="1190" y="11684"/>
                </a:lnTo>
                <a:lnTo>
                  <a:pt x="2391" y="16466"/>
                </a:lnTo>
                <a:lnTo>
                  <a:pt x="2413" y="6223"/>
                </a:lnTo>
                <a:lnTo>
                  <a:pt x="2921" y="1142"/>
                </a:lnTo>
                <a:close/>
              </a:path>
              <a:path w="3175" h="16510">
                <a:moveTo>
                  <a:pt x="1016" y="0"/>
                </a:moveTo>
                <a:lnTo>
                  <a:pt x="0" y="2920"/>
                </a:lnTo>
                <a:lnTo>
                  <a:pt x="266" y="2758"/>
                </a:lnTo>
                <a:lnTo>
                  <a:pt x="252" y="2615"/>
                </a:lnTo>
                <a:lnTo>
                  <a:pt x="1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85278" y="2491104"/>
            <a:ext cx="3175" cy="10795"/>
          </a:xfrm>
          <a:custGeom>
            <a:avLst/>
            <a:gdLst/>
            <a:ahLst/>
            <a:cxnLst/>
            <a:rect l="l" t="t" r="r" b="b"/>
            <a:pathLst>
              <a:path w="3175" h="10794">
                <a:moveTo>
                  <a:pt x="2921" y="0"/>
                </a:moveTo>
                <a:lnTo>
                  <a:pt x="0" y="4318"/>
                </a:lnTo>
                <a:lnTo>
                  <a:pt x="2286" y="10541"/>
                </a:lnTo>
                <a:lnTo>
                  <a:pt x="29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84643" y="2541777"/>
            <a:ext cx="1905" cy="37465"/>
          </a:xfrm>
          <a:custGeom>
            <a:avLst/>
            <a:gdLst/>
            <a:ahLst/>
            <a:cxnLst/>
            <a:rect l="l" t="t" r="r" b="b"/>
            <a:pathLst>
              <a:path w="1904" h="37464">
                <a:moveTo>
                  <a:pt x="1397" y="18796"/>
                </a:moveTo>
                <a:lnTo>
                  <a:pt x="889" y="19177"/>
                </a:lnTo>
                <a:lnTo>
                  <a:pt x="889" y="14224"/>
                </a:lnTo>
                <a:lnTo>
                  <a:pt x="508" y="25146"/>
                </a:lnTo>
                <a:lnTo>
                  <a:pt x="0" y="37084"/>
                </a:lnTo>
                <a:lnTo>
                  <a:pt x="889" y="36703"/>
                </a:lnTo>
                <a:lnTo>
                  <a:pt x="1397" y="18796"/>
                </a:lnTo>
                <a:close/>
              </a:path>
              <a:path w="1904" h="37464">
                <a:moveTo>
                  <a:pt x="1397" y="3048"/>
                </a:moveTo>
                <a:lnTo>
                  <a:pt x="635" y="0"/>
                </a:lnTo>
                <a:lnTo>
                  <a:pt x="635" y="9779"/>
                </a:lnTo>
                <a:lnTo>
                  <a:pt x="1397" y="14224"/>
                </a:lnTo>
                <a:lnTo>
                  <a:pt x="1397" y="3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84643" y="2763647"/>
            <a:ext cx="2540" cy="24130"/>
          </a:xfrm>
          <a:custGeom>
            <a:avLst/>
            <a:gdLst/>
            <a:ahLst/>
            <a:cxnLst/>
            <a:rect l="l" t="t" r="r" b="b"/>
            <a:pathLst>
              <a:path w="2540" h="24130">
                <a:moveTo>
                  <a:pt x="1015" y="0"/>
                </a:moveTo>
                <a:lnTo>
                  <a:pt x="0" y="3048"/>
                </a:lnTo>
                <a:lnTo>
                  <a:pt x="507" y="22351"/>
                </a:lnTo>
                <a:lnTo>
                  <a:pt x="1524" y="24129"/>
                </a:lnTo>
                <a:lnTo>
                  <a:pt x="2158" y="18923"/>
                </a:lnTo>
                <a:lnTo>
                  <a:pt x="2158" y="11937"/>
                </a:lnTo>
                <a:lnTo>
                  <a:pt x="1015" y="7492"/>
                </a:lnTo>
                <a:lnTo>
                  <a:pt x="10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89596" y="2708655"/>
            <a:ext cx="5080" cy="69850"/>
          </a:xfrm>
          <a:custGeom>
            <a:avLst/>
            <a:gdLst/>
            <a:ahLst/>
            <a:cxnLst/>
            <a:rect l="l" t="t" r="r" b="b"/>
            <a:pathLst>
              <a:path w="5079" h="69850">
                <a:moveTo>
                  <a:pt x="3429" y="9271"/>
                </a:moveTo>
                <a:lnTo>
                  <a:pt x="2032" y="0"/>
                </a:lnTo>
                <a:lnTo>
                  <a:pt x="1524" y="5207"/>
                </a:lnTo>
                <a:lnTo>
                  <a:pt x="1016" y="5588"/>
                </a:lnTo>
                <a:lnTo>
                  <a:pt x="0" y="8509"/>
                </a:lnTo>
                <a:lnTo>
                  <a:pt x="3429" y="9271"/>
                </a:lnTo>
                <a:close/>
              </a:path>
              <a:path w="5079" h="69850">
                <a:moveTo>
                  <a:pt x="4826" y="59563"/>
                </a:moveTo>
                <a:lnTo>
                  <a:pt x="4381" y="55727"/>
                </a:lnTo>
                <a:lnTo>
                  <a:pt x="4025" y="50482"/>
                </a:lnTo>
                <a:lnTo>
                  <a:pt x="3708" y="48958"/>
                </a:lnTo>
                <a:lnTo>
                  <a:pt x="3429" y="56261"/>
                </a:lnTo>
                <a:lnTo>
                  <a:pt x="3797" y="60985"/>
                </a:lnTo>
                <a:lnTo>
                  <a:pt x="4267" y="67779"/>
                </a:lnTo>
                <a:lnTo>
                  <a:pt x="4660" y="69646"/>
                </a:lnTo>
                <a:lnTo>
                  <a:pt x="4826" y="595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83245" y="3049270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4952" y="0"/>
                </a:moveTo>
                <a:lnTo>
                  <a:pt x="0" y="253"/>
                </a:lnTo>
                <a:lnTo>
                  <a:pt x="4952" y="4317"/>
                </a:lnTo>
                <a:lnTo>
                  <a:pt x="495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694422" y="3282314"/>
            <a:ext cx="5715" cy="28575"/>
          </a:xfrm>
          <a:custGeom>
            <a:avLst/>
            <a:gdLst/>
            <a:ahLst/>
            <a:cxnLst/>
            <a:rect l="l" t="t" r="r" b="b"/>
            <a:pathLst>
              <a:path w="5715" h="28575">
                <a:moveTo>
                  <a:pt x="1524" y="11049"/>
                </a:moveTo>
                <a:lnTo>
                  <a:pt x="0" y="4191"/>
                </a:lnTo>
                <a:lnTo>
                  <a:pt x="762" y="8128"/>
                </a:lnTo>
                <a:lnTo>
                  <a:pt x="762" y="9906"/>
                </a:lnTo>
                <a:lnTo>
                  <a:pt x="1524" y="11049"/>
                </a:lnTo>
                <a:close/>
              </a:path>
              <a:path w="5715" h="28575">
                <a:moveTo>
                  <a:pt x="5461" y="26035"/>
                </a:moveTo>
                <a:lnTo>
                  <a:pt x="5295" y="15100"/>
                </a:lnTo>
                <a:lnTo>
                  <a:pt x="4203" y="12026"/>
                </a:lnTo>
                <a:lnTo>
                  <a:pt x="3225" y="9448"/>
                </a:lnTo>
                <a:lnTo>
                  <a:pt x="3429" y="0"/>
                </a:lnTo>
                <a:lnTo>
                  <a:pt x="2819" y="127"/>
                </a:lnTo>
                <a:lnTo>
                  <a:pt x="2044" y="10985"/>
                </a:lnTo>
                <a:lnTo>
                  <a:pt x="1524" y="11176"/>
                </a:lnTo>
                <a:lnTo>
                  <a:pt x="2006" y="20129"/>
                </a:lnTo>
                <a:lnTo>
                  <a:pt x="2489" y="25996"/>
                </a:lnTo>
                <a:lnTo>
                  <a:pt x="3467" y="28168"/>
                </a:lnTo>
                <a:lnTo>
                  <a:pt x="5461" y="260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666355" y="6166535"/>
            <a:ext cx="4445" cy="40640"/>
          </a:xfrm>
          <a:custGeom>
            <a:avLst/>
            <a:gdLst/>
            <a:ahLst/>
            <a:cxnLst/>
            <a:rect l="l" t="t" r="r" b="b"/>
            <a:pathLst>
              <a:path w="4445" h="40639">
                <a:moveTo>
                  <a:pt x="2159" y="5321"/>
                </a:moveTo>
                <a:lnTo>
                  <a:pt x="1016" y="0"/>
                </a:lnTo>
                <a:lnTo>
                  <a:pt x="0" y="14833"/>
                </a:lnTo>
                <a:lnTo>
                  <a:pt x="2159" y="5321"/>
                </a:lnTo>
                <a:close/>
              </a:path>
              <a:path w="4445" h="40639">
                <a:moveTo>
                  <a:pt x="4191" y="28422"/>
                </a:moveTo>
                <a:lnTo>
                  <a:pt x="1397" y="31724"/>
                </a:lnTo>
                <a:lnTo>
                  <a:pt x="3683" y="40170"/>
                </a:lnTo>
                <a:lnTo>
                  <a:pt x="3683" y="30632"/>
                </a:lnTo>
                <a:lnTo>
                  <a:pt x="4191" y="284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698740" y="4197477"/>
            <a:ext cx="2540" cy="13335"/>
          </a:xfrm>
          <a:custGeom>
            <a:avLst/>
            <a:gdLst/>
            <a:ahLst/>
            <a:cxnLst/>
            <a:rect l="l" t="t" r="r" b="b"/>
            <a:pathLst>
              <a:path w="2540" h="13335">
                <a:moveTo>
                  <a:pt x="1015" y="0"/>
                </a:moveTo>
                <a:lnTo>
                  <a:pt x="507" y="2286"/>
                </a:lnTo>
                <a:lnTo>
                  <a:pt x="507" y="6096"/>
                </a:lnTo>
                <a:lnTo>
                  <a:pt x="0" y="12954"/>
                </a:lnTo>
                <a:lnTo>
                  <a:pt x="2031" y="1143"/>
                </a:lnTo>
                <a:lnTo>
                  <a:pt x="10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694421" y="4394072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2921" y="0"/>
                </a:moveTo>
                <a:lnTo>
                  <a:pt x="0" y="6095"/>
                </a:lnTo>
                <a:lnTo>
                  <a:pt x="2921" y="3301"/>
                </a:lnTo>
                <a:lnTo>
                  <a:pt x="29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4" name="object 154"/>
          <p:cNvGrpSpPr/>
          <p:nvPr/>
        </p:nvGrpSpPr>
        <p:grpSpPr>
          <a:xfrm>
            <a:off x="149352" y="150876"/>
            <a:ext cx="9985375" cy="6556375"/>
            <a:chOff x="149352" y="150876"/>
            <a:chExt cx="9985375" cy="6556375"/>
          </a:xfrm>
        </p:grpSpPr>
        <p:sp>
          <p:nvSpPr>
            <p:cNvPr id="155" name="object 155"/>
            <p:cNvSpPr/>
            <p:nvPr/>
          </p:nvSpPr>
          <p:spPr>
            <a:xfrm>
              <a:off x="7699158" y="4541773"/>
              <a:ext cx="1905" cy="21590"/>
            </a:xfrm>
            <a:custGeom>
              <a:avLst/>
              <a:gdLst/>
              <a:ahLst/>
              <a:cxnLst/>
              <a:rect l="l" t="t" r="r" b="b"/>
              <a:pathLst>
                <a:path w="1904" h="21589">
                  <a:moveTo>
                    <a:pt x="985" y="9121"/>
                  </a:moveTo>
                  <a:lnTo>
                    <a:pt x="964" y="9909"/>
                  </a:lnTo>
                  <a:lnTo>
                    <a:pt x="232" y="17081"/>
                  </a:lnTo>
                  <a:lnTo>
                    <a:pt x="0" y="21109"/>
                  </a:lnTo>
                  <a:lnTo>
                    <a:pt x="1232" y="21589"/>
                  </a:lnTo>
                  <a:lnTo>
                    <a:pt x="1613" y="14858"/>
                  </a:lnTo>
                  <a:lnTo>
                    <a:pt x="985" y="9121"/>
                  </a:lnTo>
                  <a:close/>
                </a:path>
                <a:path w="1904" h="21589">
                  <a:moveTo>
                    <a:pt x="1232" y="0"/>
                  </a:moveTo>
                  <a:lnTo>
                    <a:pt x="724" y="6731"/>
                  </a:lnTo>
                  <a:lnTo>
                    <a:pt x="985" y="9121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6" name="object 1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352" y="150876"/>
              <a:ext cx="9985248" cy="6556248"/>
            </a:xfrm>
            <a:prstGeom prst="rect">
              <a:avLst/>
            </a:prstGeom>
          </p:spPr>
        </p:pic>
      </p:grpSp>
      <p:sp>
        <p:nvSpPr>
          <p:cNvPr id="157" name="object 157"/>
          <p:cNvSpPr txBox="1"/>
          <p:nvPr/>
        </p:nvSpPr>
        <p:spPr>
          <a:xfrm>
            <a:off x="10213085" y="1634997"/>
            <a:ext cx="1826895" cy="44951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186690" algn="just">
              <a:lnSpc>
                <a:spcPct val="90100"/>
              </a:lnSpc>
              <a:spcBef>
                <a:spcPts val="385"/>
              </a:spcBef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r>
              <a:rPr sz="24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simp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Gan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 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Chart</a:t>
            </a:r>
            <a:endParaRPr sz="2400">
              <a:latin typeface="Corbel"/>
              <a:cs typeface="Corbel"/>
            </a:endParaRPr>
          </a:p>
          <a:p>
            <a:pPr marL="299085" marR="5080" indent="-287020">
              <a:lnSpc>
                <a:spcPct val="90000"/>
              </a:lnSpc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19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ll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see  t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at a</a:t>
            </a:r>
            <a:r>
              <a:rPr sz="24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Gantt 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Chart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basically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Ba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24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Char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.  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epre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ent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  g project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activities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against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time.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216" y="831595"/>
            <a:ext cx="731418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Creating</a:t>
            </a:r>
            <a:r>
              <a:rPr sz="3200" spc="-35" dirty="0"/>
              <a:t> </a:t>
            </a:r>
            <a:r>
              <a:rPr sz="3200" dirty="0"/>
              <a:t>a</a:t>
            </a:r>
            <a:r>
              <a:rPr sz="3200" spc="-15" dirty="0"/>
              <a:t> </a:t>
            </a:r>
            <a:r>
              <a:rPr sz="3200" dirty="0"/>
              <a:t>Gantt</a:t>
            </a:r>
            <a:r>
              <a:rPr sz="3200" spc="-25" dirty="0"/>
              <a:t> </a:t>
            </a:r>
            <a:r>
              <a:rPr sz="3200" dirty="0" smtClean="0"/>
              <a:t>Chart</a:t>
            </a:r>
            <a:r>
              <a:rPr lang="en-US" sz="3200" dirty="0" smtClean="0"/>
              <a:t> (Process)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24916" y="1447683"/>
            <a:ext cx="10798810" cy="4387740"/>
          </a:xfrm>
          <a:prstGeom prst="rect">
            <a:avLst/>
          </a:prstGeom>
        </p:spPr>
        <p:txBody>
          <a:bodyPr vert="horz" wrap="square" lIns="0" tIns="27622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17500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Identify</a:t>
            </a:r>
            <a:r>
              <a:rPr lang="en-US" sz="3200" spc="-6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lang="en-US" sz="3200" spc="-2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Purpose</a:t>
            </a:r>
            <a:endParaRPr lang="en-US" sz="3200"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840"/>
              </a:spcBef>
              <a:buAutoNum type="arabicPeriod"/>
              <a:tabLst>
                <a:tab pos="317500" algn="l"/>
              </a:tabLst>
            </a:pPr>
            <a:r>
              <a:rPr lang="en-US" sz="3200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Define</a:t>
            </a:r>
            <a:r>
              <a:rPr lang="en-US" sz="3200" spc="-1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lang="en-US" sz="3200" spc="-2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Project</a:t>
            </a:r>
            <a:r>
              <a:rPr lang="en-US" sz="3200" spc="-7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spc="-15" dirty="0" smtClean="0">
                <a:solidFill>
                  <a:schemeClr val="bg1"/>
                </a:solidFill>
                <a:latin typeface="Times New Roman"/>
                <a:cs typeface="Times New Roman"/>
              </a:rPr>
              <a:t>Timeline</a:t>
            </a:r>
            <a:endParaRPr lang="en-US" sz="3200"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845"/>
              </a:spcBef>
              <a:buAutoNum type="arabicPeriod"/>
              <a:tabLst>
                <a:tab pos="317500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Break</a:t>
            </a:r>
            <a:r>
              <a:rPr lang="en-US" sz="3200" spc="-2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lang="en-US" sz="3200" spc="-1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Project</a:t>
            </a:r>
            <a:r>
              <a:rPr lang="en-US" sz="3200" spc="-3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Down</a:t>
            </a:r>
            <a:r>
              <a:rPr lang="en-US" sz="3200" spc="1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into</a:t>
            </a:r>
            <a:r>
              <a:rPr lang="en-US" sz="3200" spc="-3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Manageable</a:t>
            </a:r>
            <a:r>
              <a:rPr lang="en-US" sz="3200" spc="-3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Pieces</a:t>
            </a:r>
          </a:p>
          <a:p>
            <a:pPr marL="317500" indent="-305435">
              <a:lnSpc>
                <a:spcPct val="100000"/>
              </a:lnSpc>
              <a:spcBef>
                <a:spcPts val="1835"/>
              </a:spcBef>
              <a:buAutoNum type="arabicPeriod"/>
              <a:tabLst>
                <a:tab pos="318135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Create</a:t>
            </a:r>
            <a:r>
              <a:rPr lang="en-US" sz="3200" spc="-5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Progress</a:t>
            </a:r>
            <a:r>
              <a:rPr lang="en-US" sz="3200" spc="-2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Bars</a:t>
            </a:r>
            <a:endParaRPr lang="en-US" sz="3200"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839"/>
              </a:spcBef>
              <a:buAutoNum type="arabicPeriod"/>
              <a:tabLst>
                <a:tab pos="317500" algn="l"/>
              </a:tabLst>
            </a:pPr>
            <a:r>
              <a:rPr lang="en-US" sz="3200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Define</a:t>
            </a:r>
            <a:r>
              <a:rPr lang="en-US" sz="3200" spc="-2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lang="en-US" sz="3200" spc="-3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Critical</a:t>
            </a:r>
            <a:r>
              <a:rPr lang="en-US" sz="3200" spc="-7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Path</a:t>
            </a:r>
          </a:p>
          <a:p>
            <a:pPr marL="300355" indent="-288290">
              <a:lnSpc>
                <a:spcPct val="100000"/>
              </a:lnSpc>
              <a:spcBef>
                <a:spcPts val="1845"/>
              </a:spcBef>
              <a:buAutoNum type="arabicPeriod"/>
              <a:tabLst>
                <a:tab pos="300990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Add</a:t>
            </a:r>
            <a:r>
              <a:rPr lang="en-US" sz="3200" spc="-4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Milestone</a:t>
            </a:r>
            <a:r>
              <a:rPr lang="en-US" sz="3200" spc="-8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Markers</a:t>
            </a:r>
            <a:r>
              <a:rPr lang="en-US" sz="3200" dirty="0">
                <a:solidFill>
                  <a:schemeClr val="bg1"/>
                </a:solidFill>
                <a:latin typeface="Corbel"/>
                <a:cs typeface="Times New Roman"/>
              </a:rPr>
              <a:t> </a:t>
            </a:r>
            <a:endParaRPr lang="en-US" sz="3200"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720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016" y="831595"/>
            <a:ext cx="7187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Steps</a:t>
            </a:r>
            <a:r>
              <a:rPr sz="3200" spc="-20" dirty="0"/>
              <a:t> </a:t>
            </a:r>
            <a:r>
              <a:rPr sz="3200" dirty="0"/>
              <a:t>to</a:t>
            </a:r>
            <a:r>
              <a:rPr sz="3200" spc="-5" dirty="0"/>
              <a:t> </a:t>
            </a:r>
            <a:r>
              <a:rPr sz="3200" dirty="0"/>
              <a:t>Creating</a:t>
            </a:r>
            <a:r>
              <a:rPr sz="3200" spc="-10" dirty="0"/>
              <a:t> </a:t>
            </a:r>
            <a:r>
              <a:rPr sz="3200" dirty="0"/>
              <a:t>a</a:t>
            </a:r>
            <a:r>
              <a:rPr sz="3200" spc="-5" dirty="0"/>
              <a:t> </a:t>
            </a:r>
            <a:r>
              <a:rPr sz="3200" dirty="0"/>
              <a:t>Gantt</a:t>
            </a:r>
            <a:r>
              <a:rPr sz="3200" spc="-10" dirty="0"/>
              <a:t> </a:t>
            </a:r>
            <a:r>
              <a:rPr sz="3200" dirty="0"/>
              <a:t>Chart: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781116" y="2287346"/>
            <a:ext cx="2534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 project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–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Corbel"/>
                <a:cs typeface="Corbel"/>
              </a:rPr>
              <a:t>W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ork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816" y="1537577"/>
            <a:ext cx="7943215" cy="314452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287655" indent="-275590">
              <a:lnSpc>
                <a:spcPct val="100000"/>
              </a:lnSpc>
              <a:spcBef>
                <a:spcPts val="1610"/>
              </a:spcBef>
              <a:buAutoNum type="arabicPeriod"/>
              <a:tabLst>
                <a:tab pos="288290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Determine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Project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start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date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deadline.</a:t>
            </a:r>
            <a:endParaRPr sz="2400">
              <a:latin typeface="Corbel"/>
              <a:cs typeface="Corbel"/>
            </a:endParaRPr>
          </a:p>
          <a:p>
            <a:pPr marL="295910" indent="-283845">
              <a:lnSpc>
                <a:spcPts val="2735"/>
              </a:lnSpc>
              <a:spcBef>
                <a:spcPts val="1515"/>
              </a:spcBef>
              <a:buAutoNum type="arabicPeriod"/>
              <a:tabLst>
                <a:tab pos="296545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Gather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all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information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surrounding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list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activities</a:t>
            </a:r>
            <a:r>
              <a:rPr sz="240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within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ts val="2735"/>
              </a:lnSpc>
            </a:pP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Breakdown</a:t>
            </a:r>
            <a:r>
              <a:rPr sz="24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Structure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may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useful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this.</a:t>
            </a:r>
            <a:endParaRPr sz="2400">
              <a:latin typeface="Corbel"/>
              <a:cs typeface="Corbel"/>
            </a:endParaRPr>
          </a:p>
          <a:p>
            <a:pPr marL="289560" indent="-277495">
              <a:lnSpc>
                <a:spcPct val="100000"/>
              </a:lnSpc>
              <a:spcBef>
                <a:spcPts val="1510"/>
              </a:spcBef>
              <a:buAutoNum type="arabicPeriod" startAt="3"/>
              <a:tabLst>
                <a:tab pos="29019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Determine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how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long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each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activity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will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take</a:t>
            </a:r>
            <a:endParaRPr sz="2400">
              <a:latin typeface="Corbel"/>
              <a:cs typeface="Corbel"/>
            </a:endParaRPr>
          </a:p>
          <a:p>
            <a:pPr marL="309880" indent="-297815">
              <a:lnSpc>
                <a:spcPct val="100000"/>
              </a:lnSpc>
              <a:spcBef>
                <a:spcPts val="1515"/>
              </a:spcBef>
              <a:buAutoNum type="arabicPeriod" startAt="3"/>
              <a:tabLst>
                <a:tab pos="310515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Evaluate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what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activities</a:t>
            </a:r>
            <a:r>
              <a:rPr sz="240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dependant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others</a:t>
            </a:r>
            <a:endParaRPr sz="2400">
              <a:latin typeface="Corbel"/>
              <a:cs typeface="Corbel"/>
            </a:endParaRPr>
          </a:p>
          <a:p>
            <a:pPr marL="287020" indent="-274955">
              <a:lnSpc>
                <a:spcPct val="100000"/>
              </a:lnSpc>
              <a:spcBef>
                <a:spcPts val="1515"/>
              </a:spcBef>
              <a:buAutoNum type="arabicPeriod" startAt="3"/>
              <a:tabLst>
                <a:tab pos="287655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Create</a:t>
            </a:r>
            <a:r>
              <a:rPr sz="24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Graph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shell including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timeline</a:t>
            </a:r>
            <a:r>
              <a:rPr sz="2400" spc="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list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activities.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816" y="4848225"/>
            <a:ext cx="10062210" cy="7213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6. Using either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Forward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Scheduling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or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Backward Scheduling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,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Begin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add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bars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ensuring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include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dependencies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full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duration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for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each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activity.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216" y="907795"/>
            <a:ext cx="1818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Example: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1638300"/>
            <a:ext cx="4362450" cy="83820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54198" y="2355850"/>
          <a:ext cx="8124824" cy="3144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10"/>
                <a:gridCol w="1577339"/>
                <a:gridCol w="2708275"/>
              </a:tblGrid>
              <a:tr h="37083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Activity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Duration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endant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1.</a:t>
                      </a:r>
                      <a:r>
                        <a:rPr sz="20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Read</a:t>
                      </a:r>
                      <a:r>
                        <a:rPr sz="20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Literature</a:t>
                      </a: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21</a:t>
                      </a:r>
                      <a:r>
                        <a:rPr sz="20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days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N/A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2.</a:t>
                      </a:r>
                      <a:r>
                        <a:rPr sz="2000" spc="-9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Con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u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t Literature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35" dirty="0">
                          <a:latin typeface="Corbel"/>
                          <a:cs typeface="Corbel"/>
                        </a:rPr>
                        <a:t>R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view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14</a:t>
                      </a:r>
                      <a:r>
                        <a:rPr sz="20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days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1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3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.</a:t>
                      </a:r>
                      <a:r>
                        <a:rPr sz="2000" spc="-1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Arran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ge</a:t>
                      </a:r>
                      <a:r>
                        <a:rPr sz="2000" spc="-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Clien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2000" spc="-1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Vis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ts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7</a:t>
                      </a:r>
                      <a:r>
                        <a:rPr sz="2000" spc="-5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days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N/A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4.</a:t>
                      </a:r>
                      <a:r>
                        <a:rPr sz="20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Prepare</a:t>
                      </a:r>
                      <a:r>
                        <a:rPr sz="2000" spc="-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Surveys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5</a:t>
                      </a:r>
                      <a:r>
                        <a:rPr sz="20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days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1</a:t>
                      </a:r>
                      <a:r>
                        <a:rPr sz="20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and</a:t>
                      </a:r>
                      <a:r>
                        <a:rPr sz="20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3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5.</a:t>
                      </a:r>
                      <a:r>
                        <a:rPr sz="2000" spc="-9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Con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u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2000" spc="-5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S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u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rv</a:t>
                      </a:r>
                      <a:r>
                        <a:rPr sz="2000" spc="-20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ys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14</a:t>
                      </a:r>
                      <a:r>
                        <a:rPr sz="20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days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4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6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.</a:t>
                      </a:r>
                      <a:r>
                        <a:rPr sz="2000" spc="-1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Analy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s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2000" spc="-6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S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u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rv</a:t>
                      </a:r>
                      <a:r>
                        <a:rPr sz="2000" spc="-20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ys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10</a:t>
                      </a:r>
                      <a:r>
                        <a:rPr sz="20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days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5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7.</a:t>
                      </a:r>
                      <a:r>
                        <a:rPr sz="2000" spc="-1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Write</a:t>
                      </a:r>
                      <a:r>
                        <a:rPr sz="2000" spc="-5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Up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30</a:t>
                      </a:r>
                      <a:r>
                        <a:rPr sz="20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days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1,2,3,4,5</a:t>
                      </a:r>
                      <a:r>
                        <a:rPr sz="20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and</a:t>
                      </a:r>
                      <a:r>
                        <a:rPr sz="20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6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414270" y="5657799"/>
            <a:ext cx="329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18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Start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 Date =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sz="1800" spc="-7" baseline="25462" dirty="0">
                <a:solidFill>
                  <a:srgbClr val="FFFFFF"/>
                </a:solidFill>
                <a:latin typeface="Corbel"/>
                <a:cs typeface="Corbel"/>
              </a:rPr>
              <a:t>st</a:t>
            </a:r>
            <a:r>
              <a:rPr sz="1800" spc="127" baseline="25462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September </a:t>
            </a:r>
            <a:r>
              <a:rPr sz="1800" spc="-3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Deadline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=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20</a:t>
            </a:r>
            <a:r>
              <a:rPr sz="1800" spc="-15" baseline="25462" dirty="0">
                <a:solidFill>
                  <a:srgbClr val="FFFFFF"/>
                </a:solidFill>
                <a:latin typeface="Corbel"/>
                <a:cs typeface="Corbel"/>
              </a:rPr>
              <a:t>th</a:t>
            </a:r>
            <a:r>
              <a:rPr sz="1800" spc="165" baseline="25462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Decemeber</a:t>
            </a:r>
            <a:endParaRPr sz="1800" dirty="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2148" y="1752600"/>
            <a:ext cx="8077200" cy="4343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5815" y="2921634"/>
            <a:ext cx="3329940" cy="13792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Step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5 -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From the previous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slide, steps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1-4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already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omp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ete.</a:t>
            </a:r>
            <a:r>
              <a:rPr sz="24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Corbel"/>
                <a:cs typeface="Corbel"/>
              </a:rPr>
              <a:t>W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no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need  to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create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‘Graph</a:t>
            </a:r>
            <a:r>
              <a:rPr sz="24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Shell’.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969</Words>
  <Application>Microsoft Office PowerPoint</Application>
  <PresentationFormat>Custom</PresentationFormat>
  <Paragraphs>185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The Gantt Chart</vt:lpstr>
      <vt:lpstr>A Gantt chart is used to graphically present the start and  end dates of each software engineering task/activity</vt:lpstr>
      <vt:lpstr>The Purpose of a Gantt Chart:</vt:lpstr>
      <vt:lpstr>PowerPoint Presentation</vt:lpstr>
      <vt:lpstr>Creating a Gantt Chart (Process)</vt:lpstr>
      <vt:lpstr>Steps to Creating a Gantt Chart:</vt:lpstr>
      <vt:lpstr>Example:</vt:lpstr>
      <vt:lpstr>PowerPoint Presentation</vt:lpstr>
      <vt:lpstr>PowerPoint Presentation</vt:lpstr>
      <vt:lpstr>Gantt charts</vt:lpstr>
      <vt:lpstr>Example of a Gantt chart</vt:lpstr>
      <vt:lpstr>Gantt Chart</vt:lpstr>
      <vt:lpstr>Gantt Chart</vt:lpstr>
      <vt:lpstr>Gantt Chart</vt:lpstr>
      <vt:lpstr>The Advantages:</vt:lpstr>
      <vt:lpstr>The Limitations:</vt:lpstr>
      <vt:lpstr>Sequence of Activities of The Project -  House Building</vt:lpstr>
      <vt:lpstr>Gantt Chart for House Building Project</vt:lpstr>
      <vt:lpstr>Alternatives (Recap)</vt:lpstr>
      <vt:lpstr>Program Evaluation and Review  Technique (PERT):</vt:lpstr>
      <vt:lpstr>A Basic PERT Diagram:</vt:lpstr>
      <vt:lpstr>PowerPoint Presentation</vt:lpstr>
      <vt:lpstr>Sources and Further Reading: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Gantt Chart</dc:title>
  <dc:creator>Dell</dc:creator>
  <cp:lastModifiedBy>Dell</cp:lastModifiedBy>
  <cp:revision>21</cp:revision>
  <dcterms:created xsi:type="dcterms:W3CDTF">2021-07-30T06:02:42Z</dcterms:created>
  <dcterms:modified xsi:type="dcterms:W3CDTF">2024-03-26T08:16:22Z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2013-11-25T00:00:00Z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2021-07-30T00:00:00Z</vt:filetime>
  </property>
</Properties>
</file>