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Slab"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f4406bb5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f4406bb5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f4406bb5f_0_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f4406bb5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f4406bb5f_0_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f4406bb5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f4406bb5f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f4406bb5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75fceb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75fce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f4406bb5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f4406bb5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f4406bb5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f4406bb5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f4406bb5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f4406bb5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56100" y="581700"/>
            <a:ext cx="9031800" cy="25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Workshop1</a:t>
            </a:r>
            <a:endParaRPr/>
          </a:p>
          <a:p>
            <a:pPr marL="0" lvl="0" indent="0" algn="ctr" rtl="0">
              <a:spcBef>
                <a:spcPts val="0"/>
              </a:spcBef>
              <a:spcAft>
                <a:spcPts val="0"/>
              </a:spcAft>
              <a:buNone/>
            </a:pPr>
            <a:r>
              <a:rPr lang="en"/>
              <a:t>Alyph Collection</a:t>
            </a:r>
            <a:endParaRPr/>
          </a:p>
          <a:p>
            <a:pPr marL="0" lvl="0" indent="0" algn="ctr" rtl="0">
              <a:spcBef>
                <a:spcPts val="0"/>
              </a:spcBef>
              <a:spcAft>
                <a:spcPts val="0"/>
              </a:spcAft>
              <a:buNone/>
            </a:pPr>
            <a:r>
              <a:rPr lang="en"/>
              <a:t>(Boutique Management System)</a:t>
            </a:r>
            <a:endParaRPr/>
          </a:p>
        </p:txBody>
      </p:sp>
      <p:sp>
        <p:nvSpPr>
          <p:cNvPr id="64" name="Google Shape;64;p13"/>
          <p:cNvSpPr txBox="1">
            <a:spLocks noGrp="1"/>
          </p:cNvSpPr>
          <p:nvPr>
            <p:ph type="subTitle" idx="1"/>
          </p:nvPr>
        </p:nvSpPr>
        <p:spPr>
          <a:xfrm>
            <a:off x="1680302" y="3478075"/>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Muhammad Putra Alif bin Ismail</a:t>
            </a:r>
            <a:endParaRPr/>
          </a:p>
          <a:p>
            <a:pPr marL="0" lvl="0" indent="0" algn="ctr" rtl="0">
              <a:spcBef>
                <a:spcPts val="0"/>
              </a:spcBef>
              <a:spcAft>
                <a:spcPts val="0"/>
              </a:spcAft>
              <a:buNone/>
            </a:pPr>
            <a:r>
              <a:rPr lang="en"/>
              <a:t>B031910115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 User</a:t>
            </a:r>
            <a:endParaRPr/>
          </a:p>
        </p:txBody>
      </p:sp>
      <p:sp>
        <p:nvSpPr>
          <p:cNvPr id="126" name="Google Shape;126;p22"/>
          <p:cNvSpPr txBox="1"/>
          <p:nvPr/>
        </p:nvSpPr>
        <p:spPr>
          <a:xfrm>
            <a:off x="4806700" y="1648200"/>
            <a:ext cx="39189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Boutique</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Personal/individual clothing business</a:t>
            </a:r>
            <a:endParaRPr sz="1800">
              <a:solidFill>
                <a:schemeClr val="dk1"/>
              </a:solidFill>
              <a:latin typeface="Roboto"/>
              <a:ea typeface="Roboto"/>
              <a:cs typeface="Roboto"/>
              <a:sym typeface="Roboto"/>
            </a:endParaRPr>
          </a:p>
          <a:p>
            <a:pPr marL="457200" lvl="0" indent="0" algn="l" rtl="0">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Decomposition</a:t>
            </a:r>
            <a:endParaRPr/>
          </a:p>
        </p:txBody>
      </p:sp>
      <p:cxnSp>
        <p:nvCxnSpPr>
          <p:cNvPr id="132" name="Google Shape;132;p23"/>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cxnSp>
        <p:nvCxnSpPr>
          <p:cNvPr id="133" name="Google Shape;133;p23"/>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pic>
        <p:nvPicPr>
          <p:cNvPr id="134" name="Google Shape;134;p23"/>
          <p:cNvPicPr preferRelativeResize="0"/>
          <p:nvPr/>
        </p:nvPicPr>
        <p:blipFill>
          <a:blip r:embed="rId3">
            <a:alphaModFix/>
          </a:blip>
          <a:stretch>
            <a:fillRect/>
          </a:stretch>
        </p:blipFill>
        <p:spPr>
          <a:xfrm>
            <a:off x="453800" y="1258400"/>
            <a:ext cx="8236401" cy="347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Entity Relationship Diagram</a:t>
            </a:r>
            <a:endParaRPr/>
          </a:p>
        </p:txBody>
      </p:sp>
      <p:cxnSp>
        <p:nvCxnSpPr>
          <p:cNvPr id="140" name="Google Shape;140;p24"/>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cxnSp>
        <p:nvCxnSpPr>
          <p:cNvPr id="141" name="Google Shape;141;p24"/>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pic>
        <p:nvPicPr>
          <p:cNvPr id="142" name="Google Shape;142;p24"/>
          <p:cNvPicPr preferRelativeResize="0"/>
          <p:nvPr/>
        </p:nvPicPr>
        <p:blipFill>
          <a:blip r:embed="rId3">
            <a:alphaModFix/>
          </a:blip>
          <a:stretch>
            <a:fillRect/>
          </a:stretch>
        </p:blipFill>
        <p:spPr>
          <a:xfrm>
            <a:off x="2080950" y="1256425"/>
            <a:ext cx="5182775" cy="366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731300" y="551100"/>
            <a:ext cx="4045200" cy="4311900"/>
          </a:xfrm>
          <a:prstGeom prst="rect">
            <a:avLst/>
          </a:prstGeom>
        </p:spPr>
        <p:txBody>
          <a:bodyPr spcFirstLastPara="1" wrap="square" lIns="91425" tIns="91425" rIns="91425" bIns="91425" anchor="ctr" anchorCtr="0">
            <a:noAutofit/>
          </a:bodyPr>
          <a:lstStyle/>
          <a:p>
            <a:pPr marL="63500" marR="190500" lvl="0" indent="457200" algn="just" rtl="0">
              <a:lnSpc>
                <a:spcPct val="107000"/>
              </a:lnSpc>
              <a:spcBef>
                <a:spcPts val="0"/>
              </a:spcBef>
              <a:spcAft>
                <a:spcPts val="0"/>
              </a:spcAft>
              <a:buNone/>
            </a:pPr>
            <a:r>
              <a:rPr lang="en"/>
              <a:t>The name of this project is Alyph Collection. It is a management system of a boutique that sells various kinds of goods and most of them are clothing. This project aimed to improve the services of a boutique including billing, making sale report, buying goods, update stock and etc. This project will surely make a management of a boutique become seamless and efficient.</a:t>
            </a:r>
            <a:endParaRPr/>
          </a:p>
          <a:p>
            <a:pPr marL="0" lvl="0" indent="0" algn="l" rtl="0">
              <a:spcBef>
                <a:spcPts val="0"/>
              </a:spcBef>
              <a:spcAft>
                <a:spcPts val="1600"/>
              </a:spcAft>
              <a:buClr>
                <a:schemeClr val="dk2"/>
              </a:buClr>
              <a:buSzPts val="1100"/>
              <a:buNone/>
            </a:pPr>
            <a:endParaRPr/>
          </a:p>
        </p:txBody>
      </p:sp>
      <p:sp>
        <p:nvSpPr>
          <p:cNvPr id="70" name="Google Shape;70;p14"/>
          <p:cNvSpPr txBox="1">
            <a:spLocks noGrp="1"/>
          </p:cNvSpPr>
          <p:nvPr>
            <p:ph type="title"/>
          </p:nvPr>
        </p:nvSpPr>
        <p:spPr>
          <a:xfrm>
            <a:off x="265500" y="290000"/>
            <a:ext cx="4045200" cy="9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a:t>
            </a:r>
            <a:endParaRPr/>
          </a:p>
        </p:txBody>
      </p:sp>
      <p:pic>
        <p:nvPicPr>
          <p:cNvPr id="71" name="Google Shape;71;p14"/>
          <p:cNvPicPr preferRelativeResize="0"/>
          <p:nvPr/>
        </p:nvPicPr>
        <p:blipFill>
          <a:blip r:embed="rId3">
            <a:alphaModFix/>
          </a:blip>
          <a:stretch>
            <a:fillRect/>
          </a:stretch>
        </p:blipFill>
        <p:spPr>
          <a:xfrm>
            <a:off x="496450" y="1178175"/>
            <a:ext cx="3583300" cy="358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77" name="Google Shape;77;p15"/>
          <p:cNvSpPr txBox="1">
            <a:spLocks noGrp="1"/>
          </p:cNvSpPr>
          <p:nvPr>
            <p:ph type="body" idx="1"/>
          </p:nvPr>
        </p:nvSpPr>
        <p:spPr>
          <a:xfrm>
            <a:off x="9705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Slab"/>
                <a:ea typeface="Roboto Slab"/>
                <a:cs typeface="Roboto Slab"/>
                <a:sym typeface="Roboto Slab"/>
              </a:rPr>
              <a:t>Although nowadays is a modern day, there are still some businesses including boutique that use an old school approach to keep track of their business. It is very inefficient because the old school approach will make:</a:t>
            </a:r>
            <a:endParaRPr>
              <a:latin typeface="Roboto Slab"/>
              <a:ea typeface="Roboto Slab"/>
              <a:cs typeface="Roboto Slab"/>
              <a:sym typeface="Roboto Slab"/>
            </a:endParaRPr>
          </a:p>
          <a:p>
            <a:pPr marL="457200" lvl="0" indent="-228600" algn="l" rtl="0">
              <a:spcBef>
                <a:spcPts val="1600"/>
              </a:spcBef>
              <a:spcAft>
                <a:spcPts val="0"/>
              </a:spcAft>
              <a:buNone/>
            </a:pPr>
            <a:r>
              <a:rPr lang="en">
                <a:latin typeface="Roboto Slab"/>
                <a:ea typeface="Roboto Slab"/>
                <a:cs typeface="Roboto Slab"/>
                <a:sym typeface="Roboto Slab"/>
              </a:rPr>
              <a:t>-          Searching for available stocks is very difficult; takes time</a:t>
            </a:r>
            <a:endParaRPr>
              <a:latin typeface="Roboto Slab"/>
              <a:ea typeface="Roboto Slab"/>
              <a:cs typeface="Roboto Slab"/>
              <a:sym typeface="Roboto Slab"/>
            </a:endParaRPr>
          </a:p>
          <a:p>
            <a:pPr marL="457200" lvl="0" indent="-228600" algn="l" rtl="0">
              <a:spcBef>
                <a:spcPts val="1200"/>
              </a:spcBef>
              <a:spcAft>
                <a:spcPts val="0"/>
              </a:spcAft>
              <a:buNone/>
            </a:pPr>
            <a:r>
              <a:rPr lang="en">
                <a:latin typeface="Roboto Slab"/>
                <a:ea typeface="Roboto Slab"/>
                <a:cs typeface="Roboto Slab"/>
                <a:sym typeface="Roboto Slab"/>
              </a:rPr>
              <a:t>-          Stocks are not well organized</a:t>
            </a:r>
            <a:endParaRPr>
              <a:latin typeface="Roboto Slab"/>
              <a:ea typeface="Roboto Slab"/>
              <a:cs typeface="Roboto Slab"/>
              <a:sym typeface="Roboto Slab"/>
            </a:endParaRPr>
          </a:p>
          <a:p>
            <a:pPr marL="457200" lvl="0" indent="-228600" algn="l" rtl="0">
              <a:spcBef>
                <a:spcPts val="1200"/>
              </a:spcBef>
              <a:spcAft>
                <a:spcPts val="0"/>
              </a:spcAft>
              <a:buNone/>
            </a:pPr>
            <a:r>
              <a:rPr lang="en">
                <a:latin typeface="Roboto Slab"/>
                <a:ea typeface="Roboto Slab"/>
                <a:cs typeface="Roboto Slab"/>
                <a:sym typeface="Roboto Slab"/>
              </a:rPr>
              <a:t>-          Order may be skipped/unnoticed</a:t>
            </a:r>
            <a:endParaRPr>
              <a:latin typeface="Roboto Slab"/>
              <a:ea typeface="Roboto Slab"/>
              <a:cs typeface="Roboto Slab"/>
              <a:sym typeface="Roboto Slab"/>
            </a:endParaRPr>
          </a:p>
          <a:p>
            <a:pPr marL="0" lvl="0" indent="0" algn="l" rtl="0">
              <a:spcBef>
                <a:spcPts val="1200"/>
              </a:spcBef>
              <a:spcAft>
                <a:spcPts val="1600"/>
              </a:spcAft>
              <a:buNone/>
            </a:pPr>
            <a:endParaRPr/>
          </a:p>
        </p:txBody>
      </p:sp>
      <p:pic>
        <p:nvPicPr>
          <p:cNvPr id="78" name="Google Shape;78;p15"/>
          <p:cNvPicPr preferRelativeResize="0"/>
          <p:nvPr/>
        </p:nvPicPr>
        <p:blipFill>
          <a:blip r:embed="rId3">
            <a:alphaModFix/>
          </a:blip>
          <a:stretch>
            <a:fillRect/>
          </a:stretch>
        </p:blipFill>
        <p:spPr>
          <a:xfrm>
            <a:off x="5572125" y="3111300"/>
            <a:ext cx="3183975" cy="1851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a:t>
            </a:r>
            <a:endParaRPr/>
          </a:p>
        </p:txBody>
      </p:sp>
      <p:cxnSp>
        <p:nvCxnSpPr>
          <p:cNvPr id="84" name="Google Shape;84;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85" name="Google Shape;85;p16"/>
          <p:cNvSpPr txBox="1">
            <a:spLocks noGrp="1"/>
          </p:cNvSpPr>
          <p:nvPr>
            <p:ph type="body" idx="4294967295"/>
          </p:nvPr>
        </p:nvSpPr>
        <p:spPr>
          <a:xfrm>
            <a:off x="311700" y="704175"/>
            <a:ext cx="8520600" cy="3965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228600" algn="l" rtl="0">
              <a:spcBef>
                <a:spcPts val="120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a:latin typeface="Roboto Slab"/>
                <a:ea typeface="Roboto Slab"/>
                <a:cs typeface="Roboto Slab"/>
                <a:sym typeface="Roboto Slab"/>
              </a:rPr>
              <a:t>To design and develop a system to help business such as boutique</a:t>
            </a:r>
            <a:endParaRPr>
              <a:latin typeface="Roboto Slab"/>
              <a:ea typeface="Roboto Slab"/>
              <a:cs typeface="Roboto Slab"/>
              <a:sym typeface="Roboto Slab"/>
            </a:endParaRPr>
          </a:p>
          <a:p>
            <a:pPr marL="457200" lvl="0" indent="-228600" algn="l" rtl="0">
              <a:spcBef>
                <a:spcPts val="1200"/>
              </a:spcBef>
              <a:spcAft>
                <a:spcPts val="0"/>
              </a:spcAft>
              <a:buNone/>
            </a:pPr>
            <a:r>
              <a:rPr lang="en">
                <a:latin typeface="Roboto Slab"/>
                <a:ea typeface="Roboto Slab"/>
                <a:cs typeface="Roboto Slab"/>
                <a:sym typeface="Roboto Slab"/>
              </a:rPr>
              <a:t>·         To assess in managing stocks in the inventory, order and sale report</a:t>
            </a:r>
            <a:endParaRPr>
              <a:latin typeface="Roboto Slab"/>
              <a:ea typeface="Roboto Slab"/>
              <a:cs typeface="Roboto Slab"/>
              <a:sym typeface="Roboto Slab"/>
            </a:endParaRPr>
          </a:p>
          <a:p>
            <a:pPr marL="457200" lvl="0" indent="-228600" algn="l" rtl="0">
              <a:spcBef>
                <a:spcPts val="1200"/>
              </a:spcBef>
              <a:spcAft>
                <a:spcPts val="0"/>
              </a:spcAft>
              <a:buNone/>
            </a:pPr>
            <a:r>
              <a:rPr lang="en">
                <a:latin typeface="Roboto Slab"/>
                <a:ea typeface="Roboto Slab"/>
                <a:cs typeface="Roboto Slab"/>
                <a:sym typeface="Roboto Slab"/>
              </a:rPr>
              <a:t>·         To make recommendations on improving management services</a:t>
            </a:r>
            <a:endParaRPr>
              <a:latin typeface="Roboto Slab"/>
              <a:ea typeface="Roboto Slab"/>
              <a:cs typeface="Roboto Slab"/>
              <a:sym typeface="Roboto Slab"/>
            </a:endParaRPr>
          </a:p>
          <a:p>
            <a:pPr marL="0" lvl="0" indent="0" algn="l" rtl="0">
              <a:spcBef>
                <a:spcPts val="1200"/>
              </a:spcBef>
              <a:spcAft>
                <a:spcPts val="0"/>
              </a:spcAft>
              <a:buNone/>
            </a:pPr>
            <a:r>
              <a:rPr lang="en">
                <a:latin typeface="Roboto Slab"/>
                <a:ea typeface="Roboto Slab"/>
                <a:cs typeface="Roboto Slab"/>
                <a:sym typeface="Roboto Slab"/>
              </a:rPr>
              <a:t> </a:t>
            </a:r>
            <a:endParaRPr>
              <a:latin typeface="Roboto Slab"/>
              <a:ea typeface="Roboto Slab"/>
              <a:cs typeface="Roboto Slab"/>
              <a:sym typeface="Roboto Slab"/>
            </a:endParaRPr>
          </a:p>
          <a:p>
            <a:pPr marL="0" lvl="0" indent="0" algn="l" rtl="0">
              <a:spcBef>
                <a:spcPts val="1200"/>
              </a:spcBef>
              <a:spcAft>
                <a:spcPts val="1600"/>
              </a:spcAft>
              <a:buNone/>
            </a:pPr>
            <a:r>
              <a:rPr lang="en" sz="1400"/>
              <a:t>	</a:t>
            </a:r>
            <a:endParaRPr sz="1400"/>
          </a:p>
        </p:txBody>
      </p:sp>
      <p:cxnSp>
        <p:nvCxnSpPr>
          <p:cNvPr id="86" name="Google Shape;86;p16"/>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Module to be Developed</a:t>
            </a:r>
            <a:endParaRPr/>
          </a:p>
        </p:txBody>
      </p:sp>
      <p:cxnSp>
        <p:nvCxnSpPr>
          <p:cNvPr id="92" name="Google Shape;92;p17"/>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93" name="Google Shape;93;p17"/>
          <p:cNvSpPr txBox="1">
            <a:spLocks noGrp="1"/>
          </p:cNvSpPr>
          <p:nvPr>
            <p:ph type="body" idx="4294967295"/>
          </p:nvPr>
        </p:nvSpPr>
        <p:spPr>
          <a:xfrm>
            <a:off x="311700" y="1319300"/>
            <a:ext cx="4701000" cy="275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Access Module</a:t>
            </a:r>
            <a:endParaRPr sz="2400"/>
          </a:p>
          <a:p>
            <a:pPr marL="457200" lvl="0" indent="-381000" algn="l" rtl="0">
              <a:spcBef>
                <a:spcPts val="0"/>
              </a:spcBef>
              <a:spcAft>
                <a:spcPts val="0"/>
              </a:spcAft>
              <a:buSzPts val="2400"/>
              <a:buChar char="➔"/>
            </a:pPr>
            <a:r>
              <a:rPr lang="en" sz="2400"/>
              <a:t>Inventory Stock Module</a:t>
            </a:r>
            <a:endParaRPr sz="2400"/>
          </a:p>
          <a:p>
            <a:pPr marL="457200" lvl="0" indent="-381000" algn="l" rtl="0">
              <a:spcBef>
                <a:spcPts val="0"/>
              </a:spcBef>
              <a:spcAft>
                <a:spcPts val="0"/>
              </a:spcAft>
              <a:buSzPts val="2400"/>
              <a:buChar char="➔"/>
            </a:pPr>
            <a:r>
              <a:rPr lang="en" sz="2400"/>
              <a:t>Order Module</a:t>
            </a:r>
            <a:endParaRPr sz="2400"/>
          </a:p>
          <a:p>
            <a:pPr marL="457200" lvl="0" indent="-381000" algn="l" rtl="0">
              <a:spcBef>
                <a:spcPts val="0"/>
              </a:spcBef>
              <a:spcAft>
                <a:spcPts val="0"/>
              </a:spcAft>
              <a:buSzPts val="2400"/>
              <a:buChar char="➔"/>
            </a:pPr>
            <a:r>
              <a:rPr lang="en" sz="2400"/>
              <a:t>Sale Report Module</a:t>
            </a:r>
            <a:endParaRPr sz="2400"/>
          </a:p>
        </p:txBody>
      </p:sp>
      <p:cxnSp>
        <p:nvCxnSpPr>
          <p:cNvPr id="94" name="Google Shape;94;p17"/>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Access Module</a:t>
            </a:r>
            <a:endParaRPr/>
          </a:p>
        </p:txBody>
      </p:sp>
      <p:sp>
        <p:nvSpPr>
          <p:cNvPr id="100" name="Google Shape;100;p18"/>
          <p:cNvSpPr txBox="1"/>
          <p:nvPr/>
        </p:nvSpPr>
        <p:spPr>
          <a:xfrm>
            <a:off x="4806700" y="1648200"/>
            <a:ext cx="39189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Staff can:</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Register </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Login</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Update Password</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Update Phone Number</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Inventory Stock Module</a:t>
            </a:r>
            <a:endParaRPr/>
          </a:p>
        </p:txBody>
      </p:sp>
      <p:sp>
        <p:nvSpPr>
          <p:cNvPr id="106" name="Google Shape;106;p19"/>
          <p:cNvSpPr txBox="1"/>
          <p:nvPr/>
        </p:nvSpPr>
        <p:spPr>
          <a:xfrm>
            <a:off x="4806700" y="1648200"/>
            <a:ext cx="39189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Staff can:</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View existing goods in list</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new goods</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Delete existing goods</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Update goods stock</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Order Module</a:t>
            </a:r>
            <a:endParaRPr/>
          </a:p>
        </p:txBody>
      </p:sp>
      <p:sp>
        <p:nvSpPr>
          <p:cNvPr id="112" name="Google Shape;112;p20"/>
          <p:cNvSpPr txBox="1"/>
          <p:nvPr/>
        </p:nvSpPr>
        <p:spPr>
          <a:xfrm>
            <a:off x="4852600" y="255150"/>
            <a:ext cx="3918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Staff can:</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Search receipt number</a:t>
            </a:r>
            <a:endParaRPr sz="1800">
              <a:solidFill>
                <a:schemeClr val="dk1"/>
              </a:solidFill>
              <a:latin typeface="Roboto"/>
              <a:ea typeface="Roboto"/>
              <a:cs typeface="Roboto"/>
              <a:sym typeface="Roboto"/>
            </a:endParaRPr>
          </a:p>
        </p:txBody>
      </p:sp>
      <p:sp>
        <p:nvSpPr>
          <p:cNvPr id="113" name="Google Shape;113;p20"/>
          <p:cNvSpPr txBox="1"/>
          <p:nvPr/>
        </p:nvSpPr>
        <p:spPr>
          <a:xfrm>
            <a:off x="4852600" y="1270950"/>
            <a:ext cx="3918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Customer can:</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Search goods by name</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Buy multiple goods</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View order</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Delete order</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Cancel order</a:t>
            </a:r>
            <a:endParaRPr sz="1800">
              <a:solidFill>
                <a:schemeClr val="dk1"/>
              </a:solidFill>
              <a:latin typeface="Roboto"/>
              <a:ea typeface="Roboto"/>
              <a:cs typeface="Roboto"/>
              <a:sym typeface="Roboto"/>
            </a:endParaRPr>
          </a:p>
        </p:txBody>
      </p:sp>
      <p:sp>
        <p:nvSpPr>
          <p:cNvPr id="114" name="Google Shape;114;p20"/>
          <p:cNvSpPr txBox="1"/>
          <p:nvPr/>
        </p:nvSpPr>
        <p:spPr>
          <a:xfrm>
            <a:off x="4852600" y="3394950"/>
            <a:ext cx="3918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System will:</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Give receipt after order</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 Report Module</a:t>
            </a:r>
            <a:endParaRPr/>
          </a:p>
        </p:txBody>
      </p:sp>
      <p:sp>
        <p:nvSpPr>
          <p:cNvPr id="120" name="Google Shape;120;p21"/>
          <p:cNvSpPr txBox="1"/>
          <p:nvPr/>
        </p:nvSpPr>
        <p:spPr>
          <a:xfrm>
            <a:off x="4806700" y="1648200"/>
            <a:ext cx="3918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Staff can:</a:t>
            </a: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View sale record</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View sale by goods ID</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View sale by goods name</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View sale by highest goods sold</a:t>
            </a:r>
            <a:endParaRPr sz="1800">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View sale by date</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308</Words>
  <Application>Microsoft Office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Roboto Slab</vt:lpstr>
      <vt:lpstr>Arial</vt:lpstr>
      <vt:lpstr>Times New Roman</vt:lpstr>
      <vt:lpstr>Marina</vt:lpstr>
      <vt:lpstr>Workshop1 Alyph Collection (Boutique Management System)</vt:lpstr>
      <vt:lpstr>About</vt:lpstr>
      <vt:lpstr>Problem Statement</vt:lpstr>
      <vt:lpstr>Objective</vt:lpstr>
      <vt:lpstr>Module to be Developed</vt:lpstr>
      <vt:lpstr>Access Module</vt:lpstr>
      <vt:lpstr>Inventory Stock Module</vt:lpstr>
      <vt:lpstr>Order Module</vt:lpstr>
      <vt:lpstr>Sale Report Module</vt:lpstr>
      <vt:lpstr>Target User</vt:lpstr>
      <vt:lpstr>Problem Decomposition</vt:lpstr>
      <vt:lpstr>Entity Relationship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Workshop1 Alyph Collection (Boutique Management System)</dc:title>
  <dc:creator>Acer</dc:creator>
  <cp:lastModifiedBy>MUHAMMAD PUTRA ALIF BIN ISMAIL</cp:lastModifiedBy>
  <cp:revision>1</cp:revision>
  <dcterms:modified xsi:type="dcterms:W3CDTF">2021-09-12T15:38:09Z</dcterms:modified>
</cp:coreProperties>
</file>