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Afrose%20Project-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Afrose%20Project-employee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PERFORMANCES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B95A-4248-8440-6A1AC7278482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B95A-4248-8440-6A1AC7278482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B95A-4248-8440-6A1AC7278482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B95A-4248-8440-6A1AC7278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267696"/>
        <c:axId val="503268016"/>
      </c:barChart>
      <c:catAx>
        <c:axId val="50326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68016"/>
        <c:crosses val="autoZero"/>
        <c:auto val="1"/>
        <c:lblAlgn val="ctr"/>
        <c:lblOffset val="100"/>
        <c:noMultiLvlLbl val="0"/>
      </c:catAx>
      <c:valAx>
        <c:axId val="5032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6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[Afrose Project-employee_data (1).xlsx]Sheet1!PivotTable2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67-4B68-86A8-0A1DAB582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67-4B68-86A8-0A1DAB5821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67-4B68-86A8-0A1DAB5821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67-4B68-86A8-0A1DAB5821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767-4B68-86A8-0A1DAB5821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767-4B68-86A8-0A1DAB5821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767-4B68-86A8-0A1DAB5821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767-4B68-86A8-0A1DAB58218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767-4B68-86A8-0A1DAB58218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767-4B68-86A8-0A1DAB58218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67-4B68-86A8-0A1DAB58218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9767-4B68-86A8-0A1DAB582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9767-4B68-86A8-0A1DAB5821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9767-4B68-86A8-0A1DAB5821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9767-4B68-86A8-0A1DAB5821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9767-4B68-86A8-0A1DAB5821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9767-4B68-86A8-0A1DAB5821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9767-4B68-86A8-0A1DAB5821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9767-4B68-86A8-0A1DAB58218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9767-4B68-86A8-0A1DAB58218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9767-4B68-86A8-0A1DAB58218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767-4B68-86A8-0A1DAB58218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9767-4B68-86A8-0A1DAB582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9767-4B68-86A8-0A1DAB5821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9767-4B68-86A8-0A1DAB5821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9767-4B68-86A8-0A1DAB5821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9767-4B68-86A8-0A1DAB5821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9767-4B68-86A8-0A1DAB5821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9767-4B68-86A8-0A1DAB5821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9767-4B68-86A8-0A1DAB58218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9767-4B68-86A8-0A1DAB58218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9767-4B68-86A8-0A1DAB58218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767-4B68-86A8-0A1DAB58218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9767-4B68-86A8-0A1DAB582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9767-4B68-86A8-0A1DAB5821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9767-4B68-86A8-0A1DAB5821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9767-4B68-86A8-0A1DAB5821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9767-4B68-86A8-0A1DAB5821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9767-4B68-86A8-0A1DAB5821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9767-4B68-86A8-0A1DAB5821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9767-4B68-86A8-0A1DAB58218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9767-4B68-86A8-0A1DAB58218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9767-4B68-86A8-0A1DAB58218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767-4B68-86A8-0A1DAB582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ALIF AFROSE S</a:t>
            </a:r>
          </a:p>
          <a:p>
            <a:r>
              <a:rPr lang="en-US" sz="2400" dirty="0"/>
              <a:t>REGISTER NO:  312216758  NM ID: F9028A6AABD75F0945F45FD93BBF4182</a:t>
            </a:r>
          </a:p>
          <a:p>
            <a:r>
              <a:rPr lang="en-US" sz="2400" dirty="0"/>
              <a:t>DEPARTMENT: BCOM (ACCOUNTING AND FINANCE)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973" y="204512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155E4-F827-66BA-D73C-BA4EB351EFC8}"/>
              </a:ext>
            </a:extLst>
          </p:cNvPr>
          <p:cNvSpPr txBox="1"/>
          <p:nvPr/>
        </p:nvSpPr>
        <p:spPr>
          <a:xfrm>
            <a:off x="711973" y="1032796"/>
            <a:ext cx="83558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.Download data from </a:t>
            </a:r>
            <a:r>
              <a:rPr lang="en-IN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 filled colour in some important information in data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3.To find high low or medium in </a:t>
            </a:r>
            <a:r>
              <a:rPr lang="en-IN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formala</a:t>
            </a:r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1.Employment features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2.Perfromance features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1.Identify the missing values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2.Fillter out the missing values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 calculate the performance level in current employee rating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 find high low or medium in </a:t>
            </a:r>
            <a:r>
              <a:rPr lang="en-IN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formala</a:t>
            </a:r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1.Go to insert click the pivot table in new worksheet</a:t>
            </a: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 create a pivot table and put business unit, performance level, gender, first name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3.To created the pivot table there are 1533 employee</a:t>
            </a:r>
          </a:p>
          <a:p>
            <a:pPr algn="l"/>
            <a:r>
              <a:rPr lang="en-IN" sz="1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Visulaization</a:t>
            </a:r>
            <a:endParaRPr lang="en-IN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1.Go to insert click recommended charts to choose column chart</a:t>
            </a:r>
          </a:p>
          <a:p>
            <a:pPr algn="l"/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2.The graph is created it 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medium, low, and high, very high, employees</a:t>
            </a:r>
            <a:endParaRPr lang="en-IN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3.To add the chart tittle and modify the graph.</a:t>
            </a:r>
            <a:endParaRPr lang="en-IN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54BEED-1C53-4E65-B615-8A016574A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601447"/>
              </p:ext>
            </p:extLst>
          </p:nvPr>
        </p:nvGraphicFramePr>
        <p:xfrm>
          <a:off x="755332" y="1204912"/>
          <a:ext cx="8229599" cy="461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B1C7-C633-D937-33FB-FC935780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0FDC8E-BCC0-AF32-528D-30A4214A4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147291"/>
              </p:ext>
            </p:extLst>
          </p:nvPr>
        </p:nvGraphicFramePr>
        <p:xfrm>
          <a:off x="1295400" y="1828800"/>
          <a:ext cx="7086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153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50B3A-0CD3-432E-BB9B-35183C554FCB}"/>
              </a:ext>
            </a:extLst>
          </p:cNvPr>
          <p:cNvSpPr txBox="1"/>
          <p:nvPr/>
        </p:nvSpPr>
        <p:spPr>
          <a:xfrm>
            <a:off x="914400" y="1752600"/>
            <a:ext cx="8077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result the medium employee performed high in the graph 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giving them different level of task based on their performance of the employee and grow in the very high employee</a:t>
            </a:r>
            <a:endParaRPr lang="en-IN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38C54-3081-0A35-6881-2C0A52C9CB9E}"/>
              </a:ext>
            </a:extLst>
          </p:cNvPr>
          <p:cNvSpPr txBox="1"/>
          <p:nvPr/>
        </p:nvSpPr>
        <p:spPr>
          <a:xfrm>
            <a:off x="1066800" y="2019300"/>
            <a:ext cx="610537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erfromance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strengths and weaknesses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productivity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</a:p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DF818-04E5-65C7-FF8B-B057D0C8B73B}"/>
              </a:ext>
            </a:extLst>
          </p:cNvPr>
          <p:cNvSpPr txBox="1"/>
          <p:nvPr/>
        </p:nvSpPr>
        <p:spPr>
          <a:xfrm>
            <a:off x="739775" y="2057401"/>
            <a:ext cx="7981949" cy="3533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involves evaluating workforce metrics to gain insights into performance and engagement.it helps identify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trends,optimize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talent management,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andsupport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data-driven decision. This process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enchances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productivity, improves employee satisfaction, and aligns HR strategies with organizational goals. Ultimately, it strengthens overall business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2F51-0CA7-6C2A-D673-A3B10ACDC09F}"/>
              </a:ext>
            </a:extLst>
          </p:cNvPr>
          <p:cNvSpPr txBox="1"/>
          <p:nvPr/>
        </p:nvSpPr>
        <p:spPr>
          <a:xfrm>
            <a:off x="990600" y="2133600"/>
            <a:ext cx="610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Professionals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team leaders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 and senior leadership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A2EEF-DCAB-5235-CFEB-838DCAE86BEE}"/>
              </a:ext>
            </a:extLst>
          </p:cNvPr>
          <p:cNvSpPr txBox="1"/>
          <p:nvPr/>
        </p:nvSpPr>
        <p:spPr>
          <a:xfrm>
            <a:off x="3043311" y="2438400"/>
            <a:ext cx="610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6472-47EC-910C-7670-0A47A6117EE2}"/>
              </a:ext>
            </a:extLst>
          </p:cNvPr>
          <p:cNvSpPr txBox="1"/>
          <p:nvPr/>
        </p:nvSpPr>
        <p:spPr>
          <a:xfrm>
            <a:off x="990600" y="1600200"/>
            <a:ext cx="6105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Employee=Kaggle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– features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– features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 id – num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- 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48132" y="1469676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HIGH",Z8&gt;=4,"HIGH",Z8&gt;3,"MED","TRUE","LOW")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459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21</cp:revision>
  <dcterms:created xsi:type="dcterms:W3CDTF">2024-03-29T15:07:22Z</dcterms:created>
  <dcterms:modified xsi:type="dcterms:W3CDTF">2024-08-31T11:46:12Z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