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6BDC-9E1C-4D2B-B07D-C18DEE75F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F3B30-DB7D-4660-9A52-590E749CC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2560E-2B8C-4807-A67B-78A054A5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32A2-C1EF-4425-BE0C-0D774376A5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BC405-0DAE-4267-BBF7-233B141B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3720-CEB4-45B1-8AAF-D20C3775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FE14-14FD-4D89-8C55-9ADF4D6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7C56-F0DC-425F-9503-A905408A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300DE-95F8-4074-BB68-D4191AAFB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2FB6-367D-4350-B488-790F14CA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32A2-C1EF-4425-BE0C-0D774376A5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D00BD-91AD-4745-B66A-1A45D521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0838-6079-4A86-A1F1-86EF5CAE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FE14-14FD-4D89-8C55-9ADF4D6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0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1E8CE-F4A5-4A84-AD68-A234A5888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72FF5-6800-42B7-B49D-CE4B2ACFD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F2FA7-5618-4B3F-A236-01925C00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32A2-C1EF-4425-BE0C-0D774376A5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7113-2FB1-4B8A-B416-56E937DF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45509-D844-45C9-BEAF-C560ACE1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FE14-14FD-4D89-8C55-9ADF4D6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7279-061C-47C1-BD48-9C57D517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2662-B9BF-4209-A0A3-3D9E6D2DB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4097-5CB8-446B-8845-63CB7019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32A2-C1EF-4425-BE0C-0D774376A5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0269-943E-466E-8753-2FFEB27E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82AA8-0AC5-4441-9D5F-A3A75BD9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FE14-14FD-4D89-8C55-9ADF4D6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0B68-F032-4869-9702-4EA83C67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CE1E5-72EA-4268-978C-2E0EE6372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66E0-63EA-4E8F-AEE1-4DC9B631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32A2-C1EF-4425-BE0C-0D774376A5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D0DE4-84AA-4375-9A39-C52BEEDA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162E5-F17D-45B1-9034-1B268CEA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FE14-14FD-4D89-8C55-9ADF4D6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CCCF-583A-4084-9515-30F9A22F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C904-CC56-47FB-BCC8-CD68CBB68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46044-322F-44C6-81EC-EC55CD51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82AFD-F4D8-42D9-A461-90585994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32A2-C1EF-4425-BE0C-0D774376A5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D7307-4A24-4875-A54E-8EC04A73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808A5-8643-46F4-A151-582F1F89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FE14-14FD-4D89-8C55-9ADF4D6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2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C8F4-E688-4404-855F-E20CA572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B546-46A8-4A28-9223-687C830FD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C5131-2807-451B-A48A-AFDA9A053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E991B-EBC9-4EE8-9330-EA2CEEF2F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96D35-F33A-4D91-955B-7B362446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FEBE1-D94F-45F4-84AC-D9E3D900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32A2-C1EF-4425-BE0C-0D774376A5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C1B6C-6738-409C-B371-1F448D2F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9C4B7-B8F0-4EF9-8045-C4F3ACC5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FE14-14FD-4D89-8C55-9ADF4D6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675A-6594-439E-87CB-13005A75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9CDD6-1259-4338-B9EC-1BA1B264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32A2-C1EF-4425-BE0C-0D774376A5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D225B-7FBC-42F7-9E80-C8B2DB34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1FF3F-D326-4116-8346-C13155C4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FE14-14FD-4D89-8C55-9ADF4D6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3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B303E-BFEC-4274-9701-18572D10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32A2-C1EF-4425-BE0C-0D774376A5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A7C07-02D6-4EE0-A811-EF645AFB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93958-EA3B-4C38-B372-B71CF785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FE14-14FD-4D89-8C55-9ADF4D6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2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F19F-16CC-4F17-B1EE-644082B8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B430-8A25-47F2-9CA8-04A2987C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53700-C53D-407A-A19E-EDF886A3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17EE7-BBC7-4397-8061-BF460DEE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32A2-C1EF-4425-BE0C-0D774376A5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80225-B379-4B6F-A2B6-A8A695A3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FAD6F-4EBB-4AEC-85A4-37E4B37D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FE14-14FD-4D89-8C55-9ADF4D6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5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4F82-370C-4861-B129-C375A4CA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8DCE2-5387-435B-95DB-6743AB061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B6523-5F28-4E47-A01B-482A5E199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674C1-D85D-46CA-9BE0-5ED71A93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32A2-C1EF-4425-BE0C-0D774376A5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AD404-3DE6-47E3-8317-135DA212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24E26-763A-4E26-AB3B-45775E4D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FE14-14FD-4D89-8C55-9ADF4D6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82692-8A4F-4139-9A17-341E4C49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17DF4-0CDE-42EF-BDFD-A44EA808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82C1-993F-4437-8B42-B76733B63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432A2-C1EF-4425-BE0C-0D774376A5D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7187-1ECC-4963-9996-E8EAA7D46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3A046-D507-4D2A-919C-656F4F0D6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FE14-14FD-4D89-8C55-9ADF4D6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7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25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05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29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61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01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71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Haikal Irawan</dc:creator>
  <cp:lastModifiedBy>Haikal Irawan</cp:lastModifiedBy>
  <cp:revision>1</cp:revision>
  <dcterms:created xsi:type="dcterms:W3CDTF">2021-06-14T02:40:17Z</dcterms:created>
  <dcterms:modified xsi:type="dcterms:W3CDTF">2021-06-14T02:42:34Z</dcterms:modified>
</cp:coreProperties>
</file>