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6"/>
  </p:notesMasterIdLst>
  <p:sldIdLst>
    <p:sldId id="362" r:id="rId3"/>
    <p:sldId id="317" r:id="rId4"/>
    <p:sldId id="319" r:id="rId5"/>
    <p:sldId id="364" r:id="rId6"/>
    <p:sldId id="316" r:id="rId7"/>
    <p:sldId id="361" r:id="rId8"/>
    <p:sldId id="356" r:id="rId9"/>
    <p:sldId id="359" r:id="rId10"/>
    <p:sldId id="360" r:id="rId11"/>
    <p:sldId id="366" r:id="rId12"/>
    <p:sldId id="346" r:id="rId13"/>
    <p:sldId id="357" r:id="rId14"/>
    <p:sldId id="3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34" y="96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881C3E-C950-4D68-922A-406718DA8F79}"/>
              </a:ext>
            </a:extLst>
          </p:cNvPr>
          <p:cNvSpPr/>
          <p:nvPr userDrawn="1"/>
        </p:nvSpPr>
        <p:spPr>
          <a:xfrm>
            <a:off x="0" y="1534177"/>
            <a:ext cx="12192000" cy="2628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95D19A6A-2D5F-41E9-9D62-208AFD92323A}"/>
              </a:ext>
            </a:extLst>
          </p:cNvPr>
          <p:cNvGrpSpPr/>
          <p:nvPr userDrawn="1"/>
        </p:nvGrpSpPr>
        <p:grpSpPr>
          <a:xfrm>
            <a:off x="3132730" y="1364007"/>
            <a:ext cx="5926540" cy="3569007"/>
            <a:chOff x="4098364" y="1571764"/>
            <a:chExt cx="7301609" cy="4397082"/>
          </a:xfrm>
        </p:grpSpPr>
        <p:grpSp>
          <p:nvGrpSpPr>
            <p:cNvPr id="4" name="Graphic 55">
              <a:extLst>
                <a:ext uri="{FF2B5EF4-FFF2-40B4-BE49-F238E27FC236}">
                  <a16:creationId xmlns:a16="http://schemas.microsoft.com/office/drawing/2014/main" id="{1A1253F8-8155-44CE-A6CE-879B69AADEA5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29" name="Freeform: Shape 37">
                <a:extLst>
                  <a:ext uri="{FF2B5EF4-FFF2-40B4-BE49-F238E27FC236}">
                    <a16:creationId xmlns:a16="http://schemas.microsoft.com/office/drawing/2014/main" id="{7A49830E-8512-4F62-808C-7F43BAB9D97B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38">
                <a:extLst>
                  <a:ext uri="{FF2B5EF4-FFF2-40B4-BE49-F238E27FC236}">
                    <a16:creationId xmlns:a16="http://schemas.microsoft.com/office/drawing/2014/main" id="{B9F2936A-927A-4A6B-83E6-12505C62B97E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Freeform: Shape 13">
              <a:extLst>
                <a:ext uri="{FF2B5EF4-FFF2-40B4-BE49-F238E27FC236}">
                  <a16:creationId xmlns:a16="http://schemas.microsoft.com/office/drawing/2014/main" id="{CD7FC7E1-54E2-4031-947B-E1237438A0A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4">
              <a:extLst>
                <a:ext uri="{FF2B5EF4-FFF2-40B4-BE49-F238E27FC236}">
                  <a16:creationId xmlns:a16="http://schemas.microsoft.com/office/drawing/2014/main" id="{38394E38-347B-4E2F-983C-4D0581D02AA8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5">
              <a:extLst>
                <a:ext uri="{FF2B5EF4-FFF2-40B4-BE49-F238E27FC236}">
                  <a16:creationId xmlns:a16="http://schemas.microsoft.com/office/drawing/2014/main" id="{1B0D60D2-3A3F-49F1-A438-D5167B4781D8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6">
              <a:extLst>
                <a:ext uri="{FF2B5EF4-FFF2-40B4-BE49-F238E27FC236}">
                  <a16:creationId xmlns:a16="http://schemas.microsoft.com/office/drawing/2014/main" id="{B64679F7-106E-4954-A073-AA53483B9231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7">
              <a:extLst>
                <a:ext uri="{FF2B5EF4-FFF2-40B4-BE49-F238E27FC236}">
                  <a16:creationId xmlns:a16="http://schemas.microsoft.com/office/drawing/2014/main" id="{48869693-3ABE-415F-9709-AE08846BC372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:a16="http://schemas.microsoft.com/office/drawing/2014/main" id="{8C4A92C0-EA71-4274-811A-006D33D6D2FA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:a16="http://schemas.microsoft.com/office/drawing/2014/main" id="{FDA5CE57-6F52-4898-BBD1-7EAE1C977249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0">
              <a:extLst>
                <a:ext uri="{FF2B5EF4-FFF2-40B4-BE49-F238E27FC236}">
                  <a16:creationId xmlns:a16="http://schemas.microsoft.com/office/drawing/2014/main" id="{8FEDC985-5118-4B4B-B34D-6D4C47E267D3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9C604340-C651-4D4A-92A9-63FCC85BB73A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22">
              <a:extLst>
                <a:ext uri="{FF2B5EF4-FFF2-40B4-BE49-F238E27FC236}">
                  <a16:creationId xmlns:a16="http://schemas.microsoft.com/office/drawing/2014/main" id="{2705AC0B-2425-40FB-B143-6D7B17E937EE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23">
              <a:extLst>
                <a:ext uri="{FF2B5EF4-FFF2-40B4-BE49-F238E27FC236}">
                  <a16:creationId xmlns:a16="http://schemas.microsoft.com/office/drawing/2014/main" id="{85C268CE-434C-4649-9D09-EDF424B9BCA3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24">
              <a:extLst>
                <a:ext uri="{FF2B5EF4-FFF2-40B4-BE49-F238E27FC236}">
                  <a16:creationId xmlns:a16="http://schemas.microsoft.com/office/drawing/2014/main" id="{9BDD0917-3844-4226-AEA4-C6EE7F364C83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25">
              <a:extLst>
                <a:ext uri="{FF2B5EF4-FFF2-40B4-BE49-F238E27FC236}">
                  <a16:creationId xmlns:a16="http://schemas.microsoft.com/office/drawing/2014/main" id="{A28283EF-8464-4B20-A525-1159F40A3BD1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8" name="Group 26">
              <a:extLst>
                <a:ext uri="{FF2B5EF4-FFF2-40B4-BE49-F238E27FC236}">
                  <a16:creationId xmlns:a16="http://schemas.microsoft.com/office/drawing/2014/main" id="{766538D7-BA23-4B48-B914-B16A33C8B37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25" name="Rectangle 33">
                <a:extLst>
                  <a:ext uri="{FF2B5EF4-FFF2-40B4-BE49-F238E27FC236}">
                    <a16:creationId xmlns:a16="http://schemas.microsoft.com/office/drawing/2014/main" id="{1977EA51-5010-479E-949D-906C67B83441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34">
                <a:extLst>
                  <a:ext uri="{FF2B5EF4-FFF2-40B4-BE49-F238E27FC236}">
                    <a16:creationId xmlns:a16="http://schemas.microsoft.com/office/drawing/2014/main" id="{513E2DFF-5359-492A-B0FC-A801DE8B35B0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35">
                <a:extLst>
                  <a:ext uri="{FF2B5EF4-FFF2-40B4-BE49-F238E27FC236}">
                    <a16:creationId xmlns:a16="http://schemas.microsoft.com/office/drawing/2014/main" id="{AE72057C-914B-4BF9-8194-BD037EC9DCB0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36">
                <a:extLst>
                  <a:ext uri="{FF2B5EF4-FFF2-40B4-BE49-F238E27FC236}">
                    <a16:creationId xmlns:a16="http://schemas.microsoft.com/office/drawing/2014/main" id="{15FD5D14-3A6E-4E8E-AD33-A9FF9D8BC56F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27">
              <a:extLst>
                <a:ext uri="{FF2B5EF4-FFF2-40B4-BE49-F238E27FC236}">
                  <a16:creationId xmlns:a16="http://schemas.microsoft.com/office/drawing/2014/main" id="{2B46E634-A837-4264-BB08-771EA7DF4E20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22" name="Oval 30">
                <a:extLst>
                  <a:ext uri="{FF2B5EF4-FFF2-40B4-BE49-F238E27FC236}">
                    <a16:creationId xmlns:a16="http://schemas.microsoft.com/office/drawing/2014/main" id="{897EC1F8-E2F8-402C-8079-CAE69CC92DE3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31">
                <a:extLst>
                  <a:ext uri="{FF2B5EF4-FFF2-40B4-BE49-F238E27FC236}">
                    <a16:creationId xmlns:a16="http://schemas.microsoft.com/office/drawing/2014/main" id="{9F58A939-E080-4CBF-9142-030963C8BF66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32">
                <a:extLst>
                  <a:ext uri="{FF2B5EF4-FFF2-40B4-BE49-F238E27FC236}">
                    <a16:creationId xmlns:a16="http://schemas.microsoft.com/office/drawing/2014/main" id="{FBD641BD-719D-473B-A570-055E2B0B3562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: Rounded Corners 28">
              <a:extLst>
                <a:ext uri="{FF2B5EF4-FFF2-40B4-BE49-F238E27FC236}">
                  <a16:creationId xmlns:a16="http://schemas.microsoft.com/office/drawing/2014/main" id="{83704563-8A67-46CE-982E-9C4B2C5314ED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9">
              <a:extLst>
                <a:ext uri="{FF2B5EF4-FFF2-40B4-BE49-F238E27FC236}">
                  <a16:creationId xmlns:a16="http://schemas.microsoft.com/office/drawing/2014/main" id="{A88CA8B0-93EA-4055-BB65-BC37FFFEB07A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Picture Placeholder 35">
            <a:extLst>
              <a:ext uri="{FF2B5EF4-FFF2-40B4-BE49-F238E27FC236}">
                <a16:creationId xmlns:a16="http://schemas.microsoft.com/office/drawing/2014/main" id="{F69440D4-11CB-4B0F-B581-1A8AF6BB0C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83615" y="1582796"/>
            <a:ext cx="4177605" cy="25817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48B1D88-E397-4FF3-9D80-769A86816F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A2462059-8C4C-4109-8AC5-2B3BE0B08D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34308" y="1617572"/>
            <a:ext cx="3622856" cy="3622856"/>
          </a:xfrm>
          <a:custGeom>
            <a:avLst/>
            <a:gdLst>
              <a:gd name="connsiteX0" fmla="*/ 1711572 w 3423144"/>
              <a:gd name="connsiteY0" fmla="*/ 0 h 3423144"/>
              <a:gd name="connsiteX1" fmla="*/ 3423144 w 3423144"/>
              <a:gd name="connsiteY1" fmla="*/ 1711572 h 3423144"/>
              <a:gd name="connsiteX2" fmla="*/ 1711572 w 3423144"/>
              <a:gd name="connsiteY2" fmla="*/ 3423144 h 3423144"/>
              <a:gd name="connsiteX3" fmla="*/ 0 w 3423144"/>
              <a:gd name="connsiteY3" fmla="*/ 1711572 h 3423144"/>
              <a:gd name="connsiteX4" fmla="*/ 1711572 w 3423144"/>
              <a:gd name="connsiteY4" fmla="*/ 0 h 342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44" h="3423144">
                <a:moveTo>
                  <a:pt x="1711572" y="0"/>
                </a:moveTo>
                <a:cubicBezTo>
                  <a:pt x="2656847" y="0"/>
                  <a:pt x="3423144" y="766297"/>
                  <a:pt x="3423144" y="1711572"/>
                </a:cubicBezTo>
                <a:cubicBezTo>
                  <a:pt x="3423144" y="2656847"/>
                  <a:pt x="2656847" y="3423144"/>
                  <a:pt x="1711572" y="3423144"/>
                </a:cubicBezTo>
                <a:cubicBezTo>
                  <a:pt x="766297" y="3423144"/>
                  <a:pt x="0" y="2656847"/>
                  <a:pt x="0" y="1711572"/>
                </a:cubicBezTo>
                <a:cubicBezTo>
                  <a:pt x="0" y="766297"/>
                  <a:pt x="766297" y="0"/>
                  <a:pt x="17115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AA062-5AE2-40D3-9A37-7CF7B2E5EB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 lIns="144000"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9C75A7-1DDB-49EF-A3EF-A0A321A928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034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F6BDD4-7721-44CF-91F3-7CAE909EE602}"/>
              </a:ext>
            </a:extLst>
          </p:cNvPr>
          <p:cNvSpPr/>
          <p:nvPr userDrawn="1"/>
        </p:nvSpPr>
        <p:spPr>
          <a:xfrm>
            <a:off x="718008" y="2502724"/>
            <a:ext cx="2597468" cy="372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5">
            <a:extLst>
              <a:ext uri="{FF2B5EF4-FFF2-40B4-BE49-F238E27FC236}">
                <a16:creationId xmlns:a16="http://schemas.microsoft.com/office/drawing/2014/main" id="{87EED819-4DFF-4ACB-9C5A-985600DC8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30838" y="2701272"/>
            <a:ext cx="1769276" cy="17692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6801B2B-581B-4308-B935-05A673D630F3}"/>
              </a:ext>
            </a:extLst>
          </p:cNvPr>
          <p:cNvSpPr/>
          <p:nvPr userDrawn="1"/>
        </p:nvSpPr>
        <p:spPr>
          <a:xfrm>
            <a:off x="4400423" y="2497512"/>
            <a:ext cx="2597468" cy="37255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35">
            <a:extLst>
              <a:ext uri="{FF2B5EF4-FFF2-40B4-BE49-F238E27FC236}">
                <a16:creationId xmlns:a16="http://schemas.microsoft.com/office/drawing/2014/main" id="{3A92A66F-6989-43ED-82F9-1FB2FEE0A26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13253" y="2696060"/>
            <a:ext cx="1769276" cy="17692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F9440317-419B-48AA-A067-2D5D7C14C1BF}"/>
              </a:ext>
            </a:extLst>
          </p:cNvPr>
          <p:cNvSpPr/>
          <p:nvPr userDrawn="1"/>
        </p:nvSpPr>
        <p:spPr>
          <a:xfrm>
            <a:off x="8082838" y="2492300"/>
            <a:ext cx="2597468" cy="37255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AEF16489-F6D4-4782-89CC-60842B33794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95668" y="2690848"/>
            <a:ext cx="1769276" cy="17692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0FDC951B-4827-4746-8C43-F73A37D3D2D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604529" cy="6858000"/>
          </a:xfrm>
          <a:custGeom>
            <a:avLst/>
            <a:gdLst>
              <a:gd name="connsiteX0" fmla="*/ 0 w 5604529"/>
              <a:gd name="connsiteY0" fmla="*/ 0 h 6858000"/>
              <a:gd name="connsiteX1" fmla="*/ 4271478 w 5604529"/>
              <a:gd name="connsiteY1" fmla="*/ 0 h 6858000"/>
              <a:gd name="connsiteX2" fmla="*/ 4273236 w 5604529"/>
              <a:gd name="connsiteY2" fmla="*/ 0 h 6858000"/>
              <a:gd name="connsiteX3" fmla="*/ 4273236 w 5604529"/>
              <a:gd name="connsiteY3" fmla="*/ 1845 h 6858000"/>
              <a:gd name="connsiteX4" fmla="*/ 4285285 w 5604529"/>
              <a:gd name="connsiteY4" fmla="*/ 14484 h 6858000"/>
              <a:gd name="connsiteX5" fmla="*/ 5604529 w 5604529"/>
              <a:gd name="connsiteY5" fmla="*/ 3429000 h 6858000"/>
              <a:gd name="connsiteX6" fmla="*/ 4285285 w 5604529"/>
              <a:gd name="connsiteY6" fmla="*/ 6843518 h 6858000"/>
              <a:gd name="connsiteX7" fmla="*/ 4273236 w 5604529"/>
              <a:gd name="connsiteY7" fmla="*/ 6856156 h 6858000"/>
              <a:gd name="connsiteX8" fmla="*/ 4273236 w 5604529"/>
              <a:gd name="connsiteY8" fmla="*/ 6858000 h 6858000"/>
              <a:gd name="connsiteX9" fmla="*/ 4271478 w 5604529"/>
              <a:gd name="connsiteY9" fmla="*/ 6858000 h 6858000"/>
              <a:gd name="connsiteX10" fmla="*/ 0 w 560452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04529" h="6858000">
                <a:moveTo>
                  <a:pt x="0" y="0"/>
                </a:moveTo>
                <a:lnTo>
                  <a:pt x="4271478" y="0"/>
                </a:lnTo>
                <a:lnTo>
                  <a:pt x="4273236" y="0"/>
                </a:lnTo>
                <a:lnTo>
                  <a:pt x="4273236" y="1845"/>
                </a:lnTo>
                <a:lnTo>
                  <a:pt x="4285285" y="14484"/>
                </a:lnTo>
                <a:cubicBezTo>
                  <a:pt x="5104954" y="916319"/>
                  <a:pt x="5604529" y="2114320"/>
                  <a:pt x="5604529" y="3429000"/>
                </a:cubicBezTo>
                <a:cubicBezTo>
                  <a:pt x="5604529" y="4743682"/>
                  <a:pt x="5104954" y="5941681"/>
                  <a:pt x="4285285" y="6843518"/>
                </a:cubicBezTo>
                <a:lnTo>
                  <a:pt x="4273236" y="6856156"/>
                </a:lnTo>
                <a:lnTo>
                  <a:pt x="4273236" y="6858000"/>
                </a:lnTo>
                <a:lnTo>
                  <a:pt x="42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CB937F8-6809-4438-860D-0569869EC10E}"/>
              </a:ext>
            </a:extLst>
          </p:cNvPr>
          <p:cNvSpPr/>
          <p:nvPr userDrawn="1"/>
        </p:nvSpPr>
        <p:spPr>
          <a:xfrm rot="5400000">
            <a:off x="2049430" y="2663450"/>
            <a:ext cx="6474953" cy="1531100"/>
          </a:xfrm>
          <a:custGeom>
            <a:avLst/>
            <a:gdLst>
              <a:gd name="connsiteX0" fmla="*/ 1211925 w 2423855"/>
              <a:gd name="connsiteY0" fmla="*/ 0 h 573157"/>
              <a:gd name="connsiteX1" fmla="*/ 2421989 w 2423855"/>
              <a:gd name="connsiteY1" fmla="*/ 570662 h 573157"/>
              <a:gd name="connsiteX2" fmla="*/ 2423855 w 2423855"/>
              <a:gd name="connsiteY2" fmla="*/ 573157 h 573157"/>
              <a:gd name="connsiteX3" fmla="*/ 2356638 w 2423855"/>
              <a:gd name="connsiteY3" fmla="*/ 512067 h 573157"/>
              <a:gd name="connsiteX4" fmla="*/ 1211924 w 2423855"/>
              <a:gd name="connsiteY4" fmla="*/ 101125 h 573157"/>
              <a:gd name="connsiteX5" fmla="*/ 67210 w 2423855"/>
              <a:gd name="connsiteY5" fmla="*/ 512067 h 573157"/>
              <a:gd name="connsiteX6" fmla="*/ 0 w 2423855"/>
              <a:gd name="connsiteY6" fmla="*/ 573152 h 573157"/>
              <a:gd name="connsiteX7" fmla="*/ 1861 w 2423855"/>
              <a:gd name="connsiteY7" fmla="*/ 570662 h 573157"/>
              <a:gd name="connsiteX8" fmla="*/ 1211925 w 2423855"/>
              <a:gd name="connsiteY8" fmla="*/ 0 h 57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3855" h="573157">
                <a:moveTo>
                  <a:pt x="1211925" y="0"/>
                </a:moveTo>
                <a:cubicBezTo>
                  <a:pt x="1699088" y="0"/>
                  <a:pt x="2134367" y="222145"/>
                  <a:pt x="2421989" y="570662"/>
                </a:cubicBezTo>
                <a:lnTo>
                  <a:pt x="2423855" y="573157"/>
                </a:lnTo>
                <a:lnTo>
                  <a:pt x="2356638" y="512067"/>
                </a:lnTo>
                <a:cubicBezTo>
                  <a:pt x="2045561" y="255343"/>
                  <a:pt x="1646752" y="101125"/>
                  <a:pt x="1211924" y="101125"/>
                </a:cubicBezTo>
                <a:cubicBezTo>
                  <a:pt x="777096" y="101125"/>
                  <a:pt x="378287" y="255343"/>
                  <a:pt x="67210" y="512067"/>
                </a:cubicBezTo>
                <a:lnTo>
                  <a:pt x="0" y="573152"/>
                </a:lnTo>
                <a:lnTo>
                  <a:pt x="1861" y="570662"/>
                </a:lnTo>
                <a:cubicBezTo>
                  <a:pt x="289483" y="222145"/>
                  <a:pt x="724762" y="0"/>
                  <a:pt x="121192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1">
            <a:extLst>
              <a:ext uri="{FF2B5EF4-FFF2-40B4-BE49-F238E27FC236}">
                <a16:creationId xmlns:a16="http://schemas.microsoft.com/office/drawing/2014/main" id="{66A02148-4E08-45FA-B410-739D2D230151}"/>
              </a:ext>
            </a:extLst>
          </p:cNvPr>
          <p:cNvSpPr/>
          <p:nvPr userDrawn="1"/>
        </p:nvSpPr>
        <p:spPr>
          <a:xfrm>
            <a:off x="4695731" y="2028731"/>
            <a:ext cx="2800538" cy="2800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그림 개체 틀 3">
            <a:extLst>
              <a:ext uri="{FF2B5EF4-FFF2-40B4-BE49-F238E27FC236}">
                <a16:creationId xmlns:a16="http://schemas.microsoft.com/office/drawing/2014/main" id="{52249887-6DCE-47D2-92B6-232DD0DD244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43275" y="676275"/>
            <a:ext cx="5505450" cy="5505450"/>
          </a:xfrm>
          <a:custGeom>
            <a:avLst/>
            <a:gdLst>
              <a:gd name="connsiteX0" fmla="*/ 2752725 w 5505450"/>
              <a:gd name="connsiteY0" fmla="*/ 1356818 h 5505450"/>
              <a:gd name="connsiteX1" fmla="*/ 1356818 w 5505450"/>
              <a:gd name="connsiteY1" fmla="*/ 2752725 h 5505450"/>
              <a:gd name="connsiteX2" fmla="*/ 2752725 w 5505450"/>
              <a:gd name="connsiteY2" fmla="*/ 4148632 h 5505450"/>
              <a:gd name="connsiteX3" fmla="*/ 4148632 w 5505450"/>
              <a:gd name="connsiteY3" fmla="*/ 2752725 h 5505450"/>
              <a:gd name="connsiteX4" fmla="*/ 2752725 w 5505450"/>
              <a:gd name="connsiteY4" fmla="*/ 1356818 h 5505450"/>
              <a:gd name="connsiteX5" fmla="*/ 2752725 w 5505450"/>
              <a:gd name="connsiteY5" fmla="*/ 0 h 5505450"/>
              <a:gd name="connsiteX6" fmla="*/ 5505450 w 5505450"/>
              <a:gd name="connsiteY6" fmla="*/ 2752725 h 5505450"/>
              <a:gd name="connsiteX7" fmla="*/ 2752725 w 5505450"/>
              <a:gd name="connsiteY7" fmla="*/ 5505450 h 5505450"/>
              <a:gd name="connsiteX8" fmla="*/ 0 w 5505450"/>
              <a:gd name="connsiteY8" fmla="*/ 2752725 h 5505450"/>
              <a:gd name="connsiteX9" fmla="*/ 2752725 w 5505450"/>
              <a:gd name="connsiteY9" fmla="*/ 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05450" h="5505450">
                <a:moveTo>
                  <a:pt x="2752725" y="1356818"/>
                </a:moveTo>
                <a:cubicBezTo>
                  <a:pt x="1981787" y="1356818"/>
                  <a:pt x="1356818" y="1981787"/>
                  <a:pt x="1356818" y="2752725"/>
                </a:cubicBezTo>
                <a:cubicBezTo>
                  <a:pt x="1356818" y="3523663"/>
                  <a:pt x="1981787" y="4148632"/>
                  <a:pt x="2752725" y="4148632"/>
                </a:cubicBezTo>
                <a:cubicBezTo>
                  <a:pt x="3523663" y="4148632"/>
                  <a:pt x="4148632" y="3523663"/>
                  <a:pt x="4148632" y="2752725"/>
                </a:cubicBezTo>
                <a:cubicBezTo>
                  <a:pt x="4148632" y="1981787"/>
                  <a:pt x="3523663" y="1356818"/>
                  <a:pt x="2752725" y="1356818"/>
                </a:cubicBezTo>
                <a:close/>
                <a:moveTo>
                  <a:pt x="2752725" y="0"/>
                </a:moveTo>
                <a:cubicBezTo>
                  <a:pt x="4273013" y="0"/>
                  <a:pt x="5505450" y="1232437"/>
                  <a:pt x="5505450" y="2752725"/>
                </a:cubicBezTo>
                <a:cubicBezTo>
                  <a:pt x="5505450" y="4273013"/>
                  <a:pt x="4273013" y="5505450"/>
                  <a:pt x="2752725" y="5505450"/>
                </a:cubicBezTo>
                <a:cubicBezTo>
                  <a:pt x="1232437" y="5505450"/>
                  <a:pt x="0" y="4273013"/>
                  <a:pt x="0" y="2752725"/>
                </a:cubicBezTo>
                <a:cubicBezTo>
                  <a:pt x="0" y="1232437"/>
                  <a:pt x="1232437" y="0"/>
                  <a:pt x="27527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6D91A3-B04D-4069-9A9E-AEFAA6DDFCF0}"/>
              </a:ext>
            </a:extLst>
          </p:cNvPr>
          <p:cNvSpPr/>
          <p:nvPr userDrawn="1"/>
        </p:nvSpPr>
        <p:spPr>
          <a:xfrm>
            <a:off x="0" y="0"/>
            <a:ext cx="81003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A8095-3FDE-4C32-9FFD-9823377F8AF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11757" y="1162879"/>
            <a:ext cx="7580243" cy="4532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E8C1F5C-192F-43AE-9B93-9A4C91D7CE9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 rot="20585984">
            <a:off x="3080925" y="3887570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82C7C59-FDF9-46DF-BE98-363BC3321E2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 rot="1034171">
            <a:off x="878941" y="3883311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aEXyK0Or5EX3JhdFcc4NTnnyg8-cRzM?usp=sharing" TargetMode="External"/><Relationship Id="rId2" Type="http://schemas.openxmlformats.org/officeDocument/2006/relationships/hyperlink" Target="146-Article%20Text-352-1-10-20220830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3722CA-8113-4BFB-AD6B-AC1916F1FCF9}"/>
              </a:ext>
            </a:extLst>
          </p:cNvPr>
          <p:cNvSpPr txBox="1"/>
          <p:nvPr/>
        </p:nvSpPr>
        <p:spPr>
          <a:xfrm>
            <a:off x="0" y="5108762"/>
            <a:ext cx="718330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err="1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Analisis</a:t>
            </a:r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800" err="1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Deskriptif</a:t>
            </a:r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 pada </a:t>
            </a:r>
            <a:r>
              <a:rPr lang="en-US" sz="2800" err="1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cuitan</a:t>
            </a:r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800" err="1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masyarakat</a:t>
            </a:r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 +62 pada Platform media sosial X/</a:t>
            </a:r>
            <a:r>
              <a:rPr lang="en-US" sz="2800">
                <a:solidFill>
                  <a:schemeClr val="accent3"/>
                </a:solidFill>
                <a:latin typeface="Book Antiqua" panose="02040602050305030304" pitchFamily="18" charset="0"/>
              </a:rPr>
              <a:t>Twitter</a:t>
            </a:r>
            <a:endParaRPr lang="ko-KR" altLang="en-US" sz="2800">
              <a:solidFill>
                <a:schemeClr val="accent3"/>
              </a:solidFill>
              <a:latin typeface="Book Antiqua" panose="02040602050305030304" pitchFamily="18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E3849-41A4-4492-B72E-058425C5C249}"/>
              </a:ext>
            </a:extLst>
          </p:cNvPr>
          <p:cNvSpPr txBox="1"/>
          <p:nvPr/>
        </p:nvSpPr>
        <p:spPr>
          <a:xfrm>
            <a:off x="104035" y="6502509"/>
            <a:ext cx="4282435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Alif Septian (Data science batch 14)</a:t>
            </a:r>
            <a:endParaRPr lang="ko-KR" altLang="en-US" sz="1867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2" descr="https://lh7-us.googleusercontent.com/LQVyDNchnV_-uXOmlqFMB_uhVZia5D4OXAUvnwMqY7_-4gOezryde_JnKTnRXaV1TwcnPoojKSEljQ-tWUHNJM3o0zwiNs1uNyX3D6PxvpRYJOvXDiZJF1XK741BExSKj3bW2uzvA9knbcx2T2p_zsA9XA=s2048">
            <a:extLst>
              <a:ext uri="{FF2B5EF4-FFF2-40B4-BE49-F238E27FC236}">
                <a16:creationId xmlns:a16="http://schemas.microsoft.com/office/drawing/2014/main" id="{2A14F576-AB81-4291-A4EA-1A8C6FC63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924" y="6175513"/>
            <a:ext cx="2032041" cy="5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4AA3D-6CE9-458E-9548-125D6BAD2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39" y="348864"/>
            <a:ext cx="4604736" cy="3542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5C39AF-2E74-40F4-AC8C-5C77B92C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27" y="5526156"/>
            <a:ext cx="1073426" cy="5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479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636AB3-11E5-4FE6-BA9D-AD8774458A7F}"/>
              </a:ext>
            </a:extLst>
          </p:cNvPr>
          <p:cNvSpPr txBox="1">
            <a:spLocks/>
          </p:cNvSpPr>
          <p:nvPr/>
        </p:nvSpPr>
        <p:spPr>
          <a:xfrm>
            <a:off x="256880" y="10814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/>
              <a:t>Daftar Pustaka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0F5B2-5AC4-407D-95F4-C06DB078DD05}"/>
              </a:ext>
            </a:extLst>
          </p:cNvPr>
          <p:cNvSpPr txBox="1"/>
          <p:nvPr/>
        </p:nvSpPr>
        <p:spPr>
          <a:xfrm>
            <a:off x="365617" y="1099646"/>
            <a:ext cx="111151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Dari beberapa analisis diatas juga melihat beberapa dari citasi ataupun paper sebagai referensi tersebut, diantaranya :</a:t>
            </a:r>
          </a:p>
          <a:p>
            <a:pPr algn="just"/>
            <a:endParaRPr lang="en-US" altLang="ko-KR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>
                <a:latin typeface="Calibri Light" panose="020F0302020204030204" pitchFamily="34" charset="0"/>
                <a:cs typeface="Calibri Light" panose="020F0302020204030204" pitchFamily="34" charset="0"/>
              </a:rPr>
              <a:t>K</a:t>
            </a:r>
            <a:r>
              <a:rPr lang="en-ID" altLang="ko-KR">
                <a:latin typeface="Calibri Light" panose="020F0302020204030204" pitchFamily="34" charset="0"/>
                <a:cs typeface="Calibri Light" panose="020F0302020204030204" pitchFamily="34" charset="0"/>
              </a:rPr>
              <a:t>iki, E.P., Akhmad, H.U (2019). </a:t>
            </a:r>
            <a:r>
              <a:rPr lang="en-ID" altLang="ko-KR" i="1">
                <a:latin typeface="Calibri Light" panose="020F0302020204030204" pitchFamily="34" charset="0"/>
                <a:cs typeface="Calibri Light" panose="020F0302020204030204" pitchFamily="34" charset="0"/>
              </a:rPr>
              <a:t>Analisis Deskriptif Sosial Media Twitter Dalam Proses Pembentukan Opini Kampanye Gubernur Jawa Barat 2018. </a:t>
            </a:r>
            <a:r>
              <a:rPr lang="en-ID" altLang="ko-KR">
                <a:latin typeface="Calibri Light" panose="020F0302020204030204" pitchFamily="34" charset="0"/>
                <a:cs typeface="Calibri Light" panose="020F0302020204030204" pitchFamily="34" charset="0"/>
              </a:rPr>
              <a:t>Universitas Tanri Abeng.</a:t>
            </a:r>
          </a:p>
          <a:p>
            <a:pPr algn="just"/>
            <a:endParaRPr lang="en-ID" altLang="ko-KR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Lestari, P.T. (2022). </a:t>
            </a:r>
            <a:r>
              <a:rPr lang="en-US" altLang="ko-KR" sz="1600" i="1">
                <a:latin typeface="Calibri Light" panose="020F0302020204030204" pitchFamily="34" charset="0"/>
                <a:cs typeface="Calibri Light" panose="020F0302020204030204" pitchFamily="34" charset="0"/>
              </a:rPr>
              <a:t>Analisis Text Mining pada Sosial Media Twitter Menggunakan Metode Support Vector Machine (SVM) dan Social Network Analysis (SNA)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. Jurnal Informatika Ekonomi Bisnis.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i="1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Ilham, P. F. (2019). </a:t>
            </a:r>
            <a:r>
              <a:rPr lang="en-US" altLang="ko-KR" sz="1600" i="1">
                <a:latin typeface="Calibri Light" panose="020F0302020204030204" pitchFamily="34" charset="0"/>
                <a:cs typeface="Calibri Light" panose="020F0302020204030204" pitchFamily="34" charset="0"/>
              </a:rPr>
              <a:t>Preprocessing the Indonesian Hate &amp; Abusve text. 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www.Kaggle.com</a:t>
            </a:r>
            <a:endParaRPr lang="en-ID" altLang="ko-KR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altLang="ko-KR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2" descr="https://lh7-us.googleusercontent.com/LQVyDNchnV_-uXOmlqFMB_uhVZia5D4OXAUvnwMqY7_-4gOezryde_JnKTnRXaV1TwcnPoojKSEljQ-tWUHNJM3o0zwiNs1uNyX3D6PxvpRYJOvXDiZJF1XK741BExSKj3bW2uzvA9knbcx2T2p_zsA9XA=s2048">
            <a:extLst>
              <a:ext uri="{FF2B5EF4-FFF2-40B4-BE49-F238E27FC236}">
                <a16:creationId xmlns:a16="http://schemas.microsoft.com/office/drawing/2014/main" id="{A176E416-B146-431D-A180-4EB8334DA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378" y="108148"/>
            <a:ext cx="1414079" cy="3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81F283-3504-4EBC-929C-5E614DC04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04" y="6133752"/>
            <a:ext cx="1448496" cy="7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0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289964" y="2769507"/>
            <a:ext cx="59020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Picture 2" descr="https://lh7-us.googleusercontent.com/LQVyDNchnV_-uXOmlqFMB_uhVZia5D4OXAUvnwMqY7_-4gOezryde_JnKTnRXaV1TwcnPoojKSEljQ-tWUHNJM3o0zwiNs1uNyX3D6PxvpRYJOvXDiZJF1XK741BExSKj3bW2uzvA9knbcx2T2p_zsA9XA=s2048">
            <a:extLst>
              <a:ext uri="{FF2B5EF4-FFF2-40B4-BE49-F238E27FC236}">
                <a16:creationId xmlns:a16="http://schemas.microsoft.com/office/drawing/2014/main" id="{637DE1C4-CFC8-4180-BA87-957517B31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378" y="108148"/>
            <a:ext cx="1414079" cy="3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61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06C3B0-88BD-4261-AF7D-96E11327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325" y="352865"/>
            <a:ext cx="5401429" cy="2600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B72AD2-42CB-4AAB-9C42-7EC06E257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897" y="136468"/>
            <a:ext cx="5258534" cy="41820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A5622-E38F-436A-A969-320DCBABE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9" y="2953553"/>
            <a:ext cx="5258534" cy="37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9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FC9CBE-233B-4AFC-9E05-70570B319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86" y="0"/>
            <a:ext cx="3429479" cy="2648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6F8AA8-27BF-4CF6-8DA4-DB7E9C488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565" y="1324160"/>
            <a:ext cx="5048955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5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s://lh7-us.googleusercontent.com/LQVyDNchnV_-uXOmlqFMB_uhVZia5D4OXAUvnwMqY7_-4gOezryde_JnKTnRXaV1TwcnPoojKSEljQ-tWUHNJM3o0zwiNs1uNyX3D6PxvpRYJOvXDiZJF1XK741BExSKj3bW2uzvA9knbcx2T2p_zsA9XA=s2048">
            <a:extLst>
              <a:ext uri="{FF2B5EF4-FFF2-40B4-BE49-F238E27FC236}">
                <a16:creationId xmlns:a16="http://schemas.microsoft.com/office/drawing/2014/main" id="{28C63DD4-3F27-495D-83D5-46C08D0E3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4685">
            <a:off x="5366197" y="4891301"/>
            <a:ext cx="1250901" cy="33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9">
            <a:extLst>
              <a:ext uri="{FF2B5EF4-FFF2-40B4-BE49-F238E27FC236}">
                <a16:creationId xmlns:a16="http://schemas.microsoft.com/office/drawing/2014/main" id="{965381C0-DF87-4943-B45A-6AF04CB129CC}"/>
              </a:ext>
            </a:extLst>
          </p:cNvPr>
          <p:cNvGrpSpPr/>
          <p:nvPr/>
        </p:nvGrpSpPr>
        <p:grpSpPr>
          <a:xfrm rot="19867636">
            <a:off x="1251764" y="1566755"/>
            <a:ext cx="3688997" cy="2007506"/>
            <a:chOff x="1859751" y="1263289"/>
            <a:chExt cx="3688997" cy="2007506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1F70A737-248F-4BFC-9652-9C8343E83A0E}"/>
                </a:ext>
              </a:extLst>
            </p:cNvPr>
            <p:cNvSpPr/>
            <p:nvPr/>
          </p:nvSpPr>
          <p:spPr>
            <a:xfrm>
              <a:off x="1859751" y="1263289"/>
              <a:ext cx="3688997" cy="64633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600">
                  <a:solidFill>
                    <a:schemeClr val="accent4"/>
                  </a:solidFill>
                </a:rPr>
                <a:t>OUTLINE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C12F75-1516-4EA1-9426-A1FE3D9DA370}"/>
                </a:ext>
              </a:extLst>
            </p:cNvPr>
            <p:cNvSpPr txBox="1"/>
            <p:nvPr/>
          </p:nvSpPr>
          <p:spPr>
            <a:xfrm>
              <a:off x="2265195" y="226677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>
                  <a:cs typeface="Arial" pitchFamily="34" charset="0"/>
                </a:rPr>
                <a:t>Pendahuluan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B50896-A395-4415-854B-B3D8A2A5E60A}"/>
                </a:ext>
              </a:extLst>
            </p:cNvPr>
            <p:cNvSpPr txBox="1"/>
            <p:nvPr/>
          </p:nvSpPr>
          <p:spPr>
            <a:xfrm>
              <a:off x="2265196" y="2624132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>
                  <a:cs typeface="Arial" pitchFamily="34" charset="0"/>
                </a:rPr>
                <a:t>Tujuan Penelitian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7A9896-2DE0-471F-B42D-F5B4CDA2A117}"/>
                </a:ext>
              </a:extLst>
            </p:cNvPr>
            <p:cNvSpPr txBox="1"/>
            <p:nvPr/>
          </p:nvSpPr>
          <p:spPr>
            <a:xfrm>
              <a:off x="2265195" y="2981485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>
                  <a:cs typeface="Arial" pitchFamily="34" charset="0"/>
                </a:rPr>
                <a:t>Metode Penelitian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4E67A9-B076-4142-90F8-CFFB0C9EAE80}"/>
              </a:ext>
            </a:extLst>
          </p:cNvPr>
          <p:cNvSpPr txBox="1"/>
          <p:nvPr/>
        </p:nvSpPr>
        <p:spPr>
          <a:xfrm rot="19867636">
            <a:off x="2215634" y="3373840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>
                <a:cs typeface="Arial" pitchFamily="34" charset="0"/>
              </a:rPr>
              <a:t>Hasil dan Kesimpulan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9ACF8F-7CEB-4B92-8349-74B3CCDF2923}"/>
              </a:ext>
            </a:extLst>
          </p:cNvPr>
          <p:cNvGrpSpPr/>
          <p:nvPr/>
        </p:nvGrpSpPr>
        <p:grpSpPr>
          <a:xfrm rot="3504649">
            <a:off x="-493233" y="2737835"/>
            <a:ext cx="4434956" cy="4249907"/>
            <a:chOff x="-728092" y="1289652"/>
            <a:chExt cx="4434956" cy="424990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3E5443F-7E5A-4E97-8760-9C9F64F2D92A}"/>
                </a:ext>
              </a:extLst>
            </p:cNvPr>
            <p:cNvGrpSpPr/>
            <p:nvPr/>
          </p:nvGrpSpPr>
          <p:grpSpPr>
            <a:xfrm>
              <a:off x="301284" y="1289652"/>
              <a:ext cx="2756846" cy="3515073"/>
              <a:chOff x="2092075" y="1739237"/>
              <a:chExt cx="2756846" cy="3515073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0237B5A3-1442-4F2D-894D-8C07613E9E3E}"/>
                  </a:ext>
                </a:extLst>
              </p:cNvPr>
              <p:cNvSpPr/>
              <p:nvPr/>
            </p:nvSpPr>
            <p:spPr>
              <a:xfrm rot="19696646" flipH="1">
                <a:off x="2092075" y="1739237"/>
                <a:ext cx="2170632" cy="2170632"/>
              </a:xfrm>
              <a:custGeom>
                <a:avLst/>
                <a:gdLst>
                  <a:gd name="connsiteX0" fmla="*/ 478506 w 2170632"/>
                  <a:gd name="connsiteY0" fmla="*/ 185355 h 2170632"/>
                  <a:gd name="connsiteX1" fmla="*/ 0 w 2170632"/>
                  <a:gd name="connsiteY1" fmla="*/ 1085316 h 2170632"/>
                  <a:gd name="connsiteX2" fmla="*/ 1085316 w 2170632"/>
                  <a:gd name="connsiteY2" fmla="*/ 2170632 h 2170632"/>
                  <a:gd name="connsiteX3" fmla="*/ 1852750 w 2170632"/>
                  <a:gd name="connsiteY3" fmla="*/ 1852750 h 2170632"/>
                  <a:gd name="connsiteX4" fmla="*/ 1863575 w 2170632"/>
                  <a:gd name="connsiteY4" fmla="*/ 1840839 h 2170632"/>
                  <a:gd name="connsiteX5" fmla="*/ 1372190 w 2170632"/>
                  <a:gd name="connsiteY5" fmla="*/ 1553956 h 2170632"/>
                  <a:gd name="connsiteX6" fmla="*/ 1299872 w 2170632"/>
                  <a:gd name="connsiteY6" fmla="*/ 1593209 h 2170632"/>
                  <a:gd name="connsiteX7" fmla="*/ 1085316 w 2170632"/>
                  <a:gd name="connsiteY7" fmla="*/ 1636526 h 2170632"/>
                  <a:gd name="connsiteX8" fmla="*/ 534106 w 2170632"/>
                  <a:gd name="connsiteY8" fmla="*/ 1085316 h 2170632"/>
                  <a:gd name="connsiteX9" fmla="*/ 1085316 w 2170632"/>
                  <a:gd name="connsiteY9" fmla="*/ 534106 h 2170632"/>
                  <a:gd name="connsiteX10" fmla="*/ 1625327 w 2170632"/>
                  <a:gd name="connsiteY10" fmla="*/ 974228 h 2170632"/>
                  <a:gd name="connsiteX11" fmla="*/ 1636277 w 2170632"/>
                  <a:gd name="connsiteY11" fmla="*/ 1082843 h 2170632"/>
                  <a:gd name="connsiteX12" fmla="*/ 2131168 w 2170632"/>
                  <a:gd name="connsiteY12" fmla="*/ 1371773 h 2170632"/>
                  <a:gd name="connsiteX13" fmla="*/ 2148582 w 2170632"/>
                  <a:gd name="connsiteY13" fmla="*/ 1304045 h 2170632"/>
                  <a:gd name="connsiteX14" fmla="*/ 2170632 w 2170632"/>
                  <a:gd name="connsiteY14" fmla="*/ 1085316 h 2170632"/>
                  <a:gd name="connsiteX15" fmla="*/ 1085316 w 2170632"/>
                  <a:gd name="connsiteY15" fmla="*/ 0 h 2170632"/>
                  <a:gd name="connsiteX16" fmla="*/ 478506 w 2170632"/>
                  <a:gd name="connsiteY16" fmla="*/ 185355 h 217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70632" h="2170632">
                    <a:moveTo>
                      <a:pt x="478506" y="185355"/>
                    </a:moveTo>
                    <a:cubicBezTo>
                      <a:pt x="189810" y="380394"/>
                      <a:pt x="0" y="710689"/>
                      <a:pt x="0" y="1085316"/>
                    </a:cubicBezTo>
                    <a:cubicBezTo>
                      <a:pt x="0" y="1684719"/>
                      <a:pt x="485913" y="2170632"/>
                      <a:pt x="1085316" y="2170632"/>
                    </a:cubicBezTo>
                    <a:cubicBezTo>
                      <a:pt x="1385017" y="2170632"/>
                      <a:pt x="1656346" y="2049154"/>
                      <a:pt x="1852750" y="1852750"/>
                    </a:cubicBezTo>
                    <a:lnTo>
                      <a:pt x="1863575" y="1840839"/>
                    </a:lnTo>
                    <a:lnTo>
                      <a:pt x="1372190" y="1553956"/>
                    </a:lnTo>
                    <a:lnTo>
                      <a:pt x="1299872" y="1593209"/>
                    </a:lnTo>
                    <a:cubicBezTo>
                      <a:pt x="1233926" y="1621102"/>
                      <a:pt x="1161422" y="1636526"/>
                      <a:pt x="1085316" y="1636526"/>
                    </a:cubicBezTo>
                    <a:cubicBezTo>
                      <a:pt x="780891" y="1636526"/>
                      <a:pt x="534106" y="1389741"/>
                      <a:pt x="534106" y="1085316"/>
                    </a:cubicBezTo>
                    <a:cubicBezTo>
                      <a:pt x="534106" y="780891"/>
                      <a:pt x="780891" y="534106"/>
                      <a:pt x="1085316" y="534106"/>
                    </a:cubicBezTo>
                    <a:cubicBezTo>
                      <a:pt x="1351688" y="534106"/>
                      <a:pt x="1573929" y="723051"/>
                      <a:pt x="1625327" y="974228"/>
                    </a:cubicBezTo>
                    <a:lnTo>
                      <a:pt x="1636277" y="1082843"/>
                    </a:lnTo>
                    <a:lnTo>
                      <a:pt x="2131168" y="1371773"/>
                    </a:lnTo>
                    <a:lnTo>
                      <a:pt x="2148582" y="1304045"/>
                    </a:lnTo>
                    <a:cubicBezTo>
                      <a:pt x="2163040" y="1233394"/>
                      <a:pt x="2170632" y="1160241"/>
                      <a:pt x="2170632" y="1085316"/>
                    </a:cubicBezTo>
                    <a:cubicBezTo>
                      <a:pt x="2170632" y="485913"/>
                      <a:pt x="1684719" y="0"/>
                      <a:pt x="1085316" y="0"/>
                    </a:cubicBezTo>
                    <a:cubicBezTo>
                      <a:pt x="860540" y="0"/>
                      <a:pt x="651723" y="68332"/>
                      <a:pt x="478506" y="185355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B6ECB15-A6C7-4A52-86F2-AFB661DF027D}"/>
                  </a:ext>
                </a:extLst>
              </p:cNvPr>
              <p:cNvSpPr/>
              <p:nvPr/>
            </p:nvSpPr>
            <p:spPr>
              <a:xfrm rot="19696646" flipH="1">
                <a:off x="3745106" y="3443611"/>
                <a:ext cx="358924" cy="11793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id="{7FA3ABB7-21C3-4F67-B183-50586D270146}"/>
                  </a:ext>
                </a:extLst>
              </p:cNvPr>
              <p:cNvSpPr/>
              <p:nvPr/>
            </p:nvSpPr>
            <p:spPr>
              <a:xfrm rot="19696646" flipH="1">
                <a:off x="3925613" y="4331002"/>
                <a:ext cx="923308" cy="923308"/>
              </a:xfrm>
              <a:prstGeom prst="donut">
                <a:avLst>
                  <a:gd name="adj" fmla="val 2460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E9DC698-F5A0-44B1-8582-6E1FBD783939}"/>
                </a:ext>
              </a:extLst>
            </p:cNvPr>
            <p:cNvGrpSpPr/>
            <p:nvPr/>
          </p:nvGrpSpPr>
          <p:grpSpPr>
            <a:xfrm>
              <a:off x="-728092" y="1946836"/>
              <a:ext cx="2611325" cy="3548732"/>
              <a:chOff x="1020180" y="2341309"/>
              <a:chExt cx="2611325" cy="3548732"/>
            </a:xfrm>
          </p:grpSpPr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DAC8172D-B492-446E-96A3-7253F1EBEAF6}"/>
                  </a:ext>
                </a:extLst>
              </p:cNvPr>
              <p:cNvSpPr/>
              <p:nvPr/>
            </p:nvSpPr>
            <p:spPr>
              <a:xfrm rot="12480000" flipH="1">
                <a:off x="1020180" y="3719409"/>
                <a:ext cx="2170632" cy="2170632"/>
              </a:xfrm>
              <a:custGeom>
                <a:avLst/>
                <a:gdLst>
                  <a:gd name="connsiteX0" fmla="*/ 567990 w 2170632"/>
                  <a:gd name="connsiteY0" fmla="*/ 2039640 h 2170632"/>
                  <a:gd name="connsiteX1" fmla="*/ 1085316 w 2170632"/>
                  <a:gd name="connsiteY1" fmla="*/ 2170632 h 2170632"/>
                  <a:gd name="connsiteX2" fmla="*/ 1852750 w 2170632"/>
                  <a:gd name="connsiteY2" fmla="*/ 1852750 h 2170632"/>
                  <a:gd name="connsiteX3" fmla="*/ 1885586 w 2170632"/>
                  <a:gd name="connsiteY3" fmla="*/ 1816621 h 2170632"/>
                  <a:gd name="connsiteX4" fmla="*/ 1381788 w 2170632"/>
                  <a:gd name="connsiteY4" fmla="*/ 1548747 h 2170632"/>
                  <a:gd name="connsiteX5" fmla="*/ 1299872 w 2170632"/>
                  <a:gd name="connsiteY5" fmla="*/ 1593209 h 2170632"/>
                  <a:gd name="connsiteX6" fmla="*/ 1085316 w 2170632"/>
                  <a:gd name="connsiteY6" fmla="*/ 1636526 h 2170632"/>
                  <a:gd name="connsiteX7" fmla="*/ 534106 w 2170632"/>
                  <a:gd name="connsiteY7" fmla="*/ 1085316 h 2170632"/>
                  <a:gd name="connsiteX8" fmla="*/ 1085316 w 2170632"/>
                  <a:gd name="connsiteY8" fmla="*/ 534106 h 2170632"/>
                  <a:gd name="connsiteX9" fmla="*/ 1625327 w 2170632"/>
                  <a:gd name="connsiteY9" fmla="*/ 974228 h 2170632"/>
                  <a:gd name="connsiteX10" fmla="*/ 1635172 w 2170632"/>
                  <a:gd name="connsiteY10" fmla="*/ 1071886 h 2170632"/>
                  <a:gd name="connsiteX11" fmla="*/ 2139347 w 2170632"/>
                  <a:gd name="connsiteY11" fmla="*/ 1339960 h 2170632"/>
                  <a:gd name="connsiteX12" fmla="*/ 2148582 w 2170632"/>
                  <a:gd name="connsiteY12" fmla="*/ 1304045 h 2170632"/>
                  <a:gd name="connsiteX13" fmla="*/ 2170632 w 2170632"/>
                  <a:gd name="connsiteY13" fmla="*/ 1085316 h 2170632"/>
                  <a:gd name="connsiteX14" fmla="*/ 1085316 w 2170632"/>
                  <a:gd name="connsiteY14" fmla="*/ 0 h 2170632"/>
                  <a:gd name="connsiteX15" fmla="*/ 0 w 2170632"/>
                  <a:gd name="connsiteY15" fmla="*/ 1085316 h 2170632"/>
                  <a:gd name="connsiteX16" fmla="*/ 567990 w 2170632"/>
                  <a:gd name="connsiteY16" fmla="*/ 2039640 h 217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70632" h="2170632">
                    <a:moveTo>
                      <a:pt x="567990" y="2039640"/>
                    </a:moveTo>
                    <a:cubicBezTo>
                      <a:pt x="721772" y="2123180"/>
                      <a:pt x="898003" y="2170632"/>
                      <a:pt x="1085316" y="2170632"/>
                    </a:cubicBezTo>
                    <a:cubicBezTo>
                      <a:pt x="1385018" y="2170632"/>
                      <a:pt x="1656347" y="2049154"/>
                      <a:pt x="1852750" y="1852750"/>
                    </a:cubicBezTo>
                    <a:lnTo>
                      <a:pt x="1885586" y="1816621"/>
                    </a:lnTo>
                    <a:lnTo>
                      <a:pt x="1381788" y="1548747"/>
                    </a:lnTo>
                    <a:lnTo>
                      <a:pt x="1299872" y="1593209"/>
                    </a:lnTo>
                    <a:cubicBezTo>
                      <a:pt x="1233926" y="1621102"/>
                      <a:pt x="1161422" y="1636526"/>
                      <a:pt x="1085316" y="1636526"/>
                    </a:cubicBezTo>
                    <a:cubicBezTo>
                      <a:pt x="780891" y="1636526"/>
                      <a:pt x="534106" y="1389741"/>
                      <a:pt x="534106" y="1085316"/>
                    </a:cubicBezTo>
                    <a:cubicBezTo>
                      <a:pt x="534106" y="780891"/>
                      <a:pt x="780891" y="534106"/>
                      <a:pt x="1085316" y="534106"/>
                    </a:cubicBezTo>
                    <a:cubicBezTo>
                      <a:pt x="1351688" y="534106"/>
                      <a:pt x="1573929" y="723051"/>
                      <a:pt x="1625327" y="974228"/>
                    </a:cubicBezTo>
                    <a:lnTo>
                      <a:pt x="1635172" y="1071886"/>
                    </a:lnTo>
                    <a:lnTo>
                      <a:pt x="2139347" y="1339960"/>
                    </a:lnTo>
                    <a:lnTo>
                      <a:pt x="2148582" y="1304045"/>
                    </a:lnTo>
                    <a:cubicBezTo>
                      <a:pt x="2163040" y="1233393"/>
                      <a:pt x="2170632" y="1160241"/>
                      <a:pt x="2170632" y="1085316"/>
                    </a:cubicBezTo>
                    <a:cubicBezTo>
                      <a:pt x="2170632" y="485913"/>
                      <a:pt x="1684719" y="0"/>
                      <a:pt x="1085316" y="0"/>
                    </a:cubicBezTo>
                    <a:cubicBezTo>
                      <a:pt x="485913" y="0"/>
                      <a:pt x="0" y="485913"/>
                      <a:pt x="0" y="1085316"/>
                    </a:cubicBezTo>
                    <a:cubicBezTo>
                      <a:pt x="0" y="1497406"/>
                      <a:pt x="229670" y="1855853"/>
                      <a:pt x="567990" y="2039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6B5E74B-E2F2-4BF4-8A8E-6FC81539BB56}"/>
                  </a:ext>
                </a:extLst>
              </p:cNvPr>
              <p:cNvSpPr/>
              <p:nvPr/>
            </p:nvSpPr>
            <p:spPr>
              <a:xfrm rot="12480000" flipH="1">
                <a:off x="2593159" y="2960386"/>
                <a:ext cx="358924" cy="11793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원형: 비어 있음 5">
                <a:extLst>
                  <a:ext uri="{FF2B5EF4-FFF2-40B4-BE49-F238E27FC236}">
                    <a16:creationId xmlns:a16="http://schemas.microsoft.com/office/drawing/2014/main" id="{41D5A38E-2379-4293-89B6-521B943208E1}"/>
                  </a:ext>
                </a:extLst>
              </p:cNvPr>
              <p:cNvSpPr/>
              <p:nvPr/>
            </p:nvSpPr>
            <p:spPr>
              <a:xfrm rot="12480000" flipH="1">
                <a:off x="2708197" y="2341309"/>
                <a:ext cx="923308" cy="923308"/>
              </a:xfrm>
              <a:prstGeom prst="donut">
                <a:avLst>
                  <a:gd name="adj" fmla="val 2460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A12D270-8C37-413C-B590-1654BEE47579}"/>
                </a:ext>
              </a:extLst>
            </p:cNvPr>
            <p:cNvGrpSpPr/>
            <p:nvPr/>
          </p:nvGrpSpPr>
          <p:grpSpPr>
            <a:xfrm>
              <a:off x="-107241" y="3368927"/>
              <a:ext cx="3814105" cy="2170632"/>
              <a:chOff x="4533917" y="3832297"/>
              <a:chExt cx="3814105" cy="2170632"/>
            </a:xfrm>
            <a:solidFill>
              <a:schemeClr val="accent2"/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A6DE432C-C8FC-4741-A7D9-E1C822AACD4E}"/>
                  </a:ext>
                </a:extLst>
              </p:cNvPr>
              <p:cNvSpPr/>
              <p:nvPr/>
            </p:nvSpPr>
            <p:spPr>
              <a:xfrm rot="5400000" flipH="1">
                <a:off x="6177390" y="3832297"/>
                <a:ext cx="2170632" cy="2170632"/>
              </a:xfrm>
              <a:custGeom>
                <a:avLst/>
                <a:gdLst>
                  <a:gd name="connsiteX0" fmla="*/ 2170632 w 2170632"/>
                  <a:gd name="connsiteY0" fmla="*/ 1085316 h 2170632"/>
                  <a:gd name="connsiteX1" fmla="*/ 1085316 w 2170632"/>
                  <a:gd name="connsiteY1" fmla="*/ 0 h 2170632"/>
                  <a:gd name="connsiteX2" fmla="*/ 0 w 2170632"/>
                  <a:gd name="connsiteY2" fmla="*/ 1085316 h 2170632"/>
                  <a:gd name="connsiteX3" fmla="*/ 1085316 w 2170632"/>
                  <a:gd name="connsiteY3" fmla="*/ 2170632 h 2170632"/>
                  <a:gd name="connsiteX4" fmla="*/ 1775678 w 2170632"/>
                  <a:gd name="connsiteY4" fmla="*/ 1922799 h 2170632"/>
                  <a:gd name="connsiteX5" fmla="*/ 1836297 w 2170632"/>
                  <a:gd name="connsiteY5" fmla="*/ 1867704 h 2170632"/>
                  <a:gd name="connsiteX6" fmla="*/ 1341687 w 2170632"/>
                  <a:gd name="connsiteY6" fmla="*/ 1570513 h 2170632"/>
                  <a:gd name="connsiteX7" fmla="*/ 1299872 w 2170632"/>
                  <a:gd name="connsiteY7" fmla="*/ 1593209 h 2170632"/>
                  <a:gd name="connsiteX8" fmla="*/ 1085316 w 2170632"/>
                  <a:gd name="connsiteY8" fmla="*/ 1636526 h 2170632"/>
                  <a:gd name="connsiteX9" fmla="*/ 534106 w 2170632"/>
                  <a:gd name="connsiteY9" fmla="*/ 1085316 h 2170632"/>
                  <a:gd name="connsiteX10" fmla="*/ 1085316 w 2170632"/>
                  <a:gd name="connsiteY10" fmla="*/ 534106 h 2170632"/>
                  <a:gd name="connsiteX11" fmla="*/ 1636526 w 2170632"/>
                  <a:gd name="connsiteY11" fmla="*/ 1085316 h 2170632"/>
                  <a:gd name="connsiteX12" fmla="*/ 1633449 w 2170632"/>
                  <a:gd name="connsiteY12" fmla="*/ 1115839 h 2170632"/>
                  <a:gd name="connsiteX13" fmla="*/ 2121467 w 2170632"/>
                  <a:gd name="connsiteY13" fmla="*/ 1409070 h 2170632"/>
                  <a:gd name="connsiteX14" fmla="*/ 2121838 w 2170632"/>
                  <a:gd name="connsiteY14" fmla="*/ 1408056 h 2170632"/>
                  <a:gd name="connsiteX15" fmla="*/ 2170632 w 2170632"/>
                  <a:gd name="connsiteY15" fmla="*/ 1085316 h 217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70632" h="2170632">
                    <a:moveTo>
                      <a:pt x="2170632" y="1085316"/>
                    </a:moveTo>
                    <a:cubicBezTo>
                      <a:pt x="2170632" y="485913"/>
                      <a:pt x="1684719" y="0"/>
                      <a:pt x="1085316" y="0"/>
                    </a:cubicBezTo>
                    <a:cubicBezTo>
                      <a:pt x="485913" y="0"/>
                      <a:pt x="0" y="485913"/>
                      <a:pt x="0" y="1085316"/>
                    </a:cubicBezTo>
                    <a:cubicBezTo>
                      <a:pt x="0" y="1684719"/>
                      <a:pt x="485913" y="2170632"/>
                      <a:pt x="1085316" y="2170632"/>
                    </a:cubicBezTo>
                    <a:cubicBezTo>
                      <a:pt x="1347555" y="2170632"/>
                      <a:pt x="1588071" y="2077625"/>
                      <a:pt x="1775678" y="1922799"/>
                    </a:cubicBezTo>
                    <a:lnTo>
                      <a:pt x="1836297" y="1867704"/>
                    </a:lnTo>
                    <a:lnTo>
                      <a:pt x="1341687" y="1570513"/>
                    </a:lnTo>
                    <a:lnTo>
                      <a:pt x="1299872" y="1593209"/>
                    </a:lnTo>
                    <a:cubicBezTo>
                      <a:pt x="1233926" y="1621102"/>
                      <a:pt x="1161422" y="1636526"/>
                      <a:pt x="1085316" y="1636526"/>
                    </a:cubicBezTo>
                    <a:cubicBezTo>
                      <a:pt x="780891" y="1636526"/>
                      <a:pt x="534106" y="1389741"/>
                      <a:pt x="534106" y="1085316"/>
                    </a:cubicBezTo>
                    <a:cubicBezTo>
                      <a:pt x="534106" y="780891"/>
                      <a:pt x="780891" y="534106"/>
                      <a:pt x="1085316" y="534106"/>
                    </a:cubicBezTo>
                    <a:cubicBezTo>
                      <a:pt x="1389741" y="534106"/>
                      <a:pt x="1636526" y="780891"/>
                      <a:pt x="1636526" y="1085316"/>
                    </a:cubicBezTo>
                    <a:lnTo>
                      <a:pt x="1633449" y="1115839"/>
                    </a:lnTo>
                    <a:lnTo>
                      <a:pt x="2121467" y="1409070"/>
                    </a:lnTo>
                    <a:lnTo>
                      <a:pt x="2121838" y="1408056"/>
                    </a:lnTo>
                    <a:cubicBezTo>
                      <a:pt x="2153549" y="1306102"/>
                      <a:pt x="2170632" y="1197704"/>
                      <a:pt x="2170632" y="10853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62D564D-910B-4C1D-B01A-A0D9979515FA}"/>
                  </a:ext>
                </a:extLst>
              </p:cNvPr>
              <p:cNvSpPr/>
              <p:nvPr/>
            </p:nvSpPr>
            <p:spPr>
              <a:xfrm rot="5400000" flipH="1">
                <a:off x="5662232" y="4327953"/>
                <a:ext cx="358924" cy="11793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원형: 비어 있음 14">
                <a:extLst>
                  <a:ext uri="{FF2B5EF4-FFF2-40B4-BE49-F238E27FC236}">
                    <a16:creationId xmlns:a16="http://schemas.microsoft.com/office/drawing/2014/main" id="{1A292698-12CB-47CA-BC9A-0BB0C942F3E6}"/>
                  </a:ext>
                </a:extLst>
              </p:cNvPr>
              <p:cNvSpPr/>
              <p:nvPr/>
            </p:nvSpPr>
            <p:spPr>
              <a:xfrm rot="5400000" flipH="1">
                <a:off x="4533917" y="4455959"/>
                <a:ext cx="923308" cy="923308"/>
              </a:xfrm>
              <a:prstGeom prst="donut">
                <a:avLst>
                  <a:gd name="adj" fmla="val 246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880" y="108148"/>
            <a:ext cx="11573197" cy="724247"/>
          </a:xfrm>
        </p:spPr>
        <p:txBody>
          <a:bodyPr/>
          <a:lstStyle/>
          <a:p>
            <a:pPr algn="l"/>
            <a:r>
              <a:rPr lang="en-US" sz="4800"/>
              <a:t>Pendahuluan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8026F84-8CCD-425A-9956-EAE2E5497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58"/>
          <a:stretch/>
        </p:blipFill>
        <p:spPr>
          <a:xfrm>
            <a:off x="7496096" y="4343071"/>
            <a:ext cx="4628015" cy="24755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5A2A536-5A34-4A6D-BE77-EEC2A59C71A4}"/>
              </a:ext>
            </a:extLst>
          </p:cNvPr>
          <p:cNvSpPr txBox="1"/>
          <p:nvPr/>
        </p:nvSpPr>
        <p:spPr>
          <a:xfrm>
            <a:off x="2467060" y="1152404"/>
            <a:ext cx="96053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Indonesia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merupakan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negara ke 6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pengguna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terbanyak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160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Twitter 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/ platform X di Dunia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mengalahkan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Turki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dan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Meksiko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, dan menjadi salah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satu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pengguna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social media </a:t>
            </a:r>
            <a:r>
              <a:rPr lang="en-US" altLang="ko-KR" sz="160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Twitter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/X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terbesar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kedua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di Asia (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menurut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data yang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dilansir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oleh We Are Social, dan Bloomberg per April tahun 2023). </a:t>
            </a:r>
          </a:p>
          <a:p>
            <a:pPr algn="just"/>
            <a:endParaRPr lang="en-US" altLang="ko-KR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Tentunya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dalam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hal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ini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banyak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perkembangan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mengenai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opini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opini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yang dapat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dibicarakan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pada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sebuah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cuitan2 yang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dibagikan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pada platform </a:t>
            </a:r>
            <a:r>
              <a:rPr lang="en-US" altLang="ko-KR" sz="160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Twitter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/X ini secara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aktif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,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banyak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pula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karakter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sebuah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cuitan tersebut yang dapat diidentifikasi dari segi jumlah kata, karakter, dan kemunculan kata terbanyak yang sering disebutkan oleh netizen +62.</a:t>
            </a:r>
          </a:p>
        </p:txBody>
      </p:sp>
      <p:pic>
        <p:nvPicPr>
          <p:cNvPr id="37" name="Picture 2" descr="https://lh7-us.googleusercontent.com/LQVyDNchnV_-uXOmlqFMB_uhVZia5D4OXAUvnwMqY7_-4gOezryde_JnKTnRXaV1TwcnPoojKSEljQ-tWUHNJM3o0zwiNs1uNyX3D6PxvpRYJOvXDiZJF1XK741BExSKj3bW2uzvA9knbcx2T2p_zsA9XA=s2048">
            <a:extLst>
              <a:ext uri="{FF2B5EF4-FFF2-40B4-BE49-F238E27FC236}">
                <a16:creationId xmlns:a16="http://schemas.microsoft.com/office/drawing/2014/main" id="{DA1A649A-67D7-4C75-9FC8-9A403D8A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378" y="203745"/>
            <a:ext cx="1414079" cy="3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7315F9D-F2EC-4D11-B7BA-741D899C79C1}"/>
              </a:ext>
            </a:extLst>
          </p:cNvPr>
          <p:cNvSpPr txBox="1"/>
          <p:nvPr/>
        </p:nvSpPr>
        <p:spPr>
          <a:xfrm>
            <a:off x="3598558" y="3214507"/>
            <a:ext cx="8473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Oleh karena itu pada penelitian ini dapat bertujuan untuk menganalisis jumlah karakter maupun kata terbanyak yang nantinya dimungkinkan dapat melihat karakteristik dari para netizen Indonesia (+62) dan juga mungkin dapat memberikan insight berupa pembatasan karakter pada setiap cuitan cuitan tersebut dengan melakukan analisis EDA (Exploratory Data Analisis)</a:t>
            </a: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9ACF8F-7CEB-4B92-8349-74B3CCDF2923}"/>
              </a:ext>
            </a:extLst>
          </p:cNvPr>
          <p:cNvGrpSpPr/>
          <p:nvPr/>
        </p:nvGrpSpPr>
        <p:grpSpPr>
          <a:xfrm rot="3504649">
            <a:off x="-493233" y="2737835"/>
            <a:ext cx="4434956" cy="4249907"/>
            <a:chOff x="-728092" y="1289652"/>
            <a:chExt cx="4434956" cy="424990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3E5443F-7E5A-4E97-8760-9C9F64F2D92A}"/>
                </a:ext>
              </a:extLst>
            </p:cNvPr>
            <p:cNvGrpSpPr/>
            <p:nvPr/>
          </p:nvGrpSpPr>
          <p:grpSpPr>
            <a:xfrm>
              <a:off x="301284" y="1289652"/>
              <a:ext cx="2756846" cy="3515073"/>
              <a:chOff x="2092075" y="1739237"/>
              <a:chExt cx="2756846" cy="3515073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0237B5A3-1442-4F2D-894D-8C07613E9E3E}"/>
                  </a:ext>
                </a:extLst>
              </p:cNvPr>
              <p:cNvSpPr/>
              <p:nvPr/>
            </p:nvSpPr>
            <p:spPr>
              <a:xfrm rot="19696646" flipH="1">
                <a:off x="2092075" y="1739237"/>
                <a:ext cx="2170632" cy="2170632"/>
              </a:xfrm>
              <a:custGeom>
                <a:avLst/>
                <a:gdLst>
                  <a:gd name="connsiteX0" fmla="*/ 478506 w 2170632"/>
                  <a:gd name="connsiteY0" fmla="*/ 185355 h 2170632"/>
                  <a:gd name="connsiteX1" fmla="*/ 0 w 2170632"/>
                  <a:gd name="connsiteY1" fmla="*/ 1085316 h 2170632"/>
                  <a:gd name="connsiteX2" fmla="*/ 1085316 w 2170632"/>
                  <a:gd name="connsiteY2" fmla="*/ 2170632 h 2170632"/>
                  <a:gd name="connsiteX3" fmla="*/ 1852750 w 2170632"/>
                  <a:gd name="connsiteY3" fmla="*/ 1852750 h 2170632"/>
                  <a:gd name="connsiteX4" fmla="*/ 1863575 w 2170632"/>
                  <a:gd name="connsiteY4" fmla="*/ 1840839 h 2170632"/>
                  <a:gd name="connsiteX5" fmla="*/ 1372190 w 2170632"/>
                  <a:gd name="connsiteY5" fmla="*/ 1553956 h 2170632"/>
                  <a:gd name="connsiteX6" fmla="*/ 1299872 w 2170632"/>
                  <a:gd name="connsiteY6" fmla="*/ 1593209 h 2170632"/>
                  <a:gd name="connsiteX7" fmla="*/ 1085316 w 2170632"/>
                  <a:gd name="connsiteY7" fmla="*/ 1636526 h 2170632"/>
                  <a:gd name="connsiteX8" fmla="*/ 534106 w 2170632"/>
                  <a:gd name="connsiteY8" fmla="*/ 1085316 h 2170632"/>
                  <a:gd name="connsiteX9" fmla="*/ 1085316 w 2170632"/>
                  <a:gd name="connsiteY9" fmla="*/ 534106 h 2170632"/>
                  <a:gd name="connsiteX10" fmla="*/ 1625327 w 2170632"/>
                  <a:gd name="connsiteY10" fmla="*/ 974228 h 2170632"/>
                  <a:gd name="connsiteX11" fmla="*/ 1636277 w 2170632"/>
                  <a:gd name="connsiteY11" fmla="*/ 1082843 h 2170632"/>
                  <a:gd name="connsiteX12" fmla="*/ 2131168 w 2170632"/>
                  <a:gd name="connsiteY12" fmla="*/ 1371773 h 2170632"/>
                  <a:gd name="connsiteX13" fmla="*/ 2148582 w 2170632"/>
                  <a:gd name="connsiteY13" fmla="*/ 1304045 h 2170632"/>
                  <a:gd name="connsiteX14" fmla="*/ 2170632 w 2170632"/>
                  <a:gd name="connsiteY14" fmla="*/ 1085316 h 2170632"/>
                  <a:gd name="connsiteX15" fmla="*/ 1085316 w 2170632"/>
                  <a:gd name="connsiteY15" fmla="*/ 0 h 2170632"/>
                  <a:gd name="connsiteX16" fmla="*/ 478506 w 2170632"/>
                  <a:gd name="connsiteY16" fmla="*/ 185355 h 217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70632" h="2170632">
                    <a:moveTo>
                      <a:pt x="478506" y="185355"/>
                    </a:moveTo>
                    <a:cubicBezTo>
                      <a:pt x="189810" y="380394"/>
                      <a:pt x="0" y="710689"/>
                      <a:pt x="0" y="1085316"/>
                    </a:cubicBezTo>
                    <a:cubicBezTo>
                      <a:pt x="0" y="1684719"/>
                      <a:pt x="485913" y="2170632"/>
                      <a:pt x="1085316" y="2170632"/>
                    </a:cubicBezTo>
                    <a:cubicBezTo>
                      <a:pt x="1385017" y="2170632"/>
                      <a:pt x="1656346" y="2049154"/>
                      <a:pt x="1852750" y="1852750"/>
                    </a:cubicBezTo>
                    <a:lnTo>
                      <a:pt x="1863575" y="1840839"/>
                    </a:lnTo>
                    <a:lnTo>
                      <a:pt x="1372190" y="1553956"/>
                    </a:lnTo>
                    <a:lnTo>
                      <a:pt x="1299872" y="1593209"/>
                    </a:lnTo>
                    <a:cubicBezTo>
                      <a:pt x="1233926" y="1621102"/>
                      <a:pt x="1161422" y="1636526"/>
                      <a:pt x="1085316" y="1636526"/>
                    </a:cubicBezTo>
                    <a:cubicBezTo>
                      <a:pt x="780891" y="1636526"/>
                      <a:pt x="534106" y="1389741"/>
                      <a:pt x="534106" y="1085316"/>
                    </a:cubicBezTo>
                    <a:cubicBezTo>
                      <a:pt x="534106" y="780891"/>
                      <a:pt x="780891" y="534106"/>
                      <a:pt x="1085316" y="534106"/>
                    </a:cubicBezTo>
                    <a:cubicBezTo>
                      <a:pt x="1351688" y="534106"/>
                      <a:pt x="1573929" y="723051"/>
                      <a:pt x="1625327" y="974228"/>
                    </a:cubicBezTo>
                    <a:lnTo>
                      <a:pt x="1636277" y="1082843"/>
                    </a:lnTo>
                    <a:lnTo>
                      <a:pt x="2131168" y="1371773"/>
                    </a:lnTo>
                    <a:lnTo>
                      <a:pt x="2148582" y="1304045"/>
                    </a:lnTo>
                    <a:cubicBezTo>
                      <a:pt x="2163040" y="1233394"/>
                      <a:pt x="2170632" y="1160241"/>
                      <a:pt x="2170632" y="1085316"/>
                    </a:cubicBezTo>
                    <a:cubicBezTo>
                      <a:pt x="2170632" y="485913"/>
                      <a:pt x="1684719" y="0"/>
                      <a:pt x="1085316" y="0"/>
                    </a:cubicBezTo>
                    <a:cubicBezTo>
                      <a:pt x="860540" y="0"/>
                      <a:pt x="651723" y="68332"/>
                      <a:pt x="478506" y="185355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B6ECB15-A6C7-4A52-86F2-AFB661DF027D}"/>
                  </a:ext>
                </a:extLst>
              </p:cNvPr>
              <p:cNvSpPr/>
              <p:nvPr/>
            </p:nvSpPr>
            <p:spPr>
              <a:xfrm rot="19696646" flipH="1">
                <a:off x="3745106" y="3443611"/>
                <a:ext cx="358924" cy="11793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id="{7FA3ABB7-21C3-4F67-B183-50586D270146}"/>
                  </a:ext>
                </a:extLst>
              </p:cNvPr>
              <p:cNvSpPr/>
              <p:nvPr/>
            </p:nvSpPr>
            <p:spPr>
              <a:xfrm rot="19696646" flipH="1">
                <a:off x="3925613" y="4331002"/>
                <a:ext cx="923308" cy="923308"/>
              </a:xfrm>
              <a:prstGeom prst="donut">
                <a:avLst>
                  <a:gd name="adj" fmla="val 2460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E9DC698-F5A0-44B1-8582-6E1FBD783939}"/>
                </a:ext>
              </a:extLst>
            </p:cNvPr>
            <p:cNvGrpSpPr/>
            <p:nvPr/>
          </p:nvGrpSpPr>
          <p:grpSpPr>
            <a:xfrm>
              <a:off x="-728092" y="1946836"/>
              <a:ext cx="2611325" cy="3548732"/>
              <a:chOff x="1020180" y="2341309"/>
              <a:chExt cx="2611325" cy="3548732"/>
            </a:xfrm>
          </p:grpSpPr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DAC8172D-B492-446E-96A3-7253F1EBEAF6}"/>
                  </a:ext>
                </a:extLst>
              </p:cNvPr>
              <p:cNvSpPr/>
              <p:nvPr/>
            </p:nvSpPr>
            <p:spPr>
              <a:xfrm rot="12480000" flipH="1">
                <a:off x="1020180" y="3719409"/>
                <a:ext cx="2170632" cy="2170632"/>
              </a:xfrm>
              <a:custGeom>
                <a:avLst/>
                <a:gdLst>
                  <a:gd name="connsiteX0" fmla="*/ 567990 w 2170632"/>
                  <a:gd name="connsiteY0" fmla="*/ 2039640 h 2170632"/>
                  <a:gd name="connsiteX1" fmla="*/ 1085316 w 2170632"/>
                  <a:gd name="connsiteY1" fmla="*/ 2170632 h 2170632"/>
                  <a:gd name="connsiteX2" fmla="*/ 1852750 w 2170632"/>
                  <a:gd name="connsiteY2" fmla="*/ 1852750 h 2170632"/>
                  <a:gd name="connsiteX3" fmla="*/ 1885586 w 2170632"/>
                  <a:gd name="connsiteY3" fmla="*/ 1816621 h 2170632"/>
                  <a:gd name="connsiteX4" fmla="*/ 1381788 w 2170632"/>
                  <a:gd name="connsiteY4" fmla="*/ 1548747 h 2170632"/>
                  <a:gd name="connsiteX5" fmla="*/ 1299872 w 2170632"/>
                  <a:gd name="connsiteY5" fmla="*/ 1593209 h 2170632"/>
                  <a:gd name="connsiteX6" fmla="*/ 1085316 w 2170632"/>
                  <a:gd name="connsiteY6" fmla="*/ 1636526 h 2170632"/>
                  <a:gd name="connsiteX7" fmla="*/ 534106 w 2170632"/>
                  <a:gd name="connsiteY7" fmla="*/ 1085316 h 2170632"/>
                  <a:gd name="connsiteX8" fmla="*/ 1085316 w 2170632"/>
                  <a:gd name="connsiteY8" fmla="*/ 534106 h 2170632"/>
                  <a:gd name="connsiteX9" fmla="*/ 1625327 w 2170632"/>
                  <a:gd name="connsiteY9" fmla="*/ 974228 h 2170632"/>
                  <a:gd name="connsiteX10" fmla="*/ 1635172 w 2170632"/>
                  <a:gd name="connsiteY10" fmla="*/ 1071886 h 2170632"/>
                  <a:gd name="connsiteX11" fmla="*/ 2139347 w 2170632"/>
                  <a:gd name="connsiteY11" fmla="*/ 1339960 h 2170632"/>
                  <a:gd name="connsiteX12" fmla="*/ 2148582 w 2170632"/>
                  <a:gd name="connsiteY12" fmla="*/ 1304045 h 2170632"/>
                  <a:gd name="connsiteX13" fmla="*/ 2170632 w 2170632"/>
                  <a:gd name="connsiteY13" fmla="*/ 1085316 h 2170632"/>
                  <a:gd name="connsiteX14" fmla="*/ 1085316 w 2170632"/>
                  <a:gd name="connsiteY14" fmla="*/ 0 h 2170632"/>
                  <a:gd name="connsiteX15" fmla="*/ 0 w 2170632"/>
                  <a:gd name="connsiteY15" fmla="*/ 1085316 h 2170632"/>
                  <a:gd name="connsiteX16" fmla="*/ 567990 w 2170632"/>
                  <a:gd name="connsiteY16" fmla="*/ 2039640 h 217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70632" h="2170632">
                    <a:moveTo>
                      <a:pt x="567990" y="2039640"/>
                    </a:moveTo>
                    <a:cubicBezTo>
                      <a:pt x="721772" y="2123180"/>
                      <a:pt x="898003" y="2170632"/>
                      <a:pt x="1085316" y="2170632"/>
                    </a:cubicBezTo>
                    <a:cubicBezTo>
                      <a:pt x="1385018" y="2170632"/>
                      <a:pt x="1656347" y="2049154"/>
                      <a:pt x="1852750" y="1852750"/>
                    </a:cubicBezTo>
                    <a:lnTo>
                      <a:pt x="1885586" y="1816621"/>
                    </a:lnTo>
                    <a:lnTo>
                      <a:pt x="1381788" y="1548747"/>
                    </a:lnTo>
                    <a:lnTo>
                      <a:pt x="1299872" y="1593209"/>
                    </a:lnTo>
                    <a:cubicBezTo>
                      <a:pt x="1233926" y="1621102"/>
                      <a:pt x="1161422" y="1636526"/>
                      <a:pt x="1085316" y="1636526"/>
                    </a:cubicBezTo>
                    <a:cubicBezTo>
                      <a:pt x="780891" y="1636526"/>
                      <a:pt x="534106" y="1389741"/>
                      <a:pt x="534106" y="1085316"/>
                    </a:cubicBezTo>
                    <a:cubicBezTo>
                      <a:pt x="534106" y="780891"/>
                      <a:pt x="780891" y="534106"/>
                      <a:pt x="1085316" y="534106"/>
                    </a:cubicBezTo>
                    <a:cubicBezTo>
                      <a:pt x="1351688" y="534106"/>
                      <a:pt x="1573929" y="723051"/>
                      <a:pt x="1625327" y="974228"/>
                    </a:cubicBezTo>
                    <a:lnTo>
                      <a:pt x="1635172" y="1071886"/>
                    </a:lnTo>
                    <a:lnTo>
                      <a:pt x="2139347" y="1339960"/>
                    </a:lnTo>
                    <a:lnTo>
                      <a:pt x="2148582" y="1304045"/>
                    </a:lnTo>
                    <a:cubicBezTo>
                      <a:pt x="2163040" y="1233393"/>
                      <a:pt x="2170632" y="1160241"/>
                      <a:pt x="2170632" y="1085316"/>
                    </a:cubicBezTo>
                    <a:cubicBezTo>
                      <a:pt x="2170632" y="485913"/>
                      <a:pt x="1684719" y="0"/>
                      <a:pt x="1085316" y="0"/>
                    </a:cubicBezTo>
                    <a:cubicBezTo>
                      <a:pt x="485913" y="0"/>
                      <a:pt x="0" y="485913"/>
                      <a:pt x="0" y="1085316"/>
                    </a:cubicBezTo>
                    <a:cubicBezTo>
                      <a:pt x="0" y="1497406"/>
                      <a:pt x="229670" y="1855853"/>
                      <a:pt x="567990" y="2039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6B5E74B-E2F2-4BF4-8A8E-6FC81539BB56}"/>
                  </a:ext>
                </a:extLst>
              </p:cNvPr>
              <p:cNvSpPr/>
              <p:nvPr/>
            </p:nvSpPr>
            <p:spPr>
              <a:xfrm rot="12480000" flipH="1">
                <a:off x="2593159" y="2960386"/>
                <a:ext cx="358924" cy="11793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원형: 비어 있음 5">
                <a:extLst>
                  <a:ext uri="{FF2B5EF4-FFF2-40B4-BE49-F238E27FC236}">
                    <a16:creationId xmlns:a16="http://schemas.microsoft.com/office/drawing/2014/main" id="{41D5A38E-2379-4293-89B6-521B943208E1}"/>
                  </a:ext>
                </a:extLst>
              </p:cNvPr>
              <p:cNvSpPr/>
              <p:nvPr/>
            </p:nvSpPr>
            <p:spPr>
              <a:xfrm rot="12480000" flipH="1">
                <a:off x="2708197" y="2341309"/>
                <a:ext cx="923308" cy="923308"/>
              </a:xfrm>
              <a:prstGeom prst="donut">
                <a:avLst>
                  <a:gd name="adj" fmla="val 2460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A12D270-8C37-413C-B590-1654BEE47579}"/>
                </a:ext>
              </a:extLst>
            </p:cNvPr>
            <p:cNvGrpSpPr/>
            <p:nvPr/>
          </p:nvGrpSpPr>
          <p:grpSpPr>
            <a:xfrm>
              <a:off x="-107241" y="3368927"/>
              <a:ext cx="3814105" cy="2170632"/>
              <a:chOff x="4533917" y="3832297"/>
              <a:chExt cx="3814105" cy="2170632"/>
            </a:xfrm>
            <a:solidFill>
              <a:schemeClr val="accent2"/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A6DE432C-C8FC-4741-A7D9-E1C822AACD4E}"/>
                  </a:ext>
                </a:extLst>
              </p:cNvPr>
              <p:cNvSpPr/>
              <p:nvPr/>
            </p:nvSpPr>
            <p:spPr>
              <a:xfrm rot="5400000" flipH="1">
                <a:off x="6177390" y="3832297"/>
                <a:ext cx="2170632" cy="2170632"/>
              </a:xfrm>
              <a:custGeom>
                <a:avLst/>
                <a:gdLst>
                  <a:gd name="connsiteX0" fmla="*/ 2170632 w 2170632"/>
                  <a:gd name="connsiteY0" fmla="*/ 1085316 h 2170632"/>
                  <a:gd name="connsiteX1" fmla="*/ 1085316 w 2170632"/>
                  <a:gd name="connsiteY1" fmla="*/ 0 h 2170632"/>
                  <a:gd name="connsiteX2" fmla="*/ 0 w 2170632"/>
                  <a:gd name="connsiteY2" fmla="*/ 1085316 h 2170632"/>
                  <a:gd name="connsiteX3" fmla="*/ 1085316 w 2170632"/>
                  <a:gd name="connsiteY3" fmla="*/ 2170632 h 2170632"/>
                  <a:gd name="connsiteX4" fmla="*/ 1775678 w 2170632"/>
                  <a:gd name="connsiteY4" fmla="*/ 1922799 h 2170632"/>
                  <a:gd name="connsiteX5" fmla="*/ 1836297 w 2170632"/>
                  <a:gd name="connsiteY5" fmla="*/ 1867704 h 2170632"/>
                  <a:gd name="connsiteX6" fmla="*/ 1341687 w 2170632"/>
                  <a:gd name="connsiteY6" fmla="*/ 1570513 h 2170632"/>
                  <a:gd name="connsiteX7" fmla="*/ 1299872 w 2170632"/>
                  <a:gd name="connsiteY7" fmla="*/ 1593209 h 2170632"/>
                  <a:gd name="connsiteX8" fmla="*/ 1085316 w 2170632"/>
                  <a:gd name="connsiteY8" fmla="*/ 1636526 h 2170632"/>
                  <a:gd name="connsiteX9" fmla="*/ 534106 w 2170632"/>
                  <a:gd name="connsiteY9" fmla="*/ 1085316 h 2170632"/>
                  <a:gd name="connsiteX10" fmla="*/ 1085316 w 2170632"/>
                  <a:gd name="connsiteY10" fmla="*/ 534106 h 2170632"/>
                  <a:gd name="connsiteX11" fmla="*/ 1636526 w 2170632"/>
                  <a:gd name="connsiteY11" fmla="*/ 1085316 h 2170632"/>
                  <a:gd name="connsiteX12" fmla="*/ 1633449 w 2170632"/>
                  <a:gd name="connsiteY12" fmla="*/ 1115839 h 2170632"/>
                  <a:gd name="connsiteX13" fmla="*/ 2121467 w 2170632"/>
                  <a:gd name="connsiteY13" fmla="*/ 1409070 h 2170632"/>
                  <a:gd name="connsiteX14" fmla="*/ 2121838 w 2170632"/>
                  <a:gd name="connsiteY14" fmla="*/ 1408056 h 2170632"/>
                  <a:gd name="connsiteX15" fmla="*/ 2170632 w 2170632"/>
                  <a:gd name="connsiteY15" fmla="*/ 1085316 h 217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70632" h="2170632">
                    <a:moveTo>
                      <a:pt x="2170632" y="1085316"/>
                    </a:moveTo>
                    <a:cubicBezTo>
                      <a:pt x="2170632" y="485913"/>
                      <a:pt x="1684719" y="0"/>
                      <a:pt x="1085316" y="0"/>
                    </a:cubicBezTo>
                    <a:cubicBezTo>
                      <a:pt x="485913" y="0"/>
                      <a:pt x="0" y="485913"/>
                      <a:pt x="0" y="1085316"/>
                    </a:cubicBezTo>
                    <a:cubicBezTo>
                      <a:pt x="0" y="1684719"/>
                      <a:pt x="485913" y="2170632"/>
                      <a:pt x="1085316" y="2170632"/>
                    </a:cubicBezTo>
                    <a:cubicBezTo>
                      <a:pt x="1347555" y="2170632"/>
                      <a:pt x="1588071" y="2077625"/>
                      <a:pt x="1775678" y="1922799"/>
                    </a:cubicBezTo>
                    <a:lnTo>
                      <a:pt x="1836297" y="1867704"/>
                    </a:lnTo>
                    <a:lnTo>
                      <a:pt x="1341687" y="1570513"/>
                    </a:lnTo>
                    <a:lnTo>
                      <a:pt x="1299872" y="1593209"/>
                    </a:lnTo>
                    <a:cubicBezTo>
                      <a:pt x="1233926" y="1621102"/>
                      <a:pt x="1161422" y="1636526"/>
                      <a:pt x="1085316" y="1636526"/>
                    </a:cubicBezTo>
                    <a:cubicBezTo>
                      <a:pt x="780891" y="1636526"/>
                      <a:pt x="534106" y="1389741"/>
                      <a:pt x="534106" y="1085316"/>
                    </a:cubicBezTo>
                    <a:cubicBezTo>
                      <a:pt x="534106" y="780891"/>
                      <a:pt x="780891" y="534106"/>
                      <a:pt x="1085316" y="534106"/>
                    </a:cubicBezTo>
                    <a:cubicBezTo>
                      <a:pt x="1389741" y="534106"/>
                      <a:pt x="1636526" y="780891"/>
                      <a:pt x="1636526" y="1085316"/>
                    </a:cubicBezTo>
                    <a:lnTo>
                      <a:pt x="1633449" y="1115839"/>
                    </a:lnTo>
                    <a:lnTo>
                      <a:pt x="2121467" y="1409070"/>
                    </a:lnTo>
                    <a:lnTo>
                      <a:pt x="2121838" y="1408056"/>
                    </a:lnTo>
                    <a:cubicBezTo>
                      <a:pt x="2153549" y="1306102"/>
                      <a:pt x="2170632" y="1197704"/>
                      <a:pt x="2170632" y="10853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62D564D-910B-4C1D-B01A-A0D9979515FA}"/>
                  </a:ext>
                </a:extLst>
              </p:cNvPr>
              <p:cNvSpPr/>
              <p:nvPr/>
            </p:nvSpPr>
            <p:spPr>
              <a:xfrm rot="5400000" flipH="1">
                <a:off x="5662232" y="4327953"/>
                <a:ext cx="358924" cy="11793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원형: 비어 있음 14">
                <a:extLst>
                  <a:ext uri="{FF2B5EF4-FFF2-40B4-BE49-F238E27FC236}">
                    <a16:creationId xmlns:a16="http://schemas.microsoft.com/office/drawing/2014/main" id="{1A292698-12CB-47CA-BC9A-0BB0C942F3E6}"/>
                  </a:ext>
                </a:extLst>
              </p:cNvPr>
              <p:cNvSpPr/>
              <p:nvPr/>
            </p:nvSpPr>
            <p:spPr>
              <a:xfrm rot="5400000" flipH="1">
                <a:off x="4533917" y="4455959"/>
                <a:ext cx="923308" cy="923308"/>
              </a:xfrm>
              <a:prstGeom prst="donut">
                <a:avLst>
                  <a:gd name="adj" fmla="val 246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880" y="108148"/>
            <a:ext cx="11573197" cy="724247"/>
          </a:xfrm>
        </p:spPr>
        <p:txBody>
          <a:bodyPr/>
          <a:lstStyle/>
          <a:p>
            <a:pPr algn="l"/>
            <a:r>
              <a:rPr lang="en-US" sz="4800"/>
              <a:t>Tujuan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A2A536-5A34-4A6D-BE77-EEC2A59C71A4}"/>
              </a:ext>
            </a:extLst>
          </p:cNvPr>
          <p:cNvSpPr txBox="1"/>
          <p:nvPr/>
        </p:nvSpPr>
        <p:spPr>
          <a:xfrm>
            <a:off x="256880" y="1196743"/>
            <a:ext cx="1136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>
                <a:latin typeface="Calibri Light" panose="020F0302020204030204" pitchFamily="34" charset="0"/>
                <a:cs typeface="Calibri Light" panose="020F0302020204030204" pitchFamily="34" charset="0"/>
              </a:rPr>
              <a:t>Tujuan Penelitian :</a:t>
            </a:r>
          </a:p>
          <a:p>
            <a:pPr marL="342900" indent="-342900" algn="just">
              <a:buAutoNum type="arabicPeriod"/>
            </a:pPr>
            <a:r>
              <a:rPr lang="en-US" altLang="ko-KR" sz="2000">
                <a:latin typeface="Calibri Light" panose="020F0302020204030204" pitchFamily="34" charset="0"/>
                <a:cs typeface="Calibri Light" panose="020F0302020204030204" pitchFamily="34" charset="0"/>
              </a:rPr>
              <a:t>Menganalisis jumlah karakter dan kata pada data </a:t>
            </a:r>
            <a:r>
              <a:rPr lang="en-US" altLang="ko-KR" sz="200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Twitter</a:t>
            </a:r>
          </a:p>
          <a:p>
            <a:pPr marL="342900" indent="-342900" algn="just">
              <a:buAutoNum type="arabicPeriod"/>
            </a:pPr>
            <a:r>
              <a:rPr lang="en-US" altLang="ko-KR" sz="2000">
                <a:latin typeface="Calibri Light" panose="020F0302020204030204" pitchFamily="34" charset="0"/>
                <a:cs typeface="Calibri Light" panose="020F0302020204030204" pitchFamily="34" charset="0"/>
              </a:rPr>
              <a:t>Menghitung rata-rata, maksimum dan minimum dari beberapa kata dan </a:t>
            </a:r>
            <a:r>
              <a:rPr lang="en-US" altLang="ko-KR" sz="200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Twitter</a:t>
            </a:r>
            <a:r>
              <a:rPr lang="en-US" altLang="ko-KR" sz="2000">
                <a:latin typeface="Calibri Light" panose="020F0302020204030204" pitchFamily="34" charset="0"/>
                <a:cs typeface="Calibri Light" panose="020F0302020204030204" pitchFamily="34" charset="0"/>
              </a:rPr>
              <a:t>/X</a:t>
            </a:r>
          </a:p>
          <a:p>
            <a:pPr marL="342900" indent="-342900" algn="just">
              <a:buAutoNum type="arabicPeriod"/>
            </a:pPr>
            <a:r>
              <a:rPr lang="en-US" altLang="ko-KR" sz="2000">
                <a:latin typeface="Calibri Light" panose="020F0302020204030204" pitchFamily="34" charset="0"/>
                <a:cs typeface="Calibri Light" panose="020F0302020204030204" pitchFamily="34" charset="0"/>
              </a:rPr>
              <a:t>Mengidentifikasi kata kata yang banyak ter tweet yang sering dibuat cuitan oleh netizen +62 dan melakukan analisis menggunakan stopwords</a:t>
            </a:r>
          </a:p>
          <a:p>
            <a:pPr marL="342900" indent="-342900" algn="just">
              <a:buAutoNum type="arabicPeriod"/>
            </a:pPr>
            <a:endParaRPr lang="en-US" altLang="ko-KR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7" name="Picture 2" descr="https://lh7-us.googleusercontent.com/LQVyDNchnV_-uXOmlqFMB_uhVZia5D4OXAUvnwMqY7_-4gOezryde_JnKTnRXaV1TwcnPoojKSEljQ-tWUHNJM3o0zwiNs1uNyX3D6PxvpRYJOvXDiZJF1XK741BExSKj3bW2uzvA9knbcx2T2p_zsA9XA=s2048">
            <a:extLst>
              <a:ext uri="{FF2B5EF4-FFF2-40B4-BE49-F238E27FC236}">
                <a16:creationId xmlns:a16="http://schemas.microsoft.com/office/drawing/2014/main" id="{DA1A649A-67D7-4C75-9FC8-9A403D8A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378" y="203745"/>
            <a:ext cx="1414079" cy="3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ECAC5-77F4-4552-AB5A-5BFFB0542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996" y="5807498"/>
            <a:ext cx="2101004" cy="105050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361AE54-DACE-4197-9C40-01C989904E93}"/>
              </a:ext>
            </a:extLst>
          </p:cNvPr>
          <p:cNvSpPr txBox="1"/>
          <p:nvPr/>
        </p:nvSpPr>
        <p:spPr>
          <a:xfrm>
            <a:off x="3731478" y="3308503"/>
            <a:ext cx="8234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>
                <a:latin typeface="Calibri Light" panose="020F0302020204030204" pitchFamily="34" charset="0"/>
                <a:cs typeface="Calibri Light" panose="020F0302020204030204" pitchFamily="34" charset="0"/>
              </a:rPr>
              <a:t>Rumusan masalah :</a:t>
            </a:r>
          </a:p>
          <a:p>
            <a:pPr marL="457200" indent="-457200" algn="just">
              <a:buAutoNum type="arabicPeriod"/>
            </a:pPr>
            <a:r>
              <a:rPr lang="en-US" altLang="ko-KR" sz="2000">
                <a:latin typeface="Calibri Light" panose="020F0302020204030204" pitchFamily="34" charset="0"/>
                <a:cs typeface="Calibri Light" panose="020F0302020204030204" pitchFamily="34" charset="0"/>
              </a:rPr>
              <a:t>Berapa rata rata kata atau karakter yang terdapat dari setiap cuitan yang diberikan oleh netizen +62.</a:t>
            </a:r>
          </a:p>
          <a:p>
            <a:pPr marL="457200" indent="-457200" algn="just">
              <a:buAutoNum type="arabicPeriod"/>
            </a:pPr>
            <a:r>
              <a:rPr lang="en-US" altLang="ko-KR" sz="2000">
                <a:latin typeface="Calibri Light" panose="020F0302020204030204" pitchFamily="34" charset="0"/>
                <a:cs typeface="Calibri Light" panose="020F0302020204030204" pitchFamily="34" charset="0"/>
              </a:rPr>
              <a:t>Apakah ada minimum karakter yang dituliskan dan maksimum dari setiap cuitan yang diberikan.</a:t>
            </a:r>
          </a:p>
          <a:p>
            <a:pPr marL="457200" indent="-457200" algn="just">
              <a:buAutoNum type="arabicPeriod"/>
            </a:pPr>
            <a:r>
              <a:rPr lang="en-US" altLang="ko-KR" sz="2000">
                <a:latin typeface="Calibri Light" panose="020F0302020204030204" pitchFamily="34" charset="0"/>
                <a:cs typeface="Calibri Light" panose="020F0302020204030204" pitchFamily="34" charset="0"/>
              </a:rPr>
              <a:t>Analisis yang cocok untuk dapat melihat kata kata apa yang dapat sering di mention dari setiap cuitan tersebut.</a:t>
            </a:r>
          </a:p>
        </p:txBody>
      </p:sp>
    </p:spTree>
    <p:extLst>
      <p:ext uri="{BB962C8B-B14F-4D97-AF65-F5344CB8AC3E}">
        <p14:creationId xmlns:p14="http://schemas.microsoft.com/office/powerpoint/2010/main" val="112929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Metode Penelitian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F11B898-8A3B-4A64-8F40-9D7271CAA56A}"/>
              </a:ext>
            </a:extLst>
          </p:cNvPr>
          <p:cNvGrpSpPr/>
          <p:nvPr/>
        </p:nvGrpSpPr>
        <p:grpSpPr>
          <a:xfrm>
            <a:off x="6916933" y="4743546"/>
            <a:ext cx="1194973" cy="1110520"/>
            <a:chOff x="6916933" y="4444442"/>
            <a:chExt cx="1194973" cy="1110520"/>
          </a:xfrm>
          <a:solidFill>
            <a:schemeClr val="accent1"/>
          </a:solidFill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9E366B2D-B054-48D1-9466-C411B5D466B2}"/>
                </a:ext>
              </a:extLst>
            </p:cNvPr>
            <p:cNvSpPr/>
            <p:nvPr/>
          </p:nvSpPr>
          <p:spPr>
            <a:xfrm>
              <a:off x="7570556" y="4465279"/>
              <a:ext cx="541350" cy="1089683"/>
            </a:xfrm>
            <a:custGeom>
              <a:avLst/>
              <a:gdLst>
                <a:gd name="connsiteX0" fmla="*/ 639430 w 639430"/>
                <a:gd name="connsiteY0" fmla="*/ 29744 h 1287108"/>
                <a:gd name="connsiteX1" fmla="*/ 623909 w 639430"/>
                <a:gd name="connsiteY1" fmla="*/ 183789 h 1287108"/>
                <a:gd name="connsiteX2" fmla="*/ 210611 w 639430"/>
                <a:gd name="connsiteY2" fmla="*/ 1276394 h 1287108"/>
                <a:gd name="connsiteX3" fmla="*/ 201648 w 639430"/>
                <a:gd name="connsiteY3" fmla="*/ 1287109 h 1287108"/>
                <a:gd name="connsiteX4" fmla="*/ 0 w 639430"/>
                <a:gd name="connsiteY4" fmla="*/ 1144299 h 1287108"/>
                <a:gd name="connsiteX5" fmla="*/ 389529 w 639430"/>
                <a:gd name="connsiteY5" fmla="*/ 0 h 1287108"/>
                <a:gd name="connsiteX6" fmla="*/ 639365 w 639430"/>
                <a:gd name="connsiteY6" fmla="*/ 13703 h 1287108"/>
                <a:gd name="connsiteX7" fmla="*/ 639430 w 639430"/>
                <a:gd name="connsiteY7" fmla="*/ 29744 h 128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9430" h="1287108">
                  <a:moveTo>
                    <a:pt x="639430" y="29744"/>
                  </a:moveTo>
                  <a:cubicBezTo>
                    <a:pt x="634300" y="81114"/>
                    <a:pt x="629819" y="132484"/>
                    <a:pt x="623909" y="183789"/>
                  </a:cubicBezTo>
                  <a:cubicBezTo>
                    <a:pt x="578124" y="582735"/>
                    <a:pt x="439860" y="946807"/>
                    <a:pt x="210611" y="1276394"/>
                  </a:cubicBezTo>
                  <a:cubicBezTo>
                    <a:pt x="208597" y="1279251"/>
                    <a:pt x="206130" y="1281849"/>
                    <a:pt x="201648" y="1287109"/>
                  </a:cubicBezTo>
                  <a:cubicBezTo>
                    <a:pt x="134887" y="1239831"/>
                    <a:pt x="68320" y="1192747"/>
                    <a:pt x="0" y="1144299"/>
                  </a:cubicBezTo>
                  <a:cubicBezTo>
                    <a:pt x="240225" y="800944"/>
                    <a:pt x="369007" y="420897"/>
                    <a:pt x="389529" y="0"/>
                  </a:cubicBezTo>
                  <a:cubicBezTo>
                    <a:pt x="474280" y="4676"/>
                    <a:pt x="556823" y="9157"/>
                    <a:pt x="639365" y="13703"/>
                  </a:cubicBezTo>
                  <a:cubicBezTo>
                    <a:pt x="639430" y="19029"/>
                    <a:pt x="639430" y="24354"/>
                    <a:pt x="639430" y="29744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F6AB2937-5F5D-425F-B6B1-925808A32823}"/>
                </a:ext>
              </a:extLst>
            </p:cNvPr>
            <p:cNvSpPr/>
            <p:nvPr/>
          </p:nvSpPr>
          <p:spPr>
            <a:xfrm>
              <a:off x="7258645" y="4462696"/>
              <a:ext cx="424583" cy="853317"/>
            </a:xfrm>
            <a:custGeom>
              <a:avLst/>
              <a:gdLst>
                <a:gd name="connsiteX0" fmla="*/ 501102 w 501507"/>
                <a:gd name="connsiteY0" fmla="*/ 0 h 1007918"/>
                <a:gd name="connsiteX1" fmla="*/ 158007 w 501507"/>
                <a:gd name="connsiteY1" fmla="*/ 1007918 h 1007918"/>
                <a:gd name="connsiteX2" fmla="*/ 0 w 501507"/>
                <a:gd name="connsiteY2" fmla="*/ 895892 h 1007918"/>
                <a:gd name="connsiteX3" fmla="*/ 218989 w 501507"/>
                <a:gd name="connsiteY3" fmla="*/ 467266 h 1007918"/>
                <a:gd name="connsiteX4" fmla="*/ 307052 w 501507"/>
                <a:gd name="connsiteY4" fmla="*/ 0 h 1007918"/>
                <a:gd name="connsiteX5" fmla="*/ 501102 w 501507"/>
                <a:gd name="connsiteY5" fmla="*/ 0 h 1007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1507" h="1007918">
                  <a:moveTo>
                    <a:pt x="501102" y="0"/>
                  </a:moveTo>
                  <a:cubicBezTo>
                    <a:pt x="511168" y="293543"/>
                    <a:pt x="332055" y="816855"/>
                    <a:pt x="158007" y="1007918"/>
                  </a:cubicBezTo>
                  <a:cubicBezTo>
                    <a:pt x="105987" y="971030"/>
                    <a:pt x="53838" y="934078"/>
                    <a:pt x="0" y="895892"/>
                  </a:cubicBezTo>
                  <a:cubicBezTo>
                    <a:pt x="93843" y="762303"/>
                    <a:pt x="166839" y="620013"/>
                    <a:pt x="218989" y="467266"/>
                  </a:cubicBezTo>
                  <a:cubicBezTo>
                    <a:pt x="270878" y="315234"/>
                    <a:pt x="299258" y="158656"/>
                    <a:pt x="307052" y="0"/>
                  </a:cubicBezTo>
                  <a:cubicBezTo>
                    <a:pt x="372579" y="0"/>
                    <a:pt x="436159" y="0"/>
                    <a:pt x="501102" y="0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E12A9001-A2F8-40D1-9FCB-7E7B389234AC}"/>
                </a:ext>
              </a:extLst>
            </p:cNvPr>
            <p:cNvSpPr/>
            <p:nvPr/>
          </p:nvSpPr>
          <p:spPr>
            <a:xfrm>
              <a:off x="6916933" y="4444442"/>
              <a:ext cx="300365" cy="606997"/>
            </a:xfrm>
            <a:custGeom>
              <a:avLst/>
              <a:gdLst>
                <a:gd name="connsiteX0" fmla="*/ 216975 w 354784"/>
                <a:gd name="connsiteY0" fmla="*/ 0 h 716972"/>
                <a:gd name="connsiteX1" fmla="*/ 354785 w 354784"/>
                <a:gd name="connsiteY1" fmla="*/ 6364 h 716972"/>
                <a:gd name="connsiteX2" fmla="*/ 113001 w 354784"/>
                <a:gd name="connsiteY2" fmla="*/ 716973 h 716972"/>
                <a:gd name="connsiteX3" fmla="*/ 0 w 354784"/>
                <a:gd name="connsiteY3" fmla="*/ 637028 h 716972"/>
                <a:gd name="connsiteX4" fmla="*/ 216975 w 354784"/>
                <a:gd name="connsiteY4" fmla="*/ 0 h 71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84" h="716972">
                  <a:moveTo>
                    <a:pt x="216975" y="0"/>
                  </a:moveTo>
                  <a:cubicBezTo>
                    <a:pt x="264189" y="2208"/>
                    <a:pt x="307636" y="4221"/>
                    <a:pt x="354785" y="6364"/>
                  </a:cubicBezTo>
                  <a:cubicBezTo>
                    <a:pt x="342835" y="266592"/>
                    <a:pt x="262695" y="501296"/>
                    <a:pt x="113001" y="716973"/>
                  </a:cubicBezTo>
                  <a:cubicBezTo>
                    <a:pt x="75009" y="690086"/>
                    <a:pt x="38381" y="664174"/>
                    <a:pt x="0" y="637028"/>
                  </a:cubicBezTo>
                  <a:cubicBezTo>
                    <a:pt x="133458" y="445510"/>
                    <a:pt x="204961" y="234640"/>
                    <a:pt x="216975" y="0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642244C-F543-472E-B372-4AE18721BA0E}"/>
              </a:ext>
            </a:extLst>
          </p:cNvPr>
          <p:cNvGrpSpPr/>
          <p:nvPr/>
        </p:nvGrpSpPr>
        <p:grpSpPr>
          <a:xfrm>
            <a:off x="4081964" y="3529549"/>
            <a:ext cx="1191455" cy="1129544"/>
            <a:chOff x="4081964" y="3230445"/>
            <a:chExt cx="1191455" cy="1129544"/>
          </a:xfrm>
          <a:solidFill>
            <a:schemeClr val="accent2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6BE50F9-08D6-4E1C-ABF3-F9010CBD03EE}"/>
                </a:ext>
              </a:extLst>
            </p:cNvPr>
            <p:cNvSpPr/>
            <p:nvPr/>
          </p:nvSpPr>
          <p:spPr>
            <a:xfrm>
              <a:off x="4081964" y="3230445"/>
              <a:ext cx="538105" cy="1083690"/>
            </a:xfrm>
            <a:custGeom>
              <a:avLst/>
              <a:gdLst>
                <a:gd name="connsiteX0" fmla="*/ 0 w 635598"/>
                <a:gd name="connsiteY0" fmla="*/ 1268990 h 1280030"/>
                <a:gd name="connsiteX1" fmla="*/ 432392 w 635598"/>
                <a:gd name="connsiteY1" fmla="*/ 0 h 1280030"/>
                <a:gd name="connsiteX2" fmla="*/ 635599 w 635598"/>
                <a:gd name="connsiteY2" fmla="*/ 143394 h 1280030"/>
                <a:gd name="connsiteX3" fmla="*/ 248278 w 635598"/>
                <a:gd name="connsiteY3" fmla="*/ 1280030 h 1280030"/>
                <a:gd name="connsiteX4" fmla="*/ 0 w 635598"/>
                <a:gd name="connsiteY4" fmla="*/ 1268990 h 128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598" h="1280030">
                  <a:moveTo>
                    <a:pt x="0" y="1268990"/>
                  </a:moveTo>
                  <a:cubicBezTo>
                    <a:pt x="23055" y="803152"/>
                    <a:pt x="166190" y="382385"/>
                    <a:pt x="432392" y="0"/>
                  </a:cubicBezTo>
                  <a:cubicBezTo>
                    <a:pt x="501296" y="48642"/>
                    <a:pt x="567928" y="95661"/>
                    <a:pt x="635599" y="143394"/>
                  </a:cubicBezTo>
                  <a:cubicBezTo>
                    <a:pt x="397192" y="485385"/>
                    <a:pt x="269189" y="862900"/>
                    <a:pt x="248278" y="1280030"/>
                  </a:cubicBezTo>
                  <a:cubicBezTo>
                    <a:pt x="165605" y="1276328"/>
                    <a:pt x="84946" y="1272757"/>
                    <a:pt x="0" y="1268990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AC8C410-9BCA-43D8-A414-2659FFF37788}"/>
                </a:ext>
              </a:extLst>
            </p:cNvPr>
            <p:cNvSpPr/>
            <p:nvPr/>
          </p:nvSpPr>
          <p:spPr>
            <a:xfrm>
              <a:off x="4507136" y="3483252"/>
              <a:ext cx="424459" cy="849963"/>
            </a:xfrm>
            <a:custGeom>
              <a:avLst/>
              <a:gdLst>
                <a:gd name="connsiteX0" fmla="*/ 501361 w 501361"/>
                <a:gd name="connsiteY0" fmla="*/ 113196 h 1003956"/>
                <a:gd name="connsiteX1" fmla="*/ 196193 w 501361"/>
                <a:gd name="connsiteY1" fmla="*/ 1003957 h 1003956"/>
                <a:gd name="connsiteX2" fmla="*/ 0 w 501361"/>
                <a:gd name="connsiteY2" fmla="*/ 1003957 h 1003956"/>
                <a:gd name="connsiteX3" fmla="*/ 341017 w 501361"/>
                <a:gd name="connsiteY3" fmla="*/ 0 h 1003956"/>
                <a:gd name="connsiteX4" fmla="*/ 501361 w 501361"/>
                <a:gd name="connsiteY4" fmla="*/ 113196 h 100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361" h="1003956">
                  <a:moveTo>
                    <a:pt x="501361" y="113196"/>
                  </a:moveTo>
                  <a:cubicBezTo>
                    <a:pt x="313805" y="383295"/>
                    <a:pt x="212559" y="679890"/>
                    <a:pt x="196193" y="1003957"/>
                  </a:cubicBezTo>
                  <a:cubicBezTo>
                    <a:pt x="130925" y="1003957"/>
                    <a:pt x="67346" y="1003957"/>
                    <a:pt x="0" y="1003957"/>
                  </a:cubicBezTo>
                  <a:cubicBezTo>
                    <a:pt x="17924" y="634300"/>
                    <a:pt x="130925" y="302765"/>
                    <a:pt x="341017" y="0"/>
                  </a:cubicBezTo>
                  <a:cubicBezTo>
                    <a:pt x="394400" y="37667"/>
                    <a:pt x="446419" y="74425"/>
                    <a:pt x="501361" y="113196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361702B-3F0A-4ED2-A09A-293FE740C8EB}"/>
                </a:ext>
              </a:extLst>
            </p:cNvPr>
            <p:cNvSpPr/>
            <p:nvPr/>
          </p:nvSpPr>
          <p:spPr>
            <a:xfrm>
              <a:off x="4973823" y="3756454"/>
              <a:ext cx="299596" cy="603535"/>
            </a:xfrm>
            <a:custGeom>
              <a:avLst/>
              <a:gdLst>
                <a:gd name="connsiteX0" fmla="*/ 138134 w 353875"/>
                <a:gd name="connsiteY0" fmla="*/ 712881 h 712881"/>
                <a:gd name="connsiteX1" fmla="*/ 0 w 353875"/>
                <a:gd name="connsiteY1" fmla="*/ 706582 h 712881"/>
                <a:gd name="connsiteX2" fmla="*/ 240939 w 353875"/>
                <a:gd name="connsiteY2" fmla="*/ 0 h 712881"/>
                <a:gd name="connsiteX3" fmla="*/ 353875 w 353875"/>
                <a:gd name="connsiteY3" fmla="*/ 79815 h 712881"/>
                <a:gd name="connsiteX4" fmla="*/ 138134 w 353875"/>
                <a:gd name="connsiteY4" fmla="*/ 712881 h 71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875" h="712881">
                  <a:moveTo>
                    <a:pt x="138134" y="712881"/>
                  </a:moveTo>
                  <a:cubicBezTo>
                    <a:pt x="90985" y="710738"/>
                    <a:pt x="46889" y="708725"/>
                    <a:pt x="0" y="706582"/>
                  </a:cubicBezTo>
                  <a:cubicBezTo>
                    <a:pt x="13183" y="447004"/>
                    <a:pt x="92284" y="213598"/>
                    <a:pt x="240939" y="0"/>
                  </a:cubicBezTo>
                  <a:cubicBezTo>
                    <a:pt x="279451" y="27211"/>
                    <a:pt x="316208" y="53188"/>
                    <a:pt x="353875" y="79815"/>
                  </a:cubicBezTo>
                  <a:cubicBezTo>
                    <a:pt x="221586" y="270164"/>
                    <a:pt x="150603" y="479411"/>
                    <a:pt x="138134" y="712881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C0A794C-063F-44CA-BD2C-C2390B823114}"/>
              </a:ext>
            </a:extLst>
          </p:cNvPr>
          <p:cNvGrpSpPr/>
          <p:nvPr/>
        </p:nvGrpSpPr>
        <p:grpSpPr>
          <a:xfrm>
            <a:off x="4080094" y="4718749"/>
            <a:ext cx="1176993" cy="1085065"/>
            <a:chOff x="4080094" y="4419645"/>
            <a:chExt cx="1176993" cy="1085065"/>
          </a:xfrm>
          <a:solidFill>
            <a:schemeClr val="accent1"/>
          </a:solidFill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91052CB-289D-42B8-AC93-571E3B1D8F3B}"/>
                </a:ext>
              </a:extLst>
            </p:cNvPr>
            <p:cNvSpPr/>
            <p:nvPr/>
          </p:nvSpPr>
          <p:spPr>
            <a:xfrm>
              <a:off x="4080094" y="4420292"/>
              <a:ext cx="510505" cy="1084418"/>
            </a:xfrm>
            <a:custGeom>
              <a:avLst/>
              <a:gdLst>
                <a:gd name="connsiteX0" fmla="*/ 395829 w 602997"/>
                <a:gd name="connsiteY0" fmla="*/ 1280891 h 1280890"/>
                <a:gd name="connsiteX1" fmla="*/ 0 w 602997"/>
                <a:gd name="connsiteY1" fmla="*/ 1510 h 1280890"/>
                <a:gd name="connsiteX2" fmla="*/ 32082 w 602997"/>
                <a:gd name="connsiteY2" fmla="*/ 81 h 1280890"/>
                <a:gd name="connsiteX3" fmla="*/ 248797 w 602997"/>
                <a:gd name="connsiteY3" fmla="*/ 16 h 1280890"/>
                <a:gd name="connsiteX4" fmla="*/ 602997 w 602997"/>
                <a:gd name="connsiteY4" fmla="*/ 1143406 h 1280890"/>
                <a:gd name="connsiteX5" fmla="*/ 395829 w 602997"/>
                <a:gd name="connsiteY5" fmla="*/ 1280891 h 128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997" h="1280890">
                  <a:moveTo>
                    <a:pt x="395829" y="1280891"/>
                  </a:moveTo>
                  <a:cubicBezTo>
                    <a:pt x="140797" y="890972"/>
                    <a:pt x="9547" y="466243"/>
                    <a:pt x="0" y="1510"/>
                  </a:cubicBezTo>
                  <a:cubicBezTo>
                    <a:pt x="12794" y="926"/>
                    <a:pt x="22405" y="81"/>
                    <a:pt x="32082" y="81"/>
                  </a:cubicBezTo>
                  <a:cubicBezTo>
                    <a:pt x="103390" y="-49"/>
                    <a:pt x="174697" y="16"/>
                    <a:pt x="248797" y="16"/>
                  </a:cubicBezTo>
                  <a:cubicBezTo>
                    <a:pt x="256915" y="413250"/>
                    <a:pt x="374722" y="794207"/>
                    <a:pt x="602997" y="1143406"/>
                  </a:cubicBezTo>
                  <a:cubicBezTo>
                    <a:pt x="534417" y="1188931"/>
                    <a:pt x="467006" y="1233677"/>
                    <a:pt x="395829" y="1280891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396CB9E-7B70-4C97-B47F-2A2246190118}"/>
                </a:ext>
              </a:extLst>
            </p:cNvPr>
            <p:cNvSpPr/>
            <p:nvPr/>
          </p:nvSpPr>
          <p:spPr>
            <a:xfrm>
              <a:off x="4505762" y="4421790"/>
              <a:ext cx="402630" cy="855241"/>
            </a:xfrm>
            <a:custGeom>
              <a:avLst/>
              <a:gdLst>
                <a:gd name="connsiteX0" fmla="*/ 0 w 475578"/>
                <a:gd name="connsiteY0" fmla="*/ 0 h 1010191"/>
                <a:gd name="connsiteX1" fmla="*/ 196193 w 475578"/>
                <a:gd name="connsiteY1" fmla="*/ 0 h 1010191"/>
                <a:gd name="connsiteX2" fmla="*/ 475579 w 475578"/>
                <a:gd name="connsiteY2" fmla="*/ 901736 h 1010191"/>
                <a:gd name="connsiteX3" fmla="*/ 312182 w 475578"/>
                <a:gd name="connsiteY3" fmla="*/ 1010191 h 1010191"/>
                <a:gd name="connsiteX4" fmla="*/ 0 w 475578"/>
                <a:gd name="connsiteY4" fmla="*/ 0 h 101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578" h="1010191">
                  <a:moveTo>
                    <a:pt x="0" y="0"/>
                  </a:moveTo>
                  <a:cubicBezTo>
                    <a:pt x="67346" y="0"/>
                    <a:pt x="130276" y="0"/>
                    <a:pt x="196193" y="0"/>
                  </a:cubicBezTo>
                  <a:cubicBezTo>
                    <a:pt x="202558" y="326404"/>
                    <a:pt x="295751" y="626247"/>
                    <a:pt x="475579" y="901736"/>
                  </a:cubicBezTo>
                  <a:cubicBezTo>
                    <a:pt x="420962" y="937974"/>
                    <a:pt x="367838" y="973238"/>
                    <a:pt x="312182" y="1010191"/>
                  </a:cubicBezTo>
                  <a:cubicBezTo>
                    <a:pt x="111378" y="703529"/>
                    <a:pt x="7728" y="369137"/>
                    <a:pt x="0" y="0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54DA4911-3573-4CCC-A0AD-09ED16146805}"/>
                </a:ext>
              </a:extLst>
            </p:cNvPr>
            <p:cNvSpPr/>
            <p:nvPr/>
          </p:nvSpPr>
          <p:spPr>
            <a:xfrm>
              <a:off x="4973052" y="4419645"/>
              <a:ext cx="284035" cy="603479"/>
            </a:xfrm>
            <a:custGeom>
              <a:avLst/>
              <a:gdLst>
                <a:gd name="connsiteX0" fmla="*/ 220157 w 335496"/>
                <a:gd name="connsiteY0" fmla="*/ 712816 h 712816"/>
                <a:gd name="connsiteX1" fmla="*/ 0 w 335496"/>
                <a:gd name="connsiteY1" fmla="*/ 0 h 712816"/>
                <a:gd name="connsiteX2" fmla="*/ 138199 w 335496"/>
                <a:gd name="connsiteY2" fmla="*/ 0 h 712816"/>
                <a:gd name="connsiteX3" fmla="*/ 335497 w 335496"/>
                <a:gd name="connsiteY3" fmla="*/ 636183 h 712816"/>
                <a:gd name="connsiteX4" fmla="*/ 220157 w 335496"/>
                <a:gd name="connsiteY4" fmla="*/ 712816 h 71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496" h="712816">
                  <a:moveTo>
                    <a:pt x="220157" y="712816"/>
                  </a:moveTo>
                  <a:cubicBezTo>
                    <a:pt x="78192" y="494607"/>
                    <a:pt x="4936" y="259318"/>
                    <a:pt x="0" y="0"/>
                  </a:cubicBezTo>
                  <a:cubicBezTo>
                    <a:pt x="47409" y="0"/>
                    <a:pt x="91570" y="0"/>
                    <a:pt x="138199" y="0"/>
                  </a:cubicBezTo>
                  <a:cubicBezTo>
                    <a:pt x="143070" y="229444"/>
                    <a:pt x="208143" y="440445"/>
                    <a:pt x="335497" y="636183"/>
                  </a:cubicBezTo>
                  <a:cubicBezTo>
                    <a:pt x="297764" y="661252"/>
                    <a:pt x="260422" y="686060"/>
                    <a:pt x="220157" y="712816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3E0ADA8-EA88-4AAF-85AC-62A8E3DDC86B}"/>
              </a:ext>
            </a:extLst>
          </p:cNvPr>
          <p:cNvGrpSpPr/>
          <p:nvPr/>
        </p:nvGrpSpPr>
        <p:grpSpPr>
          <a:xfrm>
            <a:off x="5555365" y="2677538"/>
            <a:ext cx="1134604" cy="1063691"/>
            <a:chOff x="5555365" y="2378434"/>
            <a:chExt cx="1134604" cy="1063691"/>
          </a:xfrm>
          <a:solidFill>
            <a:schemeClr val="accent4"/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C2A5F9F-30B6-40A6-BD01-092F05624681}"/>
                </a:ext>
              </a:extLst>
            </p:cNvPr>
            <p:cNvSpPr/>
            <p:nvPr/>
          </p:nvSpPr>
          <p:spPr>
            <a:xfrm>
              <a:off x="5555365" y="2378434"/>
              <a:ext cx="1134604" cy="287897"/>
            </a:xfrm>
            <a:custGeom>
              <a:avLst/>
              <a:gdLst>
                <a:gd name="connsiteX0" fmla="*/ 1340167 w 1340167"/>
                <a:gd name="connsiteY0" fmla="*/ 104510 h 340058"/>
                <a:gd name="connsiteX1" fmla="*/ 1267756 w 1340167"/>
                <a:gd name="connsiteY1" fmla="*/ 340059 h 340058"/>
                <a:gd name="connsiteX2" fmla="*/ 65982 w 1340167"/>
                <a:gd name="connsiteY2" fmla="*/ 323563 h 340058"/>
                <a:gd name="connsiteX3" fmla="*/ 0 w 1340167"/>
                <a:gd name="connsiteY3" fmla="*/ 87170 h 340058"/>
                <a:gd name="connsiteX4" fmla="*/ 1340167 w 1340167"/>
                <a:gd name="connsiteY4" fmla="*/ 104510 h 34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0167" h="340058">
                  <a:moveTo>
                    <a:pt x="1340167" y="104510"/>
                  </a:moveTo>
                  <a:cubicBezTo>
                    <a:pt x="1316009" y="183091"/>
                    <a:pt x="1292239" y="260374"/>
                    <a:pt x="1267756" y="340059"/>
                  </a:cubicBezTo>
                  <a:cubicBezTo>
                    <a:pt x="868745" y="221213"/>
                    <a:pt x="469344" y="215173"/>
                    <a:pt x="65982" y="323563"/>
                  </a:cubicBezTo>
                  <a:cubicBezTo>
                    <a:pt x="43707" y="243878"/>
                    <a:pt x="21821" y="165362"/>
                    <a:pt x="0" y="87170"/>
                  </a:cubicBezTo>
                  <a:cubicBezTo>
                    <a:pt x="287438" y="-36027"/>
                    <a:pt x="996293" y="-27195"/>
                    <a:pt x="1340167" y="104510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8CCFE6E-4F5C-4274-8509-6D1A960CFAE9}"/>
                </a:ext>
              </a:extLst>
            </p:cNvPr>
            <p:cNvSpPr/>
            <p:nvPr/>
          </p:nvSpPr>
          <p:spPr>
            <a:xfrm>
              <a:off x="5668793" y="2809867"/>
              <a:ext cx="895433" cy="228416"/>
            </a:xfrm>
            <a:custGeom>
              <a:avLst/>
              <a:gdLst>
                <a:gd name="connsiteX0" fmla="*/ 52669 w 1057664"/>
                <a:gd name="connsiteY0" fmla="*/ 257007 h 269800"/>
                <a:gd name="connsiteX1" fmla="*/ 0 w 1057664"/>
                <a:gd name="connsiteY1" fmla="*/ 68282 h 269800"/>
                <a:gd name="connsiteX2" fmla="*/ 1057665 w 1057664"/>
                <a:gd name="connsiteY2" fmla="*/ 82440 h 269800"/>
                <a:gd name="connsiteX3" fmla="*/ 1041948 w 1057664"/>
                <a:gd name="connsiteY3" fmla="*/ 135953 h 269800"/>
                <a:gd name="connsiteX4" fmla="*/ 1000320 w 1057664"/>
                <a:gd name="connsiteY4" fmla="*/ 269801 h 269800"/>
                <a:gd name="connsiteX5" fmla="*/ 52669 w 1057664"/>
                <a:gd name="connsiteY5" fmla="*/ 257007 h 26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7664" h="269800">
                  <a:moveTo>
                    <a:pt x="52669" y="257007"/>
                  </a:moveTo>
                  <a:cubicBezTo>
                    <a:pt x="34874" y="193168"/>
                    <a:pt x="17924" y="132446"/>
                    <a:pt x="0" y="68282"/>
                  </a:cubicBezTo>
                  <a:cubicBezTo>
                    <a:pt x="354655" y="-27639"/>
                    <a:pt x="705348" y="-22119"/>
                    <a:pt x="1057665" y="82440"/>
                  </a:cubicBezTo>
                  <a:cubicBezTo>
                    <a:pt x="1051885" y="102247"/>
                    <a:pt x="1047144" y="119198"/>
                    <a:pt x="1041948" y="135953"/>
                  </a:cubicBezTo>
                  <a:cubicBezTo>
                    <a:pt x="1028310" y="180049"/>
                    <a:pt x="1014542" y="224081"/>
                    <a:pt x="1000320" y="269801"/>
                  </a:cubicBezTo>
                  <a:cubicBezTo>
                    <a:pt x="685540" y="176542"/>
                    <a:pt x="371410" y="171152"/>
                    <a:pt x="52669" y="257007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762F782-DF17-4320-BEF7-F26FFD2DF684}"/>
                </a:ext>
              </a:extLst>
            </p:cNvPr>
            <p:cNvSpPr/>
            <p:nvPr/>
          </p:nvSpPr>
          <p:spPr>
            <a:xfrm>
              <a:off x="5794150" y="3280787"/>
              <a:ext cx="632455" cy="161338"/>
            </a:xfrm>
            <a:custGeom>
              <a:avLst/>
              <a:gdLst>
                <a:gd name="connsiteX0" fmla="*/ 37213 w 747041"/>
                <a:gd name="connsiteY0" fmla="*/ 181542 h 190568"/>
                <a:gd name="connsiteX1" fmla="*/ 0 w 747041"/>
                <a:gd name="connsiteY1" fmla="*/ 48603 h 190568"/>
                <a:gd name="connsiteX2" fmla="*/ 747041 w 747041"/>
                <a:gd name="connsiteY2" fmla="*/ 58279 h 190568"/>
                <a:gd name="connsiteX3" fmla="*/ 706257 w 747041"/>
                <a:gd name="connsiteY3" fmla="*/ 190569 h 190568"/>
                <a:gd name="connsiteX4" fmla="*/ 37213 w 747041"/>
                <a:gd name="connsiteY4" fmla="*/ 181542 h 19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041" h="190568">
                  <a:moveTo>
                    <a:pt x="37213" y="181542"/>
                  </a:moveTo>
                  <a:cubicBezTo>
                    <a:pt x="24678" y="136731"/>
                    <a:pt x="12729" y="94128"/>
                    <a:pt x="0" y="48603"/>
                  </a:cubicBezTo>
                  <a:cubicBezTo>
                    <a:pt x="250161" y="-19847"/>
                    <a:pt x="497270" y="-15431"/>
                    <a:pt x="747041" y="58279"/>
                  </a:cubicBezTo>
                  <a:cubicBezTo>
                    <a:pt x="733144" y="103415"/>
                    <a:pt x="719895" y="146342"/>
                    <a:pt x="706257" y="190569"/>
                  </a:cubicBezTo>
                  <a:cubicBezTo>
                    <a:pt x="483307" y="124457"/>
                    <a:pt x="261591" y="121144"/>
                    <a:pt x="37213" y="181542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030A2ED-647C-40BA-AD82-B31AFB239F07}"/>
              </a:ext>
            </a:extLst>
          </p:cNvPr>
          <p:cNvGrpSpPr/>
          <p:nvPr/>
        </p:nvGrpSpPr>
        <p:grpSpPr>
          <a:xfrm>
            <a:off x="6446509" y="2801315"/>
            <a:ext cx="1261778" cy="1297515"/>
            <a:chOff x="6446509" y="2502211"/>
            <a:chExt cx="1261778" cy="1297515"/>
          </a:xfrm>
          <a:solidFill>
            <a:schemeClr val="accent3"/>
          </a:solidFill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42FEA56-8689-4533-9618-04DFD4A9FC5A}"/>
                </a:ext>
              </a:extLst>
            </p:cNvPr>
            <p:cNvSpPr/>
            <p:nvPr/>
          </p:nvSpPr>
          <p:spPr>
            <a:xfrm>
              <a:off x="6726147" y="2502211"/>
              <a:ext cx="982140" cy="806032"/>
            </a:xfrm>
            <a:custGeom>
              <a:avLst/>
              <a:gdLst>
                <a:gd name="connsiteX0" fmla="*/ 0 w 1160080"/>
                <a:gd name="connsiteY0" fmla="*/ 232951 h 952067"/>
                <a:gd name="connsiteX1" fmla="*/ 86569 w 1160080"/>
                <a:gd name="connsiteY1" fmla="*/ 0 h 952067"/>
                <a:gd name="connsiteX2" fmla="*/ 1160080 w 1160080"/>
                <a:gd name="connsiteY2" fmla="*/ 801918 h 952067"/>
                <a:gd name="connsiteX3" fmla="*/ 1146182 w 1160080"/>
                <a:gd name="connsiteY3" fmla="*/ 813803 h 952067"/>
                <a:gd name="connsiteX4" fmla="*/ 962003 w 1160080"/>
                <a:gd name="connsiteY4" fmla="*/ 952067 h 952067"/>
                <a:gd name="connsiteX5" fmla="*/ 0 w 1160080"/>
                <a:gd name="connsiteY5" fmla="*/ 232951 h 95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0080" h="952067">
                  <a:moveTo>
                    <a:pt x="0" y="232951"/>
                  </a:moveTo>
                  <a:cubicBezTo>
                    <a:pt x="29030" y="154760"/>
                    <a:pt x="57215" y="78971"/>
                    <a:pt x="86569" y="0"/>
                  </a:cubicBezTo>
                  <a:cubicBezTo>
                    <a:pt x="522013" y="165345"/>
                    <a:pt x="878227" y="432716"/>
                    <a:pt x="1160080" y="801918"/>
                  </a:cubicBezTo>
                  <a:cubicBezTo>
                    <a:pt x="1154235" y="806919"/>
                    <a:pt x="1150404" y="810621"/>
                    <a:pt x="1146182" y="813803"/>
                  </a:cubicBezTo>
                  <a:cubicBezTo>
                    <a:pt x="1085590" y="859328"/>
                    <a:pt x="1024933" y="904788"/>
                    <a:pt x="962003" y="952067"/>
                  </a:cubicBezTo>
                  <a:cubicBezTo>
                    <a:pt x="709699" y="621441"/>
                    <a:pt x="390114" y="381411"/>
                    <a:pt x="0" y="232951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E9B11A4-A926-49EE-9AF0-66538B598E43}"/>
                </a:ext>
              </a:extLst>
            </p:cNvPr>
            <p:cNvSpPr/>
            <p:nvPr/>
          </p:nvSpPr>
          <p:spPr>
            <a:xfrm>
              <a:off x="6592706" y="2909076"/>
              <a:ext cx="775132" cy="635590"/>
            </a:xfrm>
            <a:custGeom>
              <a:avLst/>
              <a:gdLst>
                <a:gd name="connsiteX0" fmla="*/ 0 w 915568"/>
                <a:gd name="connsiteY0" fmla="*/ 183659 h 750743"/>
                <a:gd name="connsiteX1" fmla="*/ 68385 w 915568"/>
                <a:gd name="connsiteY1" fmla="*/ 0 h 750743"/>
                <a:gd name="connsiteX2" fmla="*/ 915569 w 915568"/>
                <a:gd name="connsiteY2" fmla="*/ 633066 h 750743"/>
                <a:gd name="connsiteX3" fmla="*/ 837767 w 915568"/>
                <a:gd name="connsiteY3" fmla="*/ 691580 h 750743"/>
                <a:gd name="connsiteX4" fmla="*/ 758991 w 915568"/>
                <a:gd name="connsiteY4" fmla="*/ 750743 h 750743"/>
                <a:gd name="connsiteX5" fmla="*/ 0 w 915568"/>
                <a:gd name="connsiteY5" fmla="*/ 183659 h 75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568" h="750743">
                  <a:moveTo>
                    <a:pt x="0" y="183659"/>
                  </a:moveTo>
                  <a:cubicBezTo>
                    <a:pt x="22860" y="122223"/>
                    <a:pt x="45071" y="62540"/>
                    <a:pt x="68385" y="0"/>
                  </a:cubicBezTo>
                  <a:cubicBezTo>
                    <a:pt x="412130" y="130536"/>
                    <a:pt x="692165" y="341082"/>
                    <a:pt x="915569" y="633066"/>
                  </a:cubicBezTo>
                  <a:cubicBezTo>
                    <a:pt x="888683" y="653328"/>
                    <a:pt x="863225" y="672487"/>
                    <a:pt x="837767" y="691580"/>
                  </a:cubicBezTo>
                  <a:cubicBezTo>
                    <a:pt x="812829" y="710349"/>
                    <a:pt x="787826" y="729052"/>
                    <a:pt x="758991" y="750743"/>
                  </a:cubicBezTo>
                  <a:cubicBezTo>
                    <a:pt x="559875" y="491035"/>
                    <a:pt x="308285" y="300427"/>
                    <a:pt x="0" y="183659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8534024-C28D-4DC5-80FA-7A5C7DD5B927}"/>
                </a:ext>
              </a:extLst>
            </p:cNvPr>
            <p:cNvSpPr/>
            <p:nvPr/>
          </p:nvSpPr>
          <p:spPr>
            <a:xfrm>
              <a:off x="6446509" y="3350965"/>
              <a:ext cx="547233" cy="448761"/>
            </a:xfrm>
            <a:custGeom>
              <a:avLst/>
              <a:gdLst>
                <a:gd name="connsiteX0" fmla="*/ 0 w 646379"/>
                <a:gd name="connsiteY0" fmla="*/ 129627 h 530066"/>
                <a:gd name="connsiteX1" fmla="*/ 48383 w 646379"/>
                <a:gd name="connsiteY1" fmla="*/ 0 h 530066"/>
                <a:gd name="connsiteX2" fmla="*/ 646379 w 646379"/>
                <a:gd name="connsiteY2" fmla="*/ 447069 h 530066"/>
                <a:gd name="connsiteX3" fmla="*/ 535846 w 646379"/>
                <a:gd name="connsiteY3" fmla="*/ 530066 h 530066"/>
                <a:gd name="connsiteX4" fmla="*/ 297310 w 646379"/>
                <a:gd name="connsiteY4" fmla="*/ 292244 h 530066"/>
                <a:gd name="connsiteX5" fmla="*/ 0 w 646379"/>
                <a:gd name="connsiteY5" fmla="*/ 129627 h 53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79" h="530066">
                  <a:moveTo>
                    <a:pt x="0" y="129627"/>
                  </a:moveTo>
                  <a:cubicBezTo>
                    <a:pt x="16496" y="85335"/>
                    <a:pt x="31952" y="43902"/>
                    <a:pt x="48383" y="0"/>
                  </a:cubicBezTo>
                  <a:cubicBezTo>
                    <a:pt x="291270" y="92479"/>
                    <a:pt x="488957" y="240809"/>
                    <a:pt x="646379" y="447069"/>
                  </a:cubicBezTo>
                  <a:cubicBezTo>
                    <a:pt x="608972" y="475189"/>
                    <a:pt x="573578" y="501751"/>
                    <a:pt x="535846" y="530066"/>
                  </a:cubicBezTo>
                  <a:cubicBezTo>
                    <a:pt x="466162" y="439341"/>
                    <a:pt x="387581" y="359850"/>
                    <a:pt x="297310" y="292244"/>
                  </a:cubicBezTo>
                  <a:cubicBezTo>
                    <a:pt x="206844" y="224509"/>
                    <a:pt x="108585" y="170995"/>
                    <a:pt x="0" y="129627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3E3E0C6-F2E1-4ED0-8051-AF115325BE15}"/>
              </a:ext>
            </a:extLst>
          </p:cNvPr>
          <p:cNvGrpSpPr/>
          <p:nvPr/>
        </p:nvGrpSpPr>
        <p:grpSpPr>
          <a:xfrm>
            <a:off x="6933153" y="3575624"/>
            <a:ext cx="1178753" cy="1108596"/>
            <a:chOff x="6933153" y="3276520"/>
            <a:chExt cx="1178753" cy="1108596"/>
          </a:xfrm>
          <a:solidFill>
            <a:schemeClr val="accent2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67C801A-F25D-424C-BA42-16F964514215}"/>
                </a:ext>
              </a:extLst>
            </p:cNvPr>
            <p:cNvSpPr/>
            <p:nvPr/>
          </p:nvSpPr>
          <p:spPr>
            <a:xfrm>
              <a:off x="7599861" y="3276520"/>
              <a:ext cx="512045" cy="1082370"/>
            </a:xfrm>
            <a:custGeom>
              <a:avLst/>
              <a:gdLst>
                <a:gd name="connsiteX0" fmla="*/ 604816 w 604815"/>
                <a:gd name="connsiteY0" fmla="*/ 1278472 h 1278471"/>
                <a:gd name="connsiteX1" fmla="*/ 356019 w 604815"/>
                <a:gd name="connsiteY1" fmla="*/ 1278472 h 1278471"/>
                <a:gd name="connsiteX2" fmla="*/ 260487 w 604815"/>
                <a:gd name="connsiteY2" fmla="*/ 683397 h 1278471"/>
                <a:gd name="connsiteX3" fmla="*/ 0 w 604815"/>
                <a:gd name="connsiteY3" fmla="*/ 137160 h 1278471"/>
                <a:gd name="connsiteX4" fmla="*/ 206065 w 604815"/>
                <a:gd name="connsiteY4" fmla="*/ 0 h 1278471"/>
                <a:gd name="connsiteX5" fmla="*/ 222755 w 604815"/>
                <a:gd name="connsiteY5" fmla="*/ 23444 h 1278471"/>
                <a:gd name="connsiteX6" fmla="*/ 595074 w 604815"/>
                <a:gd name="connsiteY6" fmla="*/ 1100138 h 1278471"/>
                <a:gd name="connsiteX7" fmla="*/ 604816 w 604815"/>
                <a:gd name="connsiteY7" fmla="*/ 1198072 h 1278471"/>
                <a:gd name="connsiteX8" fmla="*/ 604816 w 604815"/>
                <a:gd name="connsiteY8" fmla="*/ 1278472 h 127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15" h="1278471">
                  <a:moveTo>
                    <a:pt x="604816" y="1278472"/>
                  </a:moveTo>
                  <a:cubicBezTo>
                    <a:pt x="522923" y="1278472"/>
                    <a:pt x="441029" y="1278472"/>
                    <a:pt x="356019" y="1278472"/>
                  </a:cubicBezTo>
                  <a:cubicBezTo>
                    <a:pt x="352512" y="1077213"/>
                    <a:pt x="321079" y="877837"/>
                    <a:pt x="260487" y="683397"/>
                  </a:cubicBezTo>
                  <a:cubicBezTo>
                    <a:pt x="200155" y="489801"/>
                    <a:pt x="113521" y="308610"/>
                    <a:pt x="0" y="137160"/>
                  </a:cubicBezTo>
                  <a:cubicBezTo>
                    <a:pt x="69100" y="91180"/>
                    <a:pt x="137030" y="45980"/>
                    <a:pt x="206065" y="0"/>
                  </a:cubicBezTo>
                  <a:cubicBezTo>
                    <a:pt x="212559" y="9092"/>
                    <a:pt x="218014" y="16041"/>
                    <a:pt x="222755" y="23444"/>
                  </a:cubicBezTo>
                  <a:cubicBezTo>
                    <a:pt x="434405" y="352057"/>
                    <a:pt x="559356" y="710673"/>
                    <a:pt x="595074" y="1100138"/>
                  </a:cubicBezTo>
                  <a:cubicBezTo>
                    <a:pt x="598062" y="1132804"/>
                    <a:pt x="601569" y="1165406"/>
                    <a:pt x="604816" y="1198072"/>
                  </a:cubicBezTo>
                  <a:cubicBezTo>
                    <a:pt x="604816" y="1224894"/>
                    <a:pt x="604816" y="1251650"/>
                    <a:pt x="604816" y="1278472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83A40E31-3C03-4D21-B8C7-405036073AD7}"/>
                </a:ext>
              </a:extLst>
            </p:cNvPr>
            <p:cNvSpPr/>
            <p:nvPr/>
          </p:nvSpPr>
          <p:spPr>
            <a:xfrm>
              <a:off x="7281902" y="3519155"/>
              <a:ext cx="403951" cy="854086"/>
            </a:xfrm>
            <a:custGeom>
              <a:avLst/>
              <a:gdLst>
                <a:gd name="connsiteX0" fmla="*/ 163332 w 477137"/>
                <a:gd name="connsiteY0" fmla="*/ 0 h 1008827"/>
                <a:gd name="connsiteX1" fmla="*/ 477137 w 477137"/>
                <a:gd name="connsiteY1" fmla="*/ 1008827 h 1008827"/>
                <a:gd name="connsiteX2" fmla="*/ 280944 w 477137"/>
                <a:gd name="connsiteY2" fmla="*/ 1008827 h 1008827"/>
                <a:gd name="connsiteX3" fmla="*/ 0 w 477137"/>
                <a:gd name="connsiteY3" fmla="*/ 108715 h 1008827"/>
                <a:gd name="connsiteX4" fmla="*/ 163332 w 477137"/>
                <a:gd name="connsiteY4" fmla="*/ 0 h 100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137" h="1008827">
                  <a:moveTo>
                    <a:pt x="163332" y="0"/>
                  </a:moveTo>
                  <a:cubicBezTo>
                    <a:pt x="364656" y="306921"/>
                    <a:pt x="468630" y="640924"/>
                    <a:pt x="477137" y="1008827"/>
                  </a:cubicBezTo>
                  <a:cubicBezTo>
                    <a:pt x="411350" y="1008827"/>
                    <a:pt x="347706" y="1008827"/>
                    <a:pt x="280944" y="1008827"/>
                  </a:cubicBezTo>
                  <a:cubicBezTo>
                    <a:pt x="273995" y="684046"/>
                    <a:pt x="180347" y="384139"/>
                    <a:pt x="0" y="108715"/>
                  </a:cubicBezTo>
                  <a:cubicBezTo>
                    <a:pt x="53773" y="72931"/>
                    <a:pt x="107026" y="37472"/>
                    <a:pt x="163332" y="0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18B8C9A-83CE-4817-AF36-77C515B7FB36}"/>
                </a:ext>
              </a:extLst>
            </p:cNvPr>
            <p:cNvSpPr/>
            <p:nvPr/>
          </p:nvSpPr>
          <p:spPr>
            <a:xfrm>
              <a:off x="6933153" y="3781801"/>
              <a:ext cx="285246" cy="603315"/>
            </a:xfrm>
            <a:custGeom>
              <a:avLst/>
              <a:gdLst>
                <a:gd name="connsiteX0" fmla="*/ 336925 w 336925"/>
                <a:gd name="connsiteY0" fmla="*/ 712622 h 712621"/>
                <a:gd name="connsiteX1" fmla="*/ 198856 w 336925"/>
                <a:gd name="connsiteY1" fmla="*/ 712622 h 712621"/>
                <a:gd name="connsiteX2" fmla="*/ 0 w 336925"/>
                <a:gd name="connsiteY2" fmla="*/ 76633 h 712621"/>
                <a:gd name="connsiteX3" fmla="*/ 115339 w 336925"/>
                <a:gd name="connsiteY3" fmla="*/ 0 h 712621"/>
                <a:gd name="connsiteX4" fmla="*/ 336925 w 336925"/>
                <a:gd name="connsiteY4" fmla="*/ 712622 h 71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925" h="712621">
                  <a:moveTo>
                    <a:pt x="336925" y="712622"/>
                  </a:moveTo>
                  <a:cubicBezTo>
                    <a:pt x="289257" y="712622"/>
                    <a:pt x="245810" y="712622"/>
                    <a:pt x="198856" y="712622"/>
                  </a:cubicBezTo>
                  <a:cubicBezTo>
                    <a:pt x="192881" y="483502"/>
                    <a:pt x="128003" y="271463"/>
                    <a:pt x="0" y="76633"/>
                  </a:cubicBezTo>
                  <a:cubicBezTo>
                    <a:pt x="38512" y="51045"/>
                    <a:pt x="76114" y="26107"/>
                    <a:pt x="115339" y="0"/>
                  </a:cubicBezTo>
                  <a:cubicBezTo>
                    <a:pt x="257565" y="216391"/>
                    <a:pt x="330691" y="452005"/>
                    <a:pt x="336925" y="712622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85B93B5-4222-4A3B-BA6C-C4D25B47D3DA}"/>
              </a:ext>
            </a:extLst>
          </p:cNvPr>
          <p:cNvGrpSpPr/>
          <p:nvPr/>
        </p:nvGrpSpPr>
        <p:grpSpPr>
          <a:xfrm>
            <a:off x="4517089" y="2783007"/>
            <a:ext cx="1253418" cy="1294049"/>
            <a:chOff x="4517089" y="2483903"/>
            <a:chExt cx="1253418" cy="1294049"/>
          </a:xfrm>
          <a:solidFill>
            <a:schemeClr val="accent3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96132960-CF7F-4AB2-A3AB-431B97333FEC}"/>
                </a:ext>
              </a:extLst>
            </p:cNvPr>
            <p:cNvSpPr/>
            <p:nvPr/>
          </p:nvSpPr>
          <p:spPr>
            <a:xfrm>
              <a:off x="4517089" y="2483903"/>
              <a:ext cx="995555" cy="785525"/>
            </a:xfrm>
            <a:custGeom>
              <a:avLst/>
              <a:gdLst>
                <a:gd name="connsiteX0" fmla="*/ 1095397 w 1175926"/>
                <a:gd name="connsiteY0" fmla="*/ 0 h 927843"/>
                <a:gd name="connsiteX1" fmla="*/ 1175926 w 1175926"/>
                <a:gd name="connsiteY1" fmla="*/ 235224 h 927843"/>
                <a:gd name="connsiteX2" fmla="*/ 636963 w 1175926"/>
                <a:gd name="connsiteY2" fmla="*/ 510843 h 927843"/>
                <a:gd name="connsiteX3" fmla="*/ 194894 w 1175926"/>
                <a:gd name="connsiteY3" fmla="*/ 927843 h 927843"/>
                <a:gd name="connsiteX4" fmla="*/ 0 w 1175926"/>
                <a:gd name="connsiteY4" fmla="*/ 773149 h 927843"/>
                <a:gd name="connsiteX5" fmla="*/ 1095397 w 1175926"/>
                <a:gd name="connsiteY5" fmla="*/ 0 h 92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5926" h="927843">
                  <a:moveTo>
                    <a:pt x="1095397" y="0"/>
                  </a:moveTo>
                  <a:cubicBezTo>
                    <a:pt x="1122348" y="78711"/>
                    <a:pt x="1148585" y="155279"/>
                    <a:pt x="1175926" y="235224"/>
                  </a:cubicBezTo>
                  <a:cubicBezTo>
                    <a:pt x="982850" y="302505"/>
                    <a:pt x="803152" y="393556"/>
                    <a:pt x="636963" y="510843"/>
                  </a:cubicBezTo>
                  <a:cubicBezTo>
                    <a:pt x="470448" y="628390"/>
                    <a:pt x="323742" y="767044"/>
                    <a:pt x="194894" y="927843"/>
                  </a:cubicBezTo>
                  <a:cubicBezTo>
                    <a:pt x="130081" y="876408"/>
                    <a:pt x="66762" y="826077"/>
                    <a:pt x="0" y="773149"/>
                  </a:cubicBezTo>
                  <a:cubicBezTo>
                    <a:pt x="291985" y="411155"/>
                    <a:pt x="655407" y="154175"/>
                    <a:pt x="1095397" y="0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C46194B-9406-4E41-B565-41BD21D6C084}"/>
                </a:ext>
              </a:extLst>
            </p:cNvPr>
            <p:cNvSpPr/>
            <p:nvPr/>
          </p:nvSpPr>
          <p:spPr>
            <a:xfrm>
              <a:off x="4850442" y="2894506"/>
              <a:ext cx="785249" cy="619644"/>
            </a:xfrm>
            <a:custGeom>
              <a:avLst/>
              <a:gdLst>
                <a:gd name="connsiteX0" fmla="*/ 927518 w 927518"/>
                <a:gd name="connsiteY0" fmla="*/ 185608 h 731909"/>
                <a:gd name="connsiteX1" fmla="*/ 500387 w 927518"/>
                <a:gd name="connsiteY1" fmla="*/ 404401 h 731909"/>
                <a:gd name="connsiteX2" fmla="*/ 153785 w 927518"/>
                <a:gd name="connsiteY2" fmla="*/ 731910 h 731909"/>
                <a:gd name="connsiteX3" fmla="*/ 0 w 927518"/>
                <a:gd name="connsiteY3" fmla="*/ 609752 h 731909"/>
                <a:gd name="connsiteX4" fmla="*/ 863679 w 927518"/>
                <a:gd name="connsiteY4" fmla="*/ 0 h 731909"/>
                <a:gd name="connsiteX5" fmla="*/ 927518 w 927518"/>
                <a:gd name="connsiteY5" fmla="*/ 185608 h 73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7518" h="731909">
                  <a:moveTo>
                    <a:pt x="927518" y="185608"/>
                  </a:moveTo>
                  <a:cubicBezTo>
                    <a:pt x="772954" y="239316"/>
                    <a:pt x="631313" y="311468"/>
                    <a:pt x="500387" y="404401"/>
                  </a:cubicBezTo>
                  <a:cubicBezTo>
                    <a:pt x="370176" y="496815"/>
                    <a:pt x="254837" y="605076"/>
                    <a:pt x="153785" y="731910"/>
                  </a:cubicBezTo>
                  <a:cubicBezTo>
                    <a:pt x="102350" y="691060"/>
                    <a:pt x="52344" y="651380"/>
                    <a:pt x="0" y="609752"/>
                  </a:cubicBezTo>
                  <a:cubicBezTo>
                    <a:pt x="230159" y="324456"/>
                    <a:pt x="516103" y="122353"/>
                    <a:pt x="863679" y="0"/>
                  </a:cubicBezTo>
                  <a:cubicBezTo>
                    <a:pt x="885046" y="62086"/>
                    <a:pt x="905762" y="122353"/>
                    <a:pt x="927518" y="185608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6E61CFFA-F264-4DC7-8B71-9F2E2D0135BE}"/>
                </a:ext>
              </a:extLst>
            </p:cNvPr>
            <p:cNvSpPr/>
            <p:nvPr/>
          </p:nvSpPr>
          <p:spPr>
            <a:xfrm>
              <a:off x="5216292" y="3340793"/>
              <a:ext cx="554215" cy="437159"/>
            </a:xfrm>
            <a:custGeom>
              <a:avLst/>
              <a:gdLst>
                <a:gd name="connsiteX0" fmla="*/ 654627 w 654627"/>
                <a:gd name="connsiteY0" fmla="*/ 130860 h 516363"/>
                <a:gd name="connsiteX1" fmla="*/ 108130 w 654627"/>
                <a:gd name="connsiteY1" fmla="*/ 516363 h 516363"/>
                <a:gd name="connsiteX2" fmla="*/ 0 w 654627"/>
                <a:gd name="connsiteY2" fmla="*/ 430314 h 516363"/>
                <a:gd name="connsiteX3" fmla="*/ 609946 w 654627"/>
                <a:gd name="connsiteY3" fmla="*/ 0 h 516363"/>
                <a:gd name="connsiteX4" fmla="*/ 654627 w 654627"/>
                <a:gd name="connsiteY4" fmla="*/ 130860 h 51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627" h="516363">
                  <a:moveTo>
                    <a:pt x="654627" y="130860"/>
                  </a:moveTo>
                  <a:cubicBezTo>
                    <a:pt x="432781" y="209442"/>
                    <a:pt x="252954" y="337705"/>
                    <a:pt x="108130" y="516363"/>
                  </a:cubicBezTo>
                  <a:cubicBezTo>
                    <a:pt x="71762" y="487399"/>
                    <a:pt x="37018" y="459733"/>
                    <a:pt x="0" y="430314"/>
                  </a:cubicBezTo>
                  <a:cubicBezTo>
                    <a:pt x="163007" y="228535"/>
                    <a:pt x="364656" y="85985"/>
                    <a:pt x="609946" y="0"/>
                  </a:cubicBezTo>
                  <a:cubicBezTo>
                    <a:pt x="625273" y="44746"/>
                    <a:pt x="639755" y="87154"/>
                    <a:pt x="654627" y="130860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E20FD660-DDD3-4472-BE73-B9D78C7EF58A}"/>
              </a:ext>
            </a:extLst>
          </p:cNvPr>
          <p:cNvSpPr/>
          <p:nvPr/>
        </p:nvSpPr>
        <p:spPr>
          <a:xfrm>
            <a:off x="5616900" y="4126759"/>
            <a:ext cx="1011710" cy="2333576"/>
          </a:xfrm>
          <a:custGeom>
            <a:avLst/>
            <a:gdLst>
              <a:gd name="connsiteX0" fmla="*/ 144401 w 1137408"/>
              <a:gd name="connsiteY0" fmla="*/ 799930 h 2623506"/>
              <a:gd name="connsiteX1" fmla="*/ 991954 w 1137408"/>
              <a:gd name="connsiteY1" fmla="*/ 799930 h 2623506"/>
              <a:gd name="connsiteX2" fmla="*/ 991954 w 1137408"/>
              <a:gd name="connsiteY2" fmla="*/ 815107 h 2623506"/>
              <a:gd name="connsiteX3" fmla="*/ 991280 w 1137408"/>
              <a:gd name="connsiteY3" fmla="*/ 1126583 h 2623506"/>
              <a:gd name="connsiteX4" fmla="*/ 828024 w 1137408"/>
              <a:gd name="connsiteY4" fmla="*/ 1457527 h 2623506"/>
              <a:gd name="connsiteX5" fmla="*/ 412936 w 1137408"/>
              <a:gd name="connsiteY5" fmla="*/ 1517773 h 2623506"/>
              <a:gd name="connsiteX6" fmla="*/ 163585 w 1137408"/>
              <a:gd name="connsiteY6" fmla="*/ 1250160 h 2623506"/>
              <a:gd name="connsiteX7" fmla="*/ 145040 w 1137408"/>
              <a:gd name="connsiteY7" fmla="*/ 1141299 h 2623506"/>
              <a:gd name="connsiteX8" fmla="*/ 143621 w 1137408"/>
              <a:gd name="connsiteY8" fmla="*/ 810817 h 2623506"/>
              <a:gd name="connsiteX9" fmla="*/ 144401 w 1137408"/>
              <a:gd name="connsiteY9" fmla="*/ 799930 h 2623506"/>
              <a:gd name="connsiteX10" fmla="*/ 18626 w 1137408"/>
              <a:gd name="connsiteY10" fmla="*/ 799008 h 2623506"/>
              <a:gd name="connsiteX11" fmla="*/ 60859 w 1137408"/>
              <a:gd name="connsiteY11" fmla="*/ 799257 h 2623506"/>
              <a:gd name="connsiteX12" fmla="*/ 60859 w 1137408"/>
              <a:gd name="connsiteY12" fmla="*/ 817766 h 2623506"/>
              <a:gd name="connsiteX13" fmla="*/ 61568 w 1137408"/>
              <a:gd name="connsiteY13" fmla="*/ 1133675 h 2623506"/>
              <a:gd name="connsiteX14" fmla="*/ 131849 w 1137408"/>
              <a:gd name="connsiteY14" fmla="*/ 1374835 h 2623506"/>
              <a:gd name="connsiteX15" fmla="*/ 426624 w 1137408"/>
              <a:gd name="connsiteY15" fmla="*/ 1604470 h 2623506"/>
              <a:gd name="connsiteX16" fmla="*/ 631757 w 1137408"/>
              <a:gd name="connsiteY16" fmla="*/ 1620144 h 2623506"/>
              <a:gd name="connsiteX17" fmla="*/ 848485 w 1137408"/>
              <a:gd name="connsiteY17" fmla="*/ 1539650 h 2623506"/>
              <a:gd name="connsiteX18" fmla="*/ 1050355 w 1137408"/>
              <a:gd name="connsiteY18" fmla="*/ 1275371 h 2623506"/>
              <a:gd name="connsiteX19" fmla="*/ 1076419 w 1137408"/>
              <a:gd name="connsiteY19" fmla="*/ 1110271 h 2623506"/>
              <a:gd name="connsiteX20" fmla="*/ 1076666 w 1137408"/>
              <a:gd name="connsiteY20" fmla="*/ 819220 h 2623506"/>
              <a:gd name="connsiteX21" fmla="*/ 1076666 w 1137408"/>
              <a:gd name="connsiteY21" fmla="*/ 799824 h 2623506"/>
              <a:gd name="connsiteX22" fmla="*/ 1130530 w 1137408"/>
              <a:gd name="connsiteY22" fmla="*/ 800178 h 2623506"/>
              <a:gd name="connsiteX23" fmla="*/ 1136699 w 1137408"/>
              <a:gd name="connsiteY23" fmla="*/ 807944 h 2623506"/>
              <a:gd name="connsiteX24" fmla="*/ 1137267 w 1137408"/>
              <a:gd name="connsiteY24" fmla="*/ 821029 h 2623506"/>
              <a:gd name="connsiteX25" fmla="*/ 1137160 w 1137408"/>
              <a:gd name="connsiteY25" fmla="*/ 1110626 h 2623506"/>
              <a:gd name="connsiteX26" fmla="*/ 1094396 w 1137408"/>
              <a:gd name="connsiteY26" fmla="*/ 1332922 h 2623506"/>
              <a:gd name="connsiteX27" fmla="*/ 988231 w 1137408"/>
              <a:gd name="connsiteY27" fmla="*/ 1499440 h 2623506"/>
              <a:gd name="connsiteX28" fmla="*/ 817706 w 1137408"/>
              <a:gd name="connsiteY28" fmla="*/ 1627732 h 2623506"/>
              <a:gd name="connsiteX29" fmla="*/ 716718 w 1137408"/>
              <a:gd name="connsiteY29" fmla="*/ 1665673 h 2623506"/>
              <a:gd name="connsiteX30" fmla="*/ 705548 w 1137408"/>
              <a:gd name="connsiteY30" fmla="*/ 1679255 h 2623506"/>
              <a:gd name="connsiteX31" fmla="*/ 705689 w 1137408"/>
              <a:gd name="connsiteY31" fmla="*/ 2308164 h 2623506"/>
              <a:gd name="connsiteX32" fmla="*/ 706470 w 1137408"/>
              <a:gd name="connsiteY32" fmla="*/ 2316958 h 2623506"/>
              <a:gd name="connsiteX33" fmla="*/ 987734 w 1137408"/>
              <a:gd name="connsiteY33" fmla="*/ 2316958 h 2623506"/>
              <a:gd name="connsiteX34" fmla="*/ 987734 w 1137408"/>
              <a:gd name="connsiteY34" fmla="*/ 2335468 h 2623506"/>
              <a:gd name="connsiteX35" fmla="*/ 987770 w 1137408"/>
              <a:gd name="connsiteY35" fmla="*/ 2606024 h 2623506"/>
              <a:gd name="connsiteX36" fmla="*/ 988479 w 1137408"/>
              <a:gd name="connsiteY36" fmla="*/ 2623506 h 2623506"/>
              <a:gd name="connsiteX37" fmla="*/ 149047 w 1137408"/>
              <a:gd name="connsiteY37" fmla="*/ 2623506 h 2623506"/>
              <a:gd name="connsiteX38" fmla="*/ 149898 w 1137408"/>
              <a:gd name="connsiteY38" fmla="*/ 2560707 h 2623506"/>
              <a:gd name="connsiteX39" fmla="*/ 149933 w 1137408"/>
              <a:gd name="connsiteY39" fmla="*/ 2335468 h 2623506"/>
              <a:gd name="connsiteX40" fmla="*/ 149933 w 1137408"/>
              <a:gd name="connsiteY40" fmla="*/ 2317986 h 2623506"/>
              <a:gd name="connsiteX41" fmla="*/ 458395 w 1137408"/>
              <a:gd name="connsiteY41" fmla="*/ 2317986 h 2623506"/>
              <a:gd name="connsiteX42" fmla="*/ 458395 w 1137408"/>
              <a:gd name="connsiteY42" fmla="*/ 1676382 h 2623506"/>
              <a:gd name="connsiteX43" fmla="*/ 384108 w 1137408"/>
              <a:gd name="connsiteY43" fmla="*/ 1654326 h 2623506"/>
              <a:gd name="connsiteX44" fmla="*/ 151742 w 1137408"/>
              <a:gd name="connsiteY44" fmla="*/ 1502702 h 2623506"/>
              <a:gd name="connsiteX45" fmla="*/ 968 w 1137408"/>
              <a:gd name="connsiteY45" fmla="*/ 1132576 h 2623506"/>
              <a:gd name="connsiteX46" fmla="*/ 46 w 1137408"/>
              <a:gd name="connsiteY46" fmla="*/ 818156 h 2623506"/>
              <a:gd name="connsiteX47" fmla="*/ 18626 w 1137408"/>
              <a:gd name="connsiteY47" fmla="*/ 799008 h 2623506"/>
              <a:gd name="connsiteX48" fmla="*/ 144543 w 1137408"/>
              <a:gd name="connsiteY48" fmla="*/ 677524 h 2623506"/>
              <a:gd name="connsiteX49" fmla="*/ 991244 w 1137408"/>
              <a:gd name="connsiteY49" fmla="*/ 677524 h 2623506"/>
              <a:gd name="connsiteX50" fmla="*/ 991244 w 1137408"/>
              <a:gd name="connsiteY50" fmla="*/ 772414 h 2623506"/>
              <a:gd name="connsiteX51" fmla="*/ 144543 w 1137408"/>
              <a:gd name="connsiteY51" fmla="*/ 772414 h 2623506"/>
              <a:gd name="connsiteX52" fmla="*/ 144543 w 1137408"/>
              <a:gd name="connsiteY52" fmla="*/ 677524 h 2623506"/>
              <a:gd name="connsiteX53" fmla="*/ 970998 w 1137408"/>
              <a:gd name="connsiteY53" fmla="*/ 285590 h 2623506"/>
              <a:gd name="connsiteX54" fmla="*/ 988373 w 1137408"/>
              <a:gd name="connsiteY54" fmla="*/ 369700 h 2623506"/>
              <a:gd name="connsiteX55" fmla="*/ 991813 w 1137408"/>
              <a:gd name="connsiteY55" fmla="*/ 590116 h 2623506"/>
              <a:gd name="connsiteX56" fmla="*/ 991848 w 1137408"/>
              <a:gd name="connsiteY56" fmla="*/ 648057 h 2623506"/>
              <a:gd name="connsiteX57" fmla="*/ 966211 w 1137408"/>
              <a:gd name="connsiteY57" fmla="*/ 648057 h 2623506"/>
              <a:gd name="connsiteX58" fmla="*/ 966211 w 1137408"/>
              <a:gd name="connsiteY58" fmla="*/ 286547 h 2623506"/>
              <a:gd name="connsiteX59" fmla="*/ 970998 w 1137408"/>
              <a:gd name="connsiteY59" fmla="*/ 285590 h 2623506"/>
              <a:gd name="connsiteX60" fmla="*/ 174152 w 1137408"/>
              <a:gd name="connsiteY60" fmla="*/ 273570 h 2623506"/>
              <a:gd name="connsiteX61" fmla="*/ 174188 w 1137408"/>
              <a:gd name="connsiteY61" fmla="*/ 647916 h 2623506"/>
              <a:gd name="connsiteX62" fmla="*/ 145465 w 1137408"/>
              <a:gd name="connsiteY62" fmla="*/ 647916 h 2623506"/>
              <a:gd name="connsiteX63" fmla="*/ 144544 w 1137408"/>
              <a:gd name="connsiteY63" fmla="*/ 634761 h 2623506"/>
              <a:gd name="connsiteX64" fmla="*/ 145253 w 1137408"/>
              <a:gd name="connsiteY64" fmla="*/ 402536 h 2623506"/>
              <a:gd name="connsiteX65" fmla="*/ 174152 w 1137408"/>
              <a:gd name="connsiteY65" fmla="*/ 273570 h 2623506"/>
              <a:gd name="connsiteX66" fmla="*/ 871144 w 1137408"/>
              <a:gd name="connsiteY66" fmla="*/ 127831 h 2623506"/>
              <a:gd name="connsiteX67" fmla="*/ 908448 w 1137408"/>
              <a:gd name="connsiteY67" fmla="*/ 171588 h 2623506"/>
              <a:gd name="connsiteX68" fmla="*/ 937702 w 1137408"/>
              <a:gd name="connsiteY68" fmla="*/ 259953 h 2623506"/>
              <a:gd name="connsiteX69" fmla="*/ 937702 w 1137408"/>
              <a:gd name="connsiteY69" fmla="*/ 634086 h 2623506"/>
              <a:gd name="connsiteX70" fmla="*/ 937099 w 1137408"/>
              <a:gd name="connsiteY70" fmla="*/ 647951 h 2623506"/>
              <a:gd name="connsiteX71" fmla="*/ 871109 w 1137408"/>
              <a:gd name="connsiteY71" fmla="*/ 647951 h 2623506"/>
              <a:gd name="connsiteX72" fmla="*/ 871144 w 1137408"/>
              <a:gd name="connsiteY72" fmla="*/ 127831 h 2623506"/>
              <a:gd name="connsiteX73" fmla="*/ 270141 w 1137408"/>
              <a:gd name="connsiteY73" fmla="*/ 125314 h 2623506"/>
              <a:gd name="connsiteX74" fmla="*/ 270141 w 1137408"/>
              <a:gd name="connsiteY74" fmla="*/ 648519 h 2623506"/>
              <a:gd name="connsiteX75" fmla="*/ 202768 w 1137408"/>
              <a:gd name="connsiteY75" fmla="*/ 648519 h 2623506"/>
              <a:gd name="connsiteX76" fmla="*/ 202768 w 1137408"/>
              <a:gd name="connsiteY76" fmla="*/ 632491 h 2623506"/>
              <a:gd name="connsiteX77" fmla="*/ 203087 w 1137408"/>
              <a:gd name="connsiteY77" fmla="*/ 221586 h 2623506"/>
              <a:gd name="connsiteX78" fmla="*/ 210640 w 1137408"/>
              <a:gd name="connsiteY78" fmla="*/ 197509 h 2623506"/>
              <a:gd name="connsiteX79" fmla="*/ 260000 w 1137408"/>
              <a:gd name="connsiteY79" fmla="*/ 134250 h 2623506"/>
              <a:gd name="connsiteX80" fmla="*/ 270141 w 1137408"/>
              <a:gd name="connsiteY80" fmla="*/ 125314 h 2623506"/>
              <a:gd name="connsiteX81" fmla="*/ 773667 w 1137408"/>
              <a:gd name="connsiteY81" fmla="*/ 51416 h 2623506"/>
              <a:gd name="connsiteX82" fmla="*/ 839516 w 1137408"/>
              <a:gd name="connsiteY82" fmla="*/ 99747 h 2623506"/>
              <a:gd name="connsiteX83" fmla="*/ 842033 w 1137408"/>
              <a:gd name="connsiteY83" fmla="*/ 110527 h 2623506"/>
              <a:gd name="connsiteX84" fmla="*/ 841465 w 1137408"/>
              <a:gd name="connsiteY84" fmla="*/ 639688 h 2623506"/>
              <a:gd name="connsiteX85" fmla="*/ 840615 w 1137408"/>
              <a:gd name="connsiteY85" fmla="*/ 647703 h 2623506"/>
              <a:gd name="connsiteX86" fmla="*/ 773667 w 1137408"/>
              <a:gd name="connsiteY86" fmla="*/ 647703 h 2623506"/>
              <a:gd name="connsiteX87" fmla="*/ 773667 w 1137408"/>
              <a:gd name="connsiteY87" fmla="*/ 51416 h 2623506"/>
              <a:gd name="connsiteX88" fmla="*/ 364215 w 1137408"/>
              <a:gd name="connsiteY88" fmla="*/ 51416 h 2623506"/>
              <a:gd name="connsiteX89" fmla="*/ 364215 w 1137408"/>
              <a:gd name="connsiteY89" fmla="*/ 647738 h 2623506"/>
              <a:gd name="connsiteX90" fmla="*/ 298828 w 1137408"/>
              <a:gd name="connsiteY90" fmla="*/ 647738 h 2623506"/>
              <a:gd name="connsiteX91" fmla="*/ 298828 w 1137408"/>
              <a:gd name="connsiteY91" fmla="*/ 631001 h 2623506"/>
              <a:gd name="connsiteX92" fmla="*/ 298154 w 1137408"/>
              <a:gd name="connsiteY92" fmla="*/ 111981 h 2623506"/>
              <a:gd name="connsiteX93" fmla="*/ 308402 w 1137408"/>
              <a:gd name="connsiteY93" fmla="*/ 89854 h 2623506"/>
              <a:gd name="connsiteX94" fmla="*/ 364215 w 1137408"/>
              <a:gd name="connsiteY94" fmla="*/ 51416 h 2623506"/>
              <a:gd name="connsiteX95" fmla="*/ 678493 w 1137408"/>
              <a:gd name="connsiteY95" fmla="*/ 14432 h 2623506"/>
              <a:gd name="connsiteX96" fmla="*/ 740334 w 1137408"/>
              <a:gd name="connsiteY96" fmla="*/ 37587 h 2623506"/>
              <a:gd name="connsiteX97" fmla="*/ 746256 w 1137408"/>
              <a:gd name="connsiteY97" fmla="*/ 51806 h 2623506"/>
              <a:gd name="connsiteX98" fmla="*/ 746362 w 1137408"/>
              <a:gd name="connsiteY98" fmla="*/ 157085 h 2623506"/>
              <a:gd name="connsiteX99" fmla="*/ 745831 w 1137408"/>
              <a:gd name="connsiteY99" fmla="*/ 629441 h 2623506"/>
              <a:gd name="connsiteX100" fmla="*/ 745866 w 1137408"/>
              <a:gd name="connsiteY100" fmla="*/ 647525 h 2623506"/>
              <a:gd name="connsiteX101" fmla="*/ 678493 w 1137408"/>
              <a:gd name="connsiteY101" fmla="*/ 647525 h 2623506"/>
              <a:gd name="connsiteX102" fmla="*/ 678493 w 1137408"/>
              <a:gd name="connsiteY102" fmla="*/ 14432 h 2623506"/>
              <a:gd name="connsiteX103" fmla="*/ 460240 w 1137408"/>
              <a:gd name="connsiteY103" fmla="*/ 14042 h 2623506"/>
              <a:gd name="connsiteX104" fmla="*/ 460240 w 1137408"/>
              <a:gd name="connsiteY104" fmla="*/ 647065 h 2623506"/>
              <a:gd name="connsiteX105" fmla="*/ 393966 w 1137408"/>
              <a:gd name="connsiteY105" fmla="*/ 647065 h 2623506"/>
              <a:gd name="connsiteX106" fmla="*/ 392903 w 1137408"/>
              <a:gd name="connsiteY106" fmla="*/ 636959 h 2623506"/>
              <a:gd name="connsiteX107" fmla="*/ 392690 w 1137408"/>
              <a:gd name="connsiteY107" fmla="*/ 62338 h 2623506"/>
              <a:gd name="connsiteX108" fmla="*/ 416271 w 1137408"/>
              <a:gd name="connsiteY108" fmla="*/ 28828 h 2623506"/>
              <a:gd name="connsiteX109" fmla="*/ 460240 w 1137408"/>
              <a:gd name="connsiteY109" fmla="*/ 14042 h 2623506"/>
              <a:gd name="connsiteX110" fmla="*/ 582220 w 1137408"/>
              <a:gd name="connsiteY110" fmla="*/ 1914 h 2623506"/>
              <a:gd name="connsiteX111" fmla="*/ 603211 w 1137408"/>
              <a:gd name="connsiteY111" fmla="*/ 2021 h 2623506"/>
              <a:gd name="connsiteX112" fmla="*/ 648493 w 1137408"/>
              <a:gd name="connsiteY112" fmla="*/ 7517 h 2623506"/>
              <a:gd name="connsiteX113" fmla="*/ 648493 w 1137408"/>
              <a:gd name="connsiteY113" fmla="*/ 647561 h 2623506"/>
              <a:gd name="connsiteX114" fmla="*/ 582220 w 1137408"/>
              <a:gd name="connsiteY114" fmla="*/ 647561 h 2623506"/>
              <a:gd name="connsiteX115" fmla="*/ 582220 w 1137408"/>
              <a:gd name="connsiteY115" fmla="*/ 1914 h 2623506"/>
              <a:gd name="connsiteX116" fmla="*/ 554739 w 1137408"/>
              <a:gd name="connsiteY116" fmla="*/ 0 h 2623506"/>
              <a:gd name="connsiteX117" fmla="*/ 554739 w 1137408"/>
              <a:gd name="connsiteY117" fmla="*/ 648306 h 2623506"/>
              <a:gd name="connsiteX118" fmla="*/ 490274 w 1137408"/>
              <a:gd name="connsiteY118" fmla="*/ 648306 h 2623506"/>
              <a:gd name="connsiteX119" fmla="*/ 490274 w 1137408"/>
              <a:gd name="connsiteY119" fmla="*/ 7482 h 2623506"/>
              <a:gd name="connsiteX120" fmla="*/ 554739 w 1137408"/>
              <a:gd name="connsiteY120" fmla="*/ 0 h 262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137408" h="2623506">
                <a:moveTo>
                  <a:pt x="144401" y="799930"/>
                </a:moveTo>
                <a:cubicBezTo>
                  <a:pt x="426836" y="799930"/>
                  <a:pt x="708668" y="799930"/>
                  <a:pt x="991954" y="799930"/>
                </a:cubicBezTo>
                <a:cubicBezTo>
                  <a:pt x="991954" y="805568"/>
                  <a:pt x="991954" y="810320"/>
                  <a:pt x="991954" y="815107"/>
                </a:cubicBezTo>
                <a:cubicBezTo>
                  <a:pt x="991741" y="918933"/>
                  <a:pt x="991492" y="1022758"/>
                  <a:pt x="991280" y="1126583"/>
                </a:cubicBezTo>
                <a:cubicBezTo>
                  <a:pt x="991032" y="1263670"/>
                  <a:pt x="934545" y="1374516"/>
                  <a:pt x="828024" y="1457527"/>
                </a:cubicBezTo>
                <a:cubicBezTo>
                  <a:pt x="702321" y="1555431"/>
                  <a:pt x="560412" y="1574579"/>
                  <a:pt x="412936" y="1517773"/>
                </a:cubicBezTo>
                <a:cubicBezTo>
                  <a:pt x="288651" y="1469867"/>
                  <a:pt x="205463" y="1377885"/>
                  <a:pt x="163585" y="1250160"/>
                </a:cubicBezTo>
                <a:cubicBezTo>
                  <a:pt x="151990" y="1214771"/>
                  <a:pt x="145146" y="1178674"/>
                  <a:pt x="145040" y="1141299"/>
                </a:cubicBezTo>
                <a:cubicBezTo>
                  <a:pt x="144720" y="1031126"/>
                  <a:pt x="144082" y="920989"/>
                  <a:pt x="143621" y="810817"/>
                </a:cubicBezTo>
                <a:cubicBezTo>
                  <a:pt x="143656" y="807483"/>
                  <a:pt x="144117" y="804185"/>
                  <a:pt x="144401" y="799930"/>
                </a:cubicBezTo>
                <a:close/>
                <a:moveTo>
                  <a:pt x="18626" y="799008"/>
                </a:moveTo>
                <a:cubicBezTo>
                  <a:pt x="32066" y="800107"/>
                  <a:pt x="45647" y="799257"/>
                  <a:pt x="60859" y="799257"/>
                </a:cubicBezTo>
                <a:cubicBezTo>
                  <a:pt x="60859" y="806384"/>
                  <a:pt x="60859" y="812093"/>
                  <a:pt x="60859" y="817766"/>
                </a:cubicBezTo>
                <a:cubicBezTo>
                  <a:pt x="61071" y="923081"/>
                  <a:pt x="61036" y="1028360"/>
                  <a:pt x="61568" y="1133675"/>
                </a:cubicBezTo>
                <a:cubicBezTo>
                  <a:pt x="62029" y="1220657"/>
                  <a:pt x="88056" y="1300618"/>
                  <a:pt x="131849" y="1374835"/>
                </a:cubicBezTo>
                <a:cubicBezTo>
                  <a:pt x="199754" y="1490007"/>
                  <a:pt x="299643" y="1565040"/>
                  <a:pt x="426624" y="1604470"/>
                </a:cubicBezTo>
                <a:cubicBezTo>
                  <a:pt x="493642" y="1625285"/>
                  <a:pt x="562362" y="1627413"/>
                  <a:pt x="631757" y="1620144"/>
                </a:cubicBezTo>
                <a:cubicBezTo>
                  <a:pt x="710973" y="1611846"/>
                  <a:pt x="782956" y="1583479"/>
                  <a:pt x="848485" y="1539650"/>
                </a:cubicBezTo>
                <a:cubicBezTo>
                  <a:pt x="945537" y="1474760"/>
                  <a:pt x="1013052" y="1386643"/>
                  <a:pt x="1050355" y="1275371"/>
                </a:cubicBezTo>
                <a:cubicBezTo>
                  <a:pt x="1068369" y="1221614"/>
                  <a:pt x="1076312" y="1166652"/>
                  <a:pt x="1076419" y="1110271"/>
                </a:cubicBezTo>
                <a:cubicBezTo>
                  <a:pt x="1076560" y="1013255"/>
                  <a:pt x="1076596" y="916237"/>
                  <a:pt x="1076666" y="819220"/>
                </a:cubicBezTo>
                <a:cubicBezTo>
                  <a:pt x="1076666" y="813405"/>
                  <a:pt x="1076666" y="807554"/>
                  <a:pt x="1076666" y="799824"/>
                </a:cubicBezTo>
                <a:cubicBezTo>
                  <a:pt x="1095070" y="799824"/>
                  <a:pt x="1112800" y="799540"/>
                  <a:pt x="1130530" y="800178"/>
                </a:cubicBezTo>
                <a:cubicBezTo>
                  <a:pt x="1132763" y="800249"/>
                  <a:pt x="1135884" y="804895"/>
                  <a:pt x="1136699" y="807944"/>
                </a:cubicBezTo>
                <a:cubicBezTo>
                  <a:pt x="1137834" y="812057"/>
                  <a:pt x="1137267" y="816632"/>
                  <a:pt x="1137267" y="821029"/>
                </a:cubicBezTo>
                <a:cubicBezTo>
                  <a:pt x="1137231" y="917549"/>
                  <a:pt x="1137018" y="1014070"/>
                  <a:pt x="1137160" y="1110626"/>
                </a:cubicBezTo>
                <a:cubicBezTo>
                  <a:pt x="1137267" y="1187538"/>
                  <a:pt x="1123898" y="1261861"/>
                  <a:pt x="1094396" y="1332922"/>
                </a:cubicBezTo>
                <a:cubicBezTo>
                  <a:pt x="1068795" y="1394550"/>
                  <a:pt x="1033832" y="1450293"/>
                  <a:pt x="988231" y="1499440"/>
                </a:cubicBezTo>
                <a:cubicBezTo>
                  <a:pt x="938978" y="1552523"/>
                  <a:pt x="883413" y="1597237"/>
                  <a:pt x="817706" y="1627732"/>
                </a:cubicBezTo>
                <a:cubicBezTo>
                  <a:pt x="785190" y="1642838"/>
                  <a:pt x="750653" y="1653724"/>
                  <a:pt x="716718" y="1665673"/>
                </a:cubicBezTo>
                <a:cubicBezTo>
                  <a:pt x="709236" y="1668298"/>
                  <a:pt x="705548" y="1670532"/>
                  <a:pt x="705548" y="1679255"/>
                </a:cubicBezTo>
                <a:cubicBezTo>
                  <a:pt x="705760" y="1888891"/>
                  <a:pt x="705689" y="2098528"/>
                  <a:pt x="705689" y="2308164"/>
                </a:cubicBezTo>
                <a:cubicBezTo>
                  <a:pt x="705689" y="2310540"/>
                  <a:pt x="706080" y="2312881"/>
                  <a:pt x="706470" y="2316958"/>
                </a:cubicBezTo>
                <a:cubicBezTo>
                  <a:pt x="799764" y="2316958"/>
                  <a:pt x="892561" y="2316958"/>
                  <a:pt x="987734" y="2316958"/>
                </a:cubicBezTo>
                <a:cubicBezTo>
                  <a:pt x="987734" y="2324298"/>
                  <a:pt x="987734" y="2329865"/>
                  <a:pt x="987734" y="2335468"/>
                </a:cubicBezTo>
                <a:cubicBezTo>
                  <a:pt x="987734" y="2425642"/>
                  <a:pt x="987734" y="2515850"/>
                  <a:pt x="987770" y="2606024"/>
                </a:cubicBezTo>
                <a:cubicBezTo>
                  <a:pt x="987770" y="2611839"/>
                  <a:pt x="988231" y="2617690"/>
                  <a:pt x="988479" y="2623506"/>
                </a:cubicBezTo>
                <a:cubicBezTo>
                  <a:pt x="708633" y="2623506"/>
                  <a:pt x="428822" y="2623506"/>
                  <a:pt x="149047" y="2623506"/>
                </a:cubicBezTo>
                <a:cubicBezTo>
                  <a:pt x="149331" y="2602584"/>
                  <a:pt x="149862" y="2581628"/>
                  <a:pt x="149898" y="2560707"/>
                </a:cubicBezTo>
                <a:cubicBezTo>
                  <a:pt x="150004" y="2485639"/>
                  <a:pt x="149933" y="2410536"/>
                  <a:pt x="149933" y="2335468"/>
                </a:cubicBezTo>
                <a:cubicBezTo>
                  <a:pt x="149933" y="2330185"/>
                  <a:pt x="149933" y="2324937"/>
                  <a:pt x="149933" y="2317986"/>
                </a:cubicBezTo>
                <a:cubicBezTo>
                  <a:pt x="253333" y="2317986"/>
                  <a:pt x="355386" y="2317986"/>
                  <a:pt x="458395" y="2317986"/>
                </a:cubicBezTo>
                <a:cubicBezTo>
                  <a:pt x="458395" y="2102996"/>
                  <a:pt x="458395" y="1889671"/>
                  <a:pt x="458395" y="1676382"/>
                </a:cubicBezTo>
                <a:cubicBezTo>
                  <a:pt x="433361" y="1669007"/>
                  <a:pt x="408468" y="1662518"/>
                  <a:pt x="384108" y="1654326"/>
                </a:cubicBezTo>
                <a:cubicBezTo>
                  <a:pt x="293580" y="1623938"/>
                  <a:pt x="216385" y="1572876"/>
                  <a:pt x="151742" y="1502702"/>
                </a:cubicBezTo>
                <a:cubicBezTo>
                  <a:pt x="55398" y="1398132"/>
                  <a:pt x="3556" y="1274910"/>
                  <a:pt x="968" y="1132576"/>
                </a:cubicBezTo>
                <a:cubicBezTo>
                  <a:pt x="-947" y="1027793"/>
                  <a:pt x="684" y="922939"/>
                  <a:pt x="46" y="818156"/>
                </a:cubicBezTo>
                <a:cubicBezTo>
                  <a:pt x="-25" y="803759"/>
                  <a:pt x="3592" y="797767"/>
                  <a:pt x="18626" y="799008"/>
                </a:cubicBezTo>
                <a:close/>
                <a:moveTo>
                  <a:pt x="144543" y="677524"/>
                </a:moveTo>
                <a:cubicBezTo>
                  <a:pt x="426730" y="677524"/>
                  <a:pt x="708172" y="677524"/>
                  <a:pt x="991244" y="677524"/>
                </a:cubicBezTo>
                <a:cubicBezTo>
                  <a:pt x="991244" y="709579"/>
                  <a:pt x="991244" y="740571"/>
                  <a:pt x="991244" y="772414"/>
                </a:cubicBezTo>
                <a:cubicBezTo>
                  <a:pt x="708739" y="772414"/>
                  <a:pt x="426907" y="772414"/>
                  <a:pt x="144543" y="772414"/>
                </a:cubicBezTo>
                <a:cubicBezTo>
                  <a:pt x="144543" y="740430"/>
                  <a:pt x="144543" y="709508"/>
                  <a:pt x="144543" y="677524"/>
                </a:cubicBezTo>
                <a:close/>
                <a:moveTo>
                  <a:pt x="970998" y="285590"/>
                </a:moveTo>
                <a:cubicBezTo>
                  <a:pt x="977062" y="313603"/>
                  <a:pt x="987133" y="341474"/>
                  <a:pt x="988373" y="369700"/>
                </a:cubicBezTo>
                <a:cubicBezTo>
                  <a:pt x="991600" y="443066"/>
                  <a:pt x="990997" y="516645"/>
                  <a:pt x="991813" y="590116"/>
                </a:cubicBezTo>
                <a:cubicBezTo>
                  <a:pt x="992026" y="609052"/>
                  <a:pt x="991848" y="627987"/>
                  <a:pt x="991848" y="648057"/>
                </a:cubicBezTo>
                <a:cubicBezTo>
                  <a:pt x="982487" y="648057"/>
                  <a:pt x="974899" y="648057"/>
                  <a:pt x="966211" y="648057"/>
                </a:cubicBezTo>
                <a:cubicBezTo>
                  <a:pt x="966211" y="526963"/>
                  <a:pt x="966211" y="406755"/>
                  <a:pt x="966211" y="286547"/>
                </a:cubicBezTo>
                <a:cubicBezTo>
                  <a:pt x="967807" y="286229"/>
                  <a:pt x="969403" y="285909"/>
                  <a:pt x="970998" y="285590"/>
                </a:cubicBezTo>
                <a:close/>
                <a:moveTo>
                  <a:pt x="174152" y="273570"/>
                </a:moveTo>
                <a:cubicBezTo>
                  <a:pt x="174188" y="399274"/>
                  <a:pt x="174188" y="522851"/>
                  <a:pt x="174188" y="647916"/>
                </a:cubicBezTo>
                <a:cubicBezTo>
                  <a:pt x="164011" y="647916"/>
                  <a:pt x="155324" y="647916"/>
                  <a:pt x="145465" y="647916"/>
                </a:cubicBezTo>
                <a:cubicBezTo>
                  <a:pt x="145147" y="643236"/>
                  <a:pt x="144544" y="639016"/>
                  <a:pt x="144544" y="634761"/>
                </a:cubicBezTo>
                <a:cubicBezTo>
                  <a:pt x="144721" y="557353"/>
                  <a:pt x="144721" y="479944"/>
                  <a:pt x="145253" y="402536"/>
                </a:cubicBezTo>
                <a:cubicBezTo>
                  <a:pt x="145536" y="360056"/>
                  <a:pt x="158798" y="301477"/>
                  <a:pt x="174152" y="273570"/>
                </a:cubicBezTo>
                <a:close/>
                <a:moveTo>
                  <a:pt x="871144" y="127831"/>
                </a:moveTo>
                <a:cubicBezTo>
                  <a:pt x="884832" y="143929"/>
                  <a:pt x="896214" y="158149"/>
                  <a:pt x="908448" y="171588"/>
                </a:cubicBezTo>
                <a:cubicBezTo>
                  <a:pt x="931461" y="196800"/>
                  <a:pt x="938021" y="226089"/>
                  <a:pt x="937702" y="259953"/>
                </a:cubicBezTo>
                <a:cubicBezTo>
                  <a:pt x="936532" y="384664"/>
                  <a:pt x="937560" y="509375"/>
                  <a:pt x="937702" y="634086"/>
                </a:cubicBezTo>
                <a:cubicBezTo>
                  <a:pt x="937702" y="638377"/>
                  <a:pt x="937347" y="642703"/>
                  <a:pt x="937099" y="647951"/>
                </a:cubicBezTo>
                <a:cubicBezTo>
                  <a:pt x="915256" y="647951"/>
                  <a:pt x="894122" y="647951"/>
                  <a:pt x="871109" y="647951"/>
                </a:cubicBezTo>
                <a:cubicBezTo>
                  <a:pt x="871144" y="475618"/>
                  <a:pt x="871144" y="303710"/>
                  <a:pt x="871144" y="127831"/>
                </a:cubicBezTo>
                <a:close/>
                <a:moveTo>
                  <a:pt x="270141" y="125314"/>
                </a:moveTo>
                <a:cubicBezTo>
                  <a:pt x="270141" y="300732"/>
                  <a:pt x="270141" y="473916"/>
                  <a:pt x="270141" y="648519"/>
                </a:cubicBezTo>
                <a:cubicBezTo>
                  <a:pt x="247625" y="648519"/>
                  <a:pt x="226278" y="648519"/>
                  <a:pt x="202768" y="648519"/>
                </a:cubicBezTo>
                <a:cubicBezTo>
                  <a:pt x="202768" y="642845"/>
                  <a:pt x="202768" y="637668"/>
                  <a:pt x="202768" y="632491"/>
                </a:cubicBezTo>
                <a:cubicBezTo>
                  <a:pt x="202768" y="495511"/>
                  <a:pt x="202627" y="358566"/>
                  <a:pt x="203087" y="221586"/>
                </a:cubicBezTo>
                <a:cubicBezTo>
                  <a:pt x="203123" y="213466"/>
                  <a:pt x="205924" y="204034"/>
                  <a:pt x="210640" y="197509"/>
                </a:cubicBezTo>
                <a:cubicBezTo>
                  <a:pt x="226278" y="175843"/>
                  <a:pt x="243299" y="155171"/>
                  <a:pt x="260000" y="134250"/>
                </a:cubicBezTo>
                <a:cubicBezTo>
                  <a:pt x="262269" y="131377"/>
                  <a:pt x="265567" y="129321"/>
                  <a:pt x="270141" y="125314"/>
                </a:cubicBezTo>
                <a:close/>
                <a:moveTo>
                  <a:pt x="773667" y="51416"/>
                </a:moveTo>
                <a:cubicBezTo>
                  <a:pt x="797070" y="68437"/>
                  <a:pt x="818523" y="83790"/>
                  <a:pt x="839516" y="99747"/>
                </a:cubicBezTo>
                <a:cubicBezTo>
                  <a:pt x="841785" y="101485"/>
                  <a:pt x="842033" y="106839"/>
                  <a:pt x="842033" y="110527"/>
                </a:cubicBezTo>
                <a:cubicBezTo>
                  <a:pt x="841927" y="286903"/>
                  <a:pt x="841714" y="463313"/>
                  <a:pt x="841465" y="639688"/>
                </a:cubicBezTo>
                <a:cubicBezTo>
                  <a:pt x="841465" y="641994"/>
                  <a:pt x="840969" y="644334"/>
                  <a:pt x="840615" y="647703"/>
                </a:cubicBezTo>
                <a:cubicBezTo>
                  <a:pt x="817601" y="647703"/>
                  <a:pt x="796326" y="647703"/>
                  <a:pt x="773667" y="647703"/>
                </a:cubicBezTo>
                <a:cubicBezTo>
                  <a:pt x="773667" y="450016"/>
                  <a:pt x="773667" y="253003"/>
                  <a:pt x="773667" y="51416"/>
                </a:cubicBezTo>
                <a:close/>
                <a:moveTo>
                  <a:pt x="364215" y="51416"/>
                </a:moveTo>
                <a:cubicBezTo>
                  <a:pt x="364215" y="252187"/>
                  <a:pt x="364215" y="449449"/>
                  <a:pt x="364215" y="647738"/>
                </a:cubicBezTo>
                <a:cubicBezTo>
                  <a:pt x="342691" y="647738"/>
                  <a:pt x="321593" y="647738"/>
                  <a:pt x="298828" y="647738"/>
                </a:cubicBezTo>
                <a:cubicBezTo>
                  <a:pt x="298828" y="641462"/>
                  <a:pt x="298828" y="636250"/>
                  <a:pt x="298828" y="631001"/>
                </a:cubicBezTo>
                <a:cubicBezTo>
                  <a:pt x="298651" y="457995"/>
                  <a:pt x="298544" y="284988"/>
                  <a:pt x="298154" y="111981"/>
                </a:cubicBezTo>
                <a:cubicBezTo>
                  <a:pt x="298119" y="102406"/>
                  <a:pt x="300034" y="95350"/>
                  <a:pt x="308402" y="89854"/>
                </a:cubicBezTo>
                <a:cubicBezTo>
                  <a:pt x="326203" y="78117"/>
                  <a:pt x="343577" y="65706"/>
                  <a:pt x="364215" y="51416"/>
                </a:cubicBezTo>
                <a:close/>
                <a:moveTo>
                  <a:pt x="678493" y="14432"/>
                </a:moveTo>
                <a:cubicBezTo>
                  <a:pt x="699982" y="22304"/>
                  <a:pt x="720477" y="29183"/>
                  <a:pt x="740334" y="37587"/>
                </a:cubicBezTo>
                <a:cubicBezTo>
                  <a:pt x="743774" y="39041"/>
                  <a:pt x="746221" y="46877"/>
                  <a:pt x="746256" y="51806"/>
                </a:cubicBezTo>
                <a:cubicBezTo>
                  <a:pt x="746717" y="86911"/>
                  <a:pt x="746398" y="122016"/>
                  <a:pt x="746362" y="157085"/>
                </a:cubicBezTo>
                <a:cubicBezTo>
                  <a:pt x="746186" y="314526"/>
                  <a:pt x="746008" y="472001"/>
                  <a:pt x="745831" y="629441"/>
                </a:cubicBezTo>
                <a:cubicBezTo>
                  <a:pt x="745866" y="635221"/>
                  <a:pt x="745866" y="640930"/>
                  <a:pt x="745866" y="647525"/>
                </a:cubicBezTo>
                <a:cubicBezTo>
                  <a:pt x="722746" y="647525"/>
                  <a:pt x="701152" y="647525"/>
                  <a:pt x="678493" y="647525"/>
                </a:cubicBezTo>
                <a:cubicBezTo>
                  <a:pt x="678493" y="436861"/>
                  <a:pt x="678493" y="226976"/>
                  <a:pt x="678493" y="14432"/>
                </a:cubicBezTo>
                <a:close/>
                <a:moveTo>
                  <a:pt x="460240" y="14042"/>
                </a:moveTo>
                <a:cubicBezTo>
                  <a:pt x="460240" y="226160"/>
                  <a:pt x="460240" y="435939"/>
                  <a:pt x="460240" y="647065"/>
                </a:cubicBezTo>
                <a:cubicBezTo>
                  <a:pt x="438610" y="647065"/>
                  <a:pt x="416660" y="647065"/>
                  <a:pt x="393966" y="647065"/>
                </a:cubicBezTo>
                <a:cubicBezTo>
                  <a:pt x="393576" y="643554"/>
                  <a:pt x="392903" y="640257"/>
                  <a:pt x="392903" y="636959"/>
                </a:cubicBezTo>
                <a:cubicBezTo>
                  <a:pt x="392903" y="445407"/>
                  <a:pt x="393222" y="253890"/>
                  <a:pt x="392690" y="62338"/>
                </a:cubicBezTo>
                <a:cubicBezTo>
                  <a:pt x="392654" y="43863"/>
                  <a:pt x="397938" y="33367"/>
                  <a:pt x="416271" y="28828"/>
                </a:cubicBezTo>
                <a:cubicBezTo>
                  <a:pt x="430632" y="25247"/>
                  <a:pt x="444496" y="19432"/>
                  <a:pt x="460240" y="14042"/>
                </a:cubicBezTo>
                <a:close/>
                <a:moveTo>
                  <a:pt x="582220" y="1914"/>
                </a:moveTo>
                <a:cubicBezTo>
                  <a:pt x="589844" y="1914"/>
                  <a:pt x="596581" y="1347"/>
                  <a:pt x="603211" y="2021"/>
                </a:cubicBezTo>
                <a:cubicBezTo>
                  <a:pt x="618211" y="3510"/>
                  <a:pt x="633139" y="5602"/>
                  <a:pt x="648493" y="7517"/>
                </a:cubicBezTo>
                <a:cubicBezTo>
                  <a:pt x="648493" y="221125"/>
                  <a:pt x="648493" y="433917"/>
                  <a:pt x="648493" y="647561"/>
                </a:cubicBezTo>
                <a:cubicBezTo>
                  <a:pt x="626225" y="647561"/>
                  <a:pt x="604984" y="647561"/>
                  <a:pt x="582220" y="647561"/>
                </a:cubicBezTo>
                <a:cubicBezTo>
                  <a:pt x="582220" y="432463"/>
                  <a:pt x="582220" y="217437"/>
                  <a:pt x="582220" y="1914"/>
                </a:cubicBezTo>
                <a:close/>
                <a:moveTo>
                  <a:pt x="554739" y="0"/>
                </a:moveTo>
                <a:cubicBezTo>
                  <a:pt x="554739" y="217225"/>
                  <a:pt x="554739" y="431933"/>
                  <a:pt x="554739" y="648306"/>
                </a:cubicBezTo>
                <a:cubicBezTo>
                  <a:pt x="532258" y="648306"/>
                  <a:pt x="511869" y="648306"/>
                  <a:pt x="490274" y="648306"/>
                </a:cubicBezTo>
                <a:cubicBezTo>
                  <a:pt x="490274" y="435336"/>
                  <a:pt x="490274" y="222579"/>
                  <a:pt x="490274" y="7482"/>
                </a:cubicBezTo>
                <a:cubicBezTo>
                  <a:pt x="511798" y="4964"/>
                  <a:pt x="532719" y="2553"/>
                  <a:pt x="554739" y="0"/>
                </a:cubicBezTo>
                <a:close/>
              </a:path>
            </a:pathLst>
          </a:custGeom>
          <a:solidFill>
            <a:schemeClr val="accent6"/>
          </a:solidFill>
          <a:ln w="648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7" name="Group 21">
            <a:extLst>
              <a:ext uri="{FF2B5EF4-FFF2-40B4-BE49-F238E27FC236}">
                <a16:creationId xmlns:a16="http://schemas.microsoft.com/office/drawing/2014/main" id="{2B4250BE-F02E-410F-BACE-E2F7D8390F54}"/>
              </a:ext>
            </a:extLst>
          </p:cNvPr>
          <p:cNvGrpSpPr/>
          <p:nvPr/>
        </p:nvGrpSpPr>
        <p:grpSpPr>
          <a:xfrm>
            <a:off x="1945573" y="2657233"/>
            <a:ext cx="2432021" cy="738664"/>
            <a:chOff x="2551706" y="4283314"/>
            <a:chExt cx="1264308" cy="73866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F6814D-45E5-48FB-A504-2ADDA6EC3F0B}"/>
                </a:ext>
              </a:extLst>
            </p:cNvPr>
            <p:cNvSpPr txBox="1"/>
            <p:nvPr/>
          </p:nvSpPr>
          <p:spPr>
            <a:xfrm>
              <a:off x="2551706" y="4560313"/>
              <a:ext cx="1264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cs typeface="Arial" pitchFamily="34" charset="0"/>
                </a:rPr>
                <a:t>Metode analisis yang digunakan ialah metode analisis Deskriptif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6F1E6-9F3D-4ADA-B5D5-6F4005E2D032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Metode Analisis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21">
            <a:extLst>
              <a:ext uri="{FF2B5EF4-FFF2-40B4-BE49-F238E27FC236}">
                <a16:creationId xmlns:a16="http://schemas.microsoft.com/office/drawing/2014/main" id="{1FA189B3-2E37-4E5C-A689-51BC55B56A57}"/>
              </a:ext>
            </a:extLst>
          </p:cNvPr>
          <p:cNvGrpSpPr/>
          <p:nvPr/>
        </p:nvGrpSpPr>
        <p:grpSpPr>
          <a:xfrm flipH="1">
            <a:off x="7928795" y="2485941"/>
            <a:ext cx="2432021" cy="923330"/>
            <a:chOff x="2551706" y="4283314"/>
            <a:chExt cx="1264308" cy="92333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AF4FF1B-6383-423F-9B94-E386C8995471}"/>
                </a:ext>
              </a:extLst>
            </p:cNvPr>
            <p:cNvSpPr txBox="1"/>
            <p:nvPr/>
          </p:nvSpPr>
          <p:spPr>
            <a:xfrm>
              <a:off x="2551706" y="4560313"/>
              <a:ext cx="1264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Penelitian yang dilakukan berdasarkan dari beberapa informasi dan paper </a:t>
              </a:r>
              <a:r>
                <a:rPr lang="en-US" altLang="ko-KR" sz="1200">
                  <a:cs typeface="Arial" pitchFamily="34" charset="0"/>
                  <a:hlinkClick r:id="rId2" action="ppaction://hlinkfil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berikut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004FC2-8F7B-49BA-98B9-47616AAD98CE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Sumber Paper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21">
            <a:extLst>
              <a:ext uri="{FF2B5EF4-FFF2-40B4-BE49-F238E27FC236}">
                <a16:creationId xmlns:a16="http://schemas.microsoft.com/office/drawing/2014/main" id="{AA6F8ECC-EAE9-45F4-B3D4-350F069B4E03}"/>
              </a:ext>
            </a:extLst>
          </p:cNvPr>
          <p:cNvGrpSpPr/>
          <p:nvPr/>
        </p:nvGrpSpPr>
        <p:grpSpPr>
          <a:xfrm flipH="1">
            <a:off x="4377594" y="1668468"/>
            <a:ext cx="3236812" cy="738664"/>
            <a:chOff x="2551706" y="4283314"/>
            <a:chExt cx="1264308" cy="73866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CD0E8F-D292-4CFE-9EC1-AAB2B7AD71B5}"/>
                </a:ext>
              </a:extLst>
            </p:cNvPr>
            <p:cNvSpPr txBox="1"/>
            <p:nvPr/>
          </p:nvSpPr>
          <p:spPr>
            <a:xfrm>
              <a:off x="2551706" y="4560313"/>
              <a:ext cx="1264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yang digunakan pada penelitian ini menggunakan sumber dari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" sz="1200" b="1" u="sng">
                  <a:latin typeface="Montserrat"/>
                  <a:ea typeface="Montserrat"/>
                  <a:cs typeface="Montserrat"/>
                  <a:sym typeface="Montserra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</a:t>
              </a:r>
              <a:r>
                <a:rPr lang="en-US" altLang="ko-KR" sz="1200">
                  <a:cs typeface="Arial" pitchFamily="34" charset="0"/>
                </a:rPr>
                <a:t> 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D140AC0-67E8-44B6-919A-0F55EDDC609D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Sumber Data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21">
            <a:extLst>
              <a:ext uri="{FF2B5EF4-FFF2-40B4-BE49-F238E27FC236}">
                <a16:creationId xmlns:a16="http://schemas.microsoft.com/office/drawing/2014/main" id="{29395955-3A4D-407A-A449-668984AD8447}"/>
              </a:ext>
            </a:extLst>
          </p:cNvPr>
          <p:cNvGrpSpPr/>
          <p:nvPr/>
        </p:nvGrpSpPr>
        <p:grpSpPr>
          <a:xfrm>
            <a:off x="1766131" y="3873956"/>
            <a:ext cx="2432021" cy="738664"/>
            <a:chOff x="2551706" y="4283314"/>
            <a:chExt cx="1264308" cy="73866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1A68645-DCBA-4E18-9487-C4C81F8E88BE}"/>
                </a:ext>
              </a:extLst>
            </p:cNvPr>
            <p:cNvSpPr txBox="1"/>
            <p:nvPr/>
          </p:nvSpPr>
          <p:spPr>
            <a:xfrm>
              <a:off x="2551706" y="4560313"/>
              <a:ext cx="1264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cs typeface="Arial" pitchFamily="34" charset="0"/>
                </a:rPr>
                <a:t>Metode yang digunakan ialah Univariate Analysis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F61E3C6-612B-43F3-A222-2CEF380083AF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Metode EDA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21">
            <a:extLst>
              <a:ext uri="{FF2B5EF4-FFF2-40B4-BE49-F238E27FC236}">
                <a16:creationId xmlns:a16="http://schemas.microsoft.com/office/drawing/2014/main" id="{24F95A35-38DB-428C-A287-F812209C7385}"/>
              </a:ext>
            </a:extLst>
          </p:cNvPr>
          <p:cNvGrpSpPr/>
          <p:nvPr/>
        </p:nvGrpSpPr>
        <p:grpSpPr>
          <a:xfrm>
            <a:off x="8111906" y="3825269"/>
            <a:ext cx="2432021" cy="1107996"/>
            <a:chOff x="2551706" y="4283314"/>
            <a:chExt cx="1264308" cy="110799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5B49DC6-D38E-4685-8195-F1191D3BA7CD}"/>
                </a:ext>
              </a:extLst>
            </p:cNvPr>
            <p:cNvSpPr txBox="1"/>
            <p:nvPr/>
          </p:nvSpPr>
          <p:spPr>
            <a:xfrm>
              <a:off x="2551706" y="4560313"/>
              <a:ext cx="12643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cs typeface="Arial" pitchFamily="34" charset="0"/>
                </a:rPr>
                <a:t>Beberapa analisis yang digunakan ialah meliputi mean, Total, min/max, dsb. Juga menggunakan WordCloud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54BE04D-AB64-4F80-BE32-B8F6305B8648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Univariate Analysis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1" name="Picture 2" descr="https://lh7-us.googleusercontent.com/LQVyDNchnV_-uXOmlqFMB_uhVZia5D4OXAUvnwMqY7_-4gOezryde_JnKTnRXaV1TwcnPoojKSEljQ-tWUHNJM3o0zwiNs1uNyX3D6PxvpRYJOvXDiZJF1XK741BExSKj3bW2uzvA9knbcx2T2p_zsA9XA=s2048">
            <a:extLst>
              <a:ext uri="{FF2B5EF4-FFF2-40B4-BE49-F238E27FC236}">
                <a16:creationId xmlns:a16="http://schemas.microsoft.com/office/drawing/2014/main" id="{08307FCD-CDF9-4D6E-969D-B8C40712E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378" y="203745"/>
            <a:ext cx="1414079" cy="3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084D4-1D17-4F52-8103-887F86E7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09" y="0"/>
            <a:ext cx="6880891" cy="6858000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0088C85-B395-4309-A64C-94C0E4977A71}"/>
              </a:ext>
            </a:extLst>
          </p:cNvPr>
          <p:cNvSpPr txBox="1">
            <a:spLocks/>
          </p:cNvSpPr>
          <p:nvPr/>
        </p:nvSpPr>
        <p:spPr>
          <a:xfrm>
            <a:off x="114300" y="982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Flow Chart </a:t>
            </a:r>
          </a:p>
        </p:txBody>
      </p:sp>
      <p:pic>
        <p:nvPicPr>
          <p:cNvPr id="5" name="Picture 2" descr="https://lh7-us.googleusercontent.com/LQVyDNchnV_-uXOmlqFMB_uhVZia5D4OXAUvnwMqY7_-4gOezryde_JnKTnRXaV1TwcnPoojKSEljQ-tWUHNJM3o0zwiNs1uNyX3D6PxvpRYJOvXDiZJF1XK741BExSKj3bW2uzvA9knbcx2T2p_zsA9XA=s2048">
            <a:extLst>
              <a:ext uri="{FF2B5EF4-FFF2-40B4-BE49-F238E27FC236}">
                <a16:creationId xmlns:a16="http://schemas.microsoft.com/office/drawing/2014/main" id="{89A50430-3D1E-4A15-ABC1-14FBEDD8D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018" y="0"/>
            <a:ext cx="1414079" cy="3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1D3C03-70E3-45BA-AC1D-A87187000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445" y="2590800"/>
            <a:ext cx="594234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232">
            <a:extLst>
              <a:ext uri="{FF2B5EF4-FFF2-40B4-BE49-F238E27FC236}">
                <a16:creationId xmlns:a16="http://schemas.microsoft.com/office/drawing/2014/main" id="{4C4FCEEE-4AA4-4D36-A577-96B2D70BE3A1}"/>
              </a:ext>
            </a:extLst>
          </p:cNvPr>
          <p:cNvGrpSpPr/>
          <p:nvPr/>
        </p:nvGrpSpPr>
        <p:grpSpPr>
          <a:xfrm>
            <a:off x="9753600" y="3760114"/>
            <a:ext cx="2076477" cy="3008049"/>
            <a:chOff x="4693385" y="1691909"/>
            <a:chExt cx="2882538" cy="4412998"/>
          </a:xfrm>
        </p:grpSpPr>
        <p:sp>
          <p:nvSpPr>
            <p:cNvPr id="11" name="Freeform: Shape 6">
              <a:extLst>
                <a:ext uri="{FF2B5EF4-FFF2-40B4-BE49-F238E27FC236}">
                  <a16:creationId xmlns:a16="http://schemas.microsoft.com/office/drawing/2014/main" id="{669F4CA7-67FF-4A8A-8816-4C689C93984B}"/>
                </a:ext>
              </a:extLst>
            </p:cNvPr>
            <p:cNvSpPr/>
            <p:nvPr/>
          </p:nvSpPr>
          <p:spPr>
            <a:xfrm>
              <a:off x="4734228" y="2457256"/>
              <a:ext cx="2162724" cy="2186794"/>
            </a:xfrm>
            <a:custGeom>
              <a:avLst/>
              <a:gdLst>
                <a:gd name="connsiteX0" fmla="*/ 2671750 w 2671755"/>
                <a:gd name="connsiteY0" fmla="*/ 2220579 h 2701490"/>
                <a:gd name="connsiteX1" fmla="*/ 2391821 w 2671755"/>
                <a:gd name="connsiteY1" fmla="*/ 2027444 h 2701490"/>
                <a:gd name="connsiteX2" fmla="*/ 1756116 w 2671755"/>
                <a:gd name="connsiteY2" fmla="*/ 1949252 h 2701490"/>
                <a:gd name="connsiteX3" fmla="*/ 1485570 w 2671755"/>
                <a:gd name="connsiteY3" fmla="*/ 187576 h 2701490"/>
                <a:gd name="connsiteX4" fmla="*/ 1238482 w 2671755"/>
                <a:gd name="connsiteY4" fmla="*/ 2259 h 2701490"/>
                <a:gd name="connsiteX5" fmla="*/ 187576 w 2671755"/>
                <a:gd name="connsiteY5" fmla="*/ 28063 h 2701490"/>
                <a:gd name="connsiteX6" fmla="*/ 2259 w 2671755"/>
                <a:gd name="connsiteY6" fmla="*/ 275151 h 2701490"/>
                <a:gd name="connsiteX7" fmla="*/ 216507 w 2671755"/>
                <a:gd name="connsiteY7" fmla="*/ 1768627 h 2701490"/>
                <a:gd name="connsiteX8" fmla="*/ 220416 w 2671755"/>
                <a:gd name="connsiteY8" fmla="*/ 1850729 h 2701490"/>
                <a:gd name="connsiteX9" fmla="*/ 282188 w 2671755"/>
                <a:gd name="connsiteY9" fmla="*/ 2273750 h 2701490"/>
                <a:gd name="connsiteX10" fmla="*/ 580102 w 2671755"/>
                <a:gd name="connsiteY10" fmla="*/ 2543514 h 2701490"/>
                <a:gd name="connsiteX11" fmla="*/ 852212 w 2671755"/>
                <a:gd name="connsiteY11" fmla="*/ 2562281 h 2701490"/>
                <a:gd name="connsiteX12" fmla="*/ 1053948 w 2671755"/>
                <a:gd name="connsiteY12" fmla="*/ 2616233 h 2701490"/>
                <a:gd name="connsiteX13" fmla="*/ 1127449 w 2671755"/>
                <a:gd name="connsiteY13" fmla="*/ 2663149 h 2701490"/>
                <a:gd name="connsiteX14" fmla="*/ 1209551 w 2671755"/>
                <a:gd name="connsiteY14" fmla="*/ 2696771 h 2701490"/>
                <a:gd name="connsiteX15" fmla="*/ 1401905 w 2671755"/>
                <a:gd name="connsiteY15" fmla="*/ 2685043 h 2701490"/>
                <a:gd name="connsiteX16" fmla="*/ 2526312 w 2671755"/>
                <a:gd name="connsiteY16" fmla="*/ 2345687 h 2701490"/>
                <a:gd name="connsiteX17" fmla="*/ 2671750 w 2671755"/>
                <a:gd name="connsiteY17" fmla="*/ 2220579 h 270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71755" h="2701490">
                  <a:moveTo>
                    <a:pt x="2671750" y="2220579"/>
                  </a:moveTo>
                  <a:cubicBezTo>
                    <a:pt x="2638909" y="2073578"/>
                    <a:pt x="2539605" y="1993821"/>
                    <a:pt x="2391821" y="2027444"/>
                  </a:cubicBezTo>
                  <a:cubicBezTo>
                    <a:pt x="2391821" y="2027444"/>
                    <a:pt x="1760808" y="1980529"/>
                    <a:pt x="1756116" y="1949252"/>
                  </a:cubicBezTo>
                  <a:lnTo>
                    <a:pt x="1485570" y="187576"/>
                  </a:lnTo>
                  <a:cubicBezTo>
                    <a:pt x="1468368" y="67941"/>
                    <a:pt x="1357335" y="-14943"/>
                    <a:pt x="1238482" y="2259"/>
                  </a:cubicBezTo>
                  <a:lnTo>
                    <a:pt x="187576" y="28063"/>
                  </a:lnTo>
                  <a:cubicBezTo>
                    <a:pt x="67941" y="45265"/>
                    <a:pt x="-14943" y="156299"/>
                    <a:pt x="2259" y="275151"/>
                  </a:cubicBezTo>
                  <a:lnTo>
                    <a:pt x="216507" y="1768627"/>
                  </a:lnTo>
                  <a:cubicBezTo>
                    <a:pt x="218071" y="1795994"/>
                    <a:pt x="218853" y="1823362"/>
                    <a:pt x="220416" y="1850729"/>
                  </a:cubicBezTo>
                  <a:cubicBezTo>
                    <a:pt x="225890" y="1993821"/>
                    <a:pt x="239965" y="2136132"/>
                    <a:pt x="282188" y="2273750"/>
                  </a:cubicBezTo>
                  <a:cubicBezTo>
                    <a:pt x="328322" y="2423880"/>
                    <a:pt x="423717" y="2516929"/>
                    <a:pt x="580102" y="2543514"/>
                  </a:cubicBezTo>
                  <a:cubicBezTo>
                    <a:pt x="670023" y="2559153"/>
                    <a:pt x="760726" y="2560717"/>
                    <a:pt x="852212" y="2562281"/>
                  </a:cubicBezTo>
                  <a:cubicBezTo>
                    <a:pt x="924149" y="2563063"/>
                    <a:pt x="992958" y="2575573"/>
                    <a:pt x="1053948" y="2616233"/>
                  </a:cubicBezTo>
                  <a:cubicBezTo>
                    <a:pt x="1078188" y="2632654"/>
                    <a:pt x="1103209" y="2646728"/>
                    <a:pt x="1127449" y="2663149"/>
                  </a:cubicBezTo>
                  <a:cubicBezTo>
                    <a:pt x="1152471" y="2680351"/>
                    <a:pt x="1179838" y="2691298"/>
                    <a:pt x="1209551" y="2696771"/>
                  </a:cubicBezTo>
                  <a:cubicBezTo>
                    <a:pt x="1274451" y="2708500"/>
                    <a:pt x="1337787" y="2695990"/>
                    <a:pt x="1401905" y="2685043"/>
                  </a:cubicBezTo>
                  <a:cubicBezTo>
                    <a:pt x="1424580" y="2674096"/>
                    <a:pt x="2526312" y="2345687"/>
                    <a:pt x="2526312" y="2345687"/>
                  </a:cubicBezTo>
                  <a:cubicBezTo>
                    <a:pt x="2674878" y="2312847"/>
                    <a:pt x="2671750" y="2220579"/>
                    <a:pt x="2671750" y="2220579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B5A3EB82-3EA3-4059-BE7D-9C73AD6829AC}"/>
                </a:ext>
              </a:extLst>
            </p:cNvPr>
            <p:cNvSpPr/>
            <p:nvPr/>
          </p:nvSpPr>
          <p:spPr>
            <a:xfrm>
              <a:off x="5210056" y="1691909"/>
              <a:ext cx="570542" cy="1078586"/>
            </a:xfrm>
            <a:custGeom>
              <a:avLst/>
              <a:gdLst>
                <a:gd name="connsiteX0" fmla="*/ 637368 w 704828"/>
                <a:gd name="connsiteY0" fmla="*/ 121248 h 1332448"/>
                <a:gd name="connsiteX1" fmla="*/ 186980 w 704828"/>
                <a:gd name="connsiteY1" fmla="*/ 51657 h 1332448"/>
                <a:gd name="connsiteX2" fmla="*/ 48579 w 704828"/>
                <a:gd name="connsiteY2" fmla="*/ 289362 h 1332448"/>
                <a:gd name="connsiteX3" fmla="*/ 36068 w 704828"/>
                <a:gd name="connsiteY3" fmla="*/ 438709 h 1332448"/>
                <a:gd name="connsiteX4" fmla="*/ 6355 w 704828"/>
                <a:gd name="connsiteY4" fmla="*/ 467640 h 1332448"/>
                <a:gd name="connsiteX5" fmla="*/ 17302 w 704828"/>
                <a:gd name="connsiteY5" fmla="*/ 595094 h 1332448"/>
                <a:gd name="connsiteX6" fmla="*/ 79856 w 704828"/>
                <a:gd name="connsiteY6" fmla="*/ 696744 h 1332448"/>
                <a:gd name="connsiteX7" fmla="*/ 98622 w 704828"/>
                <a:gd name="connsiteY7" fmla="*/ 720984 h 1332448"/>
                <a:gd name="connsiteX8" fmla="*/ 104878 w 704828"/>
                <a:gd name="connsiteY8" fmla="*/ 817943 h 1332448"/>
                <a:gd name="connsiteX9" fmla="*/ 68127 w 704828"/>
                <a:gd name="connsiteY9" fmla="*/ 963381 h 1332448"/>
                <a:gd name="connsiteX10" fmla="*/ 11047 w 704828"/>
                <a:gd name="connsiteY10" fmla="*/ 1005605 h 1332448"/>
                <a:gd name="connsiteX11" fmla="*/ 11828 w 704828"/>
                <a:gd name="connsiteY11" fmla="*/ 1050174 h 1332448"/>
                <a:gd name="connsiteX12" fmla="*/ 455962 w 704828"/>
                <a:gd name="connsiteY12" fmla="*/ 1332449 h 1332448"/>
                <a:gd name="connsiteX13" fmla="*/ 563085 w 704828"/>
                <a:gd name="connsiteY13" fmla="*/ 1039227 h 1332448"/>
                <a:gd name="connsiteX14" fmla="*/ 526335 w 704828"/>
                <a:gd name="connsiteY14" fmla="*/ 1023589 h 1332448"/>
                <a:gd name="connsiteX15" fmla="*/ 549793 w 704828"/>
                <a:gd name="connsiteY15" fmla="*/ 953216 h 1332448"/>
                <a:gd name="connsiteX16" fmla="*/ 568559 w 704828"/>
                <a:gd name="connsiteY16" fmla="*/ 928976 h 1332448"/>
                <a:gd name="connsiteX17" fmla="*/ 649097 w 704828"/>
                <a:gd name="connsiteY17" fmla="*/ 767899 h 1332448"/>
                <a:gd name="connsiteX18" fmla="*/ 677246 w 704828"/>
                <a:gd name="connsiteY18" fmla="*/ 669377 h 1332448"/>
                <a:gd name="connsiteX19" fmla="*/ 694449 w 704828"/>
                <a:gd name="connsiteY19" fmla="*/ 366772 h 1332448"/>
                <a:gd name="connsiteX20" fmla="*/ 701486 w 704828"/>
                <a:gd name="connsiteY20" fmla="*/ 344878 h 1332448"/>
                <a:gd name="connsiteX21" fmla="*/ 637368 w 704828"/>
                <a:gd name="connsiteY21" fmla="*/ 121248 h 133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04828" h="1332448">
                  <a:moveTo>
                    <a:pt x="637368" y="121248"/>
                  </a:moveTo>
                  <a:cubicBezTo>
                    <a:pt x="524771" y="-26536"/>
                    <a:pt x="312088" y="-25754"/>
                    <a:pt x="186980" y="51657"/>
                  </a:cubicBezTo>
                  <a:cubicBezTo>
                    <a:pt x="98622" y="106391"/>
                    <a:pt x="64217" y="191621"/>
                    <a:pt x="48579" y="289362"/>
                  </a:cubicBezTo>
                  <a:cubicBezTo>
                    <a:pt x="40760" y="338623"/>
                    <a:pt x="42324" y="388666"/>
                    <a:pt x="36068" y="438709"/>
                  </a:cubicBezTo>
                  <a:cubicBezTo>
                    <a:pt x="16520" y="437927"/>
                    <a:pt x="7919" y="448092"/>
                    <a:pt x="6355" y="467640"/>
                  </a:cubicBezTo>
                  <a:cubicBezTo>
                    <a:pt x="2445" y="510646"/>
                    <a:pt x="7137" y="553652"/>
                    <a:pt x="17302" y="595094"/>
                  </a:cubicBezTo>
                  <a:cubicBezTo>
                    <a:pt x="26685" y="634972"/>
                    <a:pt x="39978" y="674069"/>
                    <a:pt x="79856" y="696744"/>
                  </a:cubicBezTo>
                  <a:cubicBezTo>
                    <a:pt x="88457" y="701436"/>
                    <a:pt x="96276" y="710037"/>
                    <a:pt x="98622" y="720984"/>
                  </a:cubicBezTo>
                  <a:cubicBezTo>
                    <a:pt x="104096" y="753043"/>
                    <a:pt x="109569" y="785102"/>
                    <a:pt x="104878" y="817943"/>
                  </a:cubicBezTo>
                  <a:cubicBezTo>
                    <a:pt x="97840" y="867986"/>
                    <a:pt x="87675" y="916465"/>
                    <a:pt x="68127" y="963381"/>
                  </a:cubicBezTo>
                  <a:cubicBezTo>
                    <a:pt x="64999" y="970418"/>
                    <a:pt x="18084" y="1000131"/>
                    <a:pt x="11047" y="1005605"/>
                  </a:cubicBezTo>
                  <a:cubicBezTo>
                    <a:pt x="-3810" y="1016552"/>
                    <a:pt x="-3810" y="1039227"/>
                    <a:pt x="11828" y="1050174"/>
                  </a:cubicBezTo>
                  <a:cubicBezTo>
                    <a:pt x="124426" y="1128367"/>
                    <a:pt x="442669" y="1311337"/>
                    <a:pt x="455962" y="1332449"/>
                  </a:cubicBezTo>
                  <a:cubicBezTo>
                    <a:pt x="462217" y="1311337"/>
                    <a:pt x="550575" y="1039227"/>
                    <a:pt x="563085" y="1039227"/>
                  </a:cubicBezTo>
                  <a:cubicBezTo>
                    <a:pt x="556830" y="1034536"/>
                    <a:pt x="524771" y="1038445"/>
                    <a:pt x="526335" y="1023589"/>
                  </a:cubicBezTo>
                  <a:cubicBezTo>
                    <a:pt x="527899" y="997785"/>
                    <a:pt x="527899" y="972764"/>
                    <a:pt x="549793" y="953216"/>
                  </a:cubicBezTo>
                  <a:cubicBezTo>
                    <a:pt x="557612" y="946960"/>
                    <a:pt x="562303" y="936795"/>
                    <a:pt x="568559" y="928976"/>
                  </a:cubicBezTo>
                  <a:cubicBezTo>
                    <a:pt x="603745" y="879715"/>
                    <a:pt x="628767" y="824980"/>
                    <a:pt x="649097" y="767899"/>
                  </a:cubicBezTo>
                  <a:cubicBezTo>
                    <a:pt x="660826" y="735841"/>
                    <a:pt x="674901" y="704564"/>
                    <a:pt x="677246" y="669377"/>
                  </a:cubicBezTo>
                  <a:cubicBezTo>
                    <a:pt x="682720" y="568509"/>
                    <a:pt x="688975" y="467640"/>
                    <a:pt x="694449" y="366772"/>
                  </a:cubicBezTo>
                  <a:cubicBezTo>
                    <a:pt x="699140" y="360517"/>
                    <a:pt x="699922" y="352698"/>
                    <a:pt x="701486" y="344878"/>
                  </a:cubicBezTo>
                  <a:cubicBezTo>
                    <a:pt x="714779" y="259649"/>
                    <a:pt x="687411" y="187711"/>
                    <a:pt x="637368" y="121248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8">
              <a:extLst>
                <a:ext uri="{FF2B5EF4-FFF2-40B4-BE49-F238E27FC236}">
                  <a16:creationId xmlns:a16="http://schemas.microsoft.com/office/drawing/2014/main" id="{1ABB2BC9-7B16-4294-80BF-401BD086FD14}"/>
                </a:ext>
              </a:extLst>
            </p:cNvPr>
            <p:cNvSpPr/>
            <p:nvPr/>
          </p:nvSpPr>
          <p:spPr>
            <a:xfrm>
              <a:off x="4693385" y="2486211"/>
              <a:ext cx="1535685" cy="1796146"/>
            </a:xfrm>
            <a:custGeom>
              <a:avLst/>
              <a:gdLst>
                <a:gd name="connsiteX0" fmla="*/ 1894930 w 1897132"/>
                <a:gd name="connsiteY0" fmla="*/ 968917 h 2218898"/>
                <a:gd name="connsiteX1" fmla="*/ 1703358 w 1897132"/>
                <a:gd name="connsiteY1" fmla="*/ 455193 h 2218898"/>
                <a:gd name="connsiteX2" fmla="*/ 1625166 w 1897132"/>
                <a:gd name="connsiteY2" fmla="*/ 362144 h 2218898"/>
                <a:gd name="connsiteX3" fmla="*/ 1236549 w 1897132"/>
                <a:gd name="connsiteY3" fmla="*/ 172136 h 2218898"/>
                <a:gd name="connsiteX4" fmla="*/ 1220911 w 1897132"/>
                <a:gd name="connsiteY4" fmla="*/ 152588 h 2218898"/>
                <a:gd name="connsiteX5" fmla="*/ 1213091 w 1897132"/>
                <a:gd name="connsiteY5" fmla="*/ 69704 h 2218898"/>
                <a:gd name="connsiteX6" fmla="*/ 1199799 w 1897132"/>
                <a:gd name="connsiteY6" fmla="*/ 56411 h 2218898"/>
                <a:gd name="connsiteX7" fmla="*/ 1181032 w 1897132"/>
                <a:gd name="connsiteY7" fmla="*/ 55630 h 2218898"/>
                <a:gd name="connsiteX8" fmla="*/ 1159138 w 1897132"/>
                <a:gd name="connsiteY8" fmla="*/ 73614 h 2218898"/>
                <a:gd name="connsiteX9" fmla="*/ 1092675 w 1897132"/>
                <a:gd name="connsiteY9" fmla="*/ 349633 h 2218898"/>
                <a:gd name="connsiteX10" fmla="*/ 952710 w 1897132"/>
                <a:gd name="connsiteY10" fmla="*/ 126785 h 2218898"/>
                <a:gd name="connsiteX11" fmla="*/ 646196 w 1897132"/>
                <a:gd name="connsiteY11" fmla="*/ 7150 h 2218898"/>
                <a:gd name="connsiteX12" fmla="*/ 579732 w 1897132"/>
                <a:gd name="connsiteY12" fmla="*/ 7150 h 2218898"/>
                <a:gd name="connsiteX13" fmla="*/ 560966 w 1897132"/>
                <a:gd name="connsiteY13" fmla="*/ 74396 h 2218898"/>
                <a:gd name="connsiteX14" fmla="*/ 542982 w 1897132"/>
                <a:gd name="connsiteY14" fmla="*/ 97853 h 2218898"/>
                <a:gd name="connsiteX15" fmla="*/ 121524 w 1897132"/>
                <a:gd name="connsiteY15" fmla="*/ 367617 h 2218898"/>
                <a:gd name="connsiteX16" fmla="*/ 1108 w 1897132"/>
                <a:gd name="connsiteY16" fmla="*/ 756234 h 2218898"/>
                <a:gd name="connsiteX17" fmla="*/ 15183 w 1897132"/>
                <a:gd name="connsiteY17" fmla="*/ 1043200 h 2218898"/>
                <a:gd name="connsiteX18" fmla="*/ 43332 w 1897132"/>
                <a:gd name="connsiteY18" fmla="*/ 1065876 h 2218898"/>
                <a:gd name="connsiteX19" fmla="*/ 545328 w 1897132"/>
                <a:gd name="connsiteY19" fmla="*/ 972045 h 2218898"/>
                <a:gd name="connsiteX20" fmla="*/ 453842 w 1897132"/>
                <a:gd name="connsiteY20" fmla="*/ 1750842 h 2218898"/>
                <a:gd name="connsiteX21" fmla="*/ 457752 w 1897132"/>
                <a:gd name="connsiteY21" fmla="*/ 1857184 h 2218898"/>
                <a:gd name="connsiteX22" fmla="*/ 553147 w 1897132"/>
                <a:gd name="connsiteY22" fmla="*/ 2203576 h 2218898"/>
                <a:gd name="connsiteX23" fmla="*/ 573477 w 1897132"/>
                <a:gd name="connsiteY23" fmla="*/ 2217651 h 2218898"/>
                <a:gd name="connsiteX24" fmla="*/ 605536 w 1897132"/>
                <a:gd name="connsiteY24" fmla="*/ 2075341 h 2218898"/>
                <a:gd name="connsiteX25" fmla="*/ 836986 w 1897132"/>
                <a:gd name="connsiteY25" fmla="*/ 1801667 h 2218898"/>
                <a:gd name="connsiteX26" fmla="*/ 836204 w 1897132"/>
                <a:gd name="connsiteY26" fmla="*/ 1801667 h 2218898"/>
                <a:gd name="connsiteX27" fmla="*/ 1803444 w 1897132"/>
                <a:gd name="connsiteY27" fmla="*/ 1706272 h 2218898"/>
                <a:gd name="connsiteX28" fmla="*/ 1656443 w 1897132"/>
                <a:gd name="connsiteY28" fmla="*/ 1072132 h 2218898"/>
                <a:gd name="connsiteX29" fmla="*/ 1671299 w 1897132"/>
                <a:gd name="connsiteY29" fmla="*/ 1048674 h 2218898"/>
                <a:gd name="connsiteX30" fmla="*/ 1879291 w 1897132"/>
                <a:gd name="connsiteY30" fmla="*/ 997849 h 2218898"/>
                <a:gd name="connsiteX31" fmla="*/ 1894930 w 1897132"/>
                <a:gd name="connsiteY31" fmla="*/ 968917 h 221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97132" h="2218898">
                  <a:moveTo>
                    <a:pt x="1894930" y="968917"/>
                  </a:moveTo>
                  <a:cubicBezTo>
                    <a:pt x="1890238" y="954061"/>
                    <a:pt x="1779205" y="605322"/>
                    <a:pt x="1703358" y="455193"/>
                  </a:cubicBezTo>
                  <a:cubicBezTo>
                    <a:pt x="1684592" y="418443"/>
                    <a:pt x="1669735" y="382474"/>
                    <a:pt x="1625166" y="362144"/>
                  </a:cubicBezTo>
                  <a:cubicBezTo>
                    <a:pt x="1493802" y="301936"/>
                    <a:pt x="1365567" y="236254"/>
                    <a:pt x="1236549" y="172136"/>
                  </a:cubicBezTo>
                  <a:cubicBezTo>
                    <a:pt x="1227948" y="168227"/>
                    <a:pt x="1221692" y="163535"/>
                    <a:pt x="1220911" y="152588"/>
                  </a:cubicBezTo>
                  <a:cubicBezTo>
                    <a:pt x="1218565" y="125221"/>
                    <a:pt x="1214655" y="97071"/>
                    <a:pt x="1213091" y="69704"/>
                  </a:cubicBezTo>
                  <a:cubicBezTo>
                    <a:pt x="1212309" y="60321"/>
                    <a:pt x="1209964" y="55630"/>
                    <a:pt x="1199799" y="56411"/>
                  </a:cubicBezTo>
                  <a:cubicBezTo>
                    <a:pt x="1193543" y="56411"/>
                    <a:pt x="1187288" y="55630"/>
                    <a:pt x="1181032" y="55630"/>
                  </a:cubicBezTo>
                  <a:cubicBezTo>
                    <a:pt x="1168522" y="55630"/>
                    <a:pt x="1159138" y="57975"/>
                    <a:pt x="1159138" y="73614"/>
                  </a:cubicBezTo>
                  <a:cubicBezTo>
                    <a:pt x="1158357" y="151024"/>
                    <a:pt x="1098930" y="328521"/>
                    <a:pt x="1092675" y="349633"/>
                  </a:cubicBezTo>
                  <a:cubicBezTo>
                    <a:pt x="1076255" y="323830"/>
                    <a:pt x="983987" y="177610"/>
                    <a:pt x="952710" y="126785"/>
                  </a:cubicBezTo>
                  <a:cubicBezTo>
                    <a:pt x="947237" y="117402"/>
                    <a:pt x="653233" y="6368"/>
                    <a:pt x="646196" y="7150"/>
                  </a:cubicBezTo>
                  <a:cubicBezTo>
                    <a:pt x="623520" y="9496"/>
                    <a:pt x="595371" y="-10052"/>
                    <a:pt x="579732" y="7150"/>
                  </a:cubicBezTo>
                  <a:cubicBezTo>
                    <a:pt x="565658" y="22789"/>
                    <a:pt x="565658" y="50938"/>
                    <a:pt x="560966" y="74396"/>
                  </a:cubicBezTo>
                  <a:cubicBezTo>
                    <a:pt x="558620" y="85343"/>
                    <a:pt x="552365" y="92380"/>
                    <a:pt x="542982" y="97853"/>
                  </a:cubicBezTo>
                  <a:cubicBezTo>
                    <a:pt x="430385" y="159625"/>
                    <a:pt x="150456" y="330085"/>
                    <a:pt x="121524" y="367617"/>
                  </a:cubicBezTo>
                  <a:cubicBezTo>
                    <a:pt x="50369" y="459885"/>
                    <a:pt x="18310" y="625653"/>
                    <a:pt x="1108" y="756234"/>
                  </a:cubicBezTo>
                  <a:cubicBezTo>
                    <a:pt x="-4365" y="809405"/>
                    <a:pt x="12055" y="1000194"/>
                    <a:pt x="15183" y="1043200"/>
                  </a:cubicBezTo>
                  <a:cubicBezTo>
                    <a:pt x="16747" y="1063530"/>
                    <a:pt x="24566" y="1069786"/>
                    <a:pt x="43332" y="1065876"/>
                  </a:cubicBezTo>
                  <a:cubicBezTo>
                    <a:pt x="36295" y="1051019"/>
                    <a:pt x="484338" y="981428"/>
                    <a:pt x="545328" y="972045"/>
                  </a:cubicBezTo>
                  <a:cubicBezTo>
                    <a:pt x="560966" y="969699"/>
                    <a:pt x="467135" y="1753970"/>
                    <a:pt x="453842" y="1750842"/>
                  </a:cubicBezTo>
                  <a:cubicBezTo>
                    <a:pt x="454624" y="1786029"/>
                    <a:pt x="454624" y="1821997"/>
                    <a:pt x="457752" y="1857184"/>
                  </a:cubicBezTo>
                  <a:cubicBezTo>
                    <a:pt x="467135" y="1979164"/>
                    <a:pt x="482774" y="2098798"/>
                    <a:pt x="553147" y="2203576"/>
                  </a:cubicBezTo>
                  <a:cubicBezTo>
                    <a:pt x="559402" y="2212959"/>
                    <a:pt x="572695" y="2222343"/>
                    <a:pt x="573477" y="2217651"/>
                  </a:cubicBezTo>
                  <a:cubicBezTo>
                    <a:pt x="572695" y="2167608"/>
                    <a:pt x="585988" y="2120692"/>
                    <a:pt x="605536" y="2075341"/>
                  </a:cubicBezTo>
                  <a:cubicBezTo>
                    <a:pt x="656361" y="1961962"/>
                    <a:pt x="742373" y="1878296"/>
                    <a:pt x="836986" y="1801667"/>
                  </a:cubicBezTo>
                  <a:cubicBezTo>
                    <a:pt x="836986" y="1801667"/>
                    <a:pt x="836204" y="1801667"/>
                    <a:pt x="836204" y="1801667"/>
                  </a:cubicBezTo>
                  <a:cubicBezTo>
                    <a:pt x="945673" y="1781337"/>
                    <a:pt x="1807354" y="1721911"/>
                    <a:pt x="1803444" y="1706272"/>
                  </a:cubicBezTo>
                  <a:cubicBezTo>
                    <a:pt x="1775295" y="1578037"/>
                    <a:pt x="1684592" y="1201149"/>
                    <a:pt x="1656443" y="1072132"/>
                  </a:cubicBezTo>
                  <a:cubicBezTo>
                    <a:pt x="1653315" y="1057275"/>
                    <a:pt x="1656443" y="1052583"/>
                    <a:pt x="1671299" y="1048674"/>
                  </a:cubicBezTo>
                  <a:cubicBezTo>
                    <a:pt x="1740890" y="1032253"/>
                    <a:pt x="1809700" y="1015051"/>
                    <a:pt x="1879291" y="997849"/>
                  </a:cubicBezTo>
                  <a:cubicBezTo>
                    <a:pt x="1899621" y="995503"/>
                    <a:pt x="1898839" y="982992"/>
                    <a:pt x="1894930" y="968917"/>
                  </a:cubicBezTo>
                  <a:close/>
                </a:path>
              </a:pathLst>
            </a:custGeom>
            <a:solidFill>
              <a:schemeClr val="accent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9">
              <a:extLst>
                <a:ext uri="{FF2B5EF4-FFF2-40B4-BE49-F238E27FC236}">
                  <a16:creationId xmlns:a16="http://schemas.microsoft.com/office/drawing/2014/main" id="{8DB6271E-F6C8-4473-B6E9-4B690A51BA7E}"/>
                </a:ext>
              </a:extLst>
            </p:cNvPr>
            <p:cNvSpPr/>
            <p:nvPr/>
          </p:nvSpPr>
          <p:spPr>
            <a:xfrm>
              <a:off x="5053516" y="4362997"/>
              <a:ext cx="1572883" cy="1669820"/>
            </a:xfrm>
            <a:custGeom>
              <a:avLst/>
              <a:gdLst>
                <a:gd name="connsiteX0" fmla="*/ 1907462 w 1943085"/>
                <a:gd name="connsiteY0" fmla="*/ 1491130 h 2062839"/>
                <a:gd name="connsiteX1" fmla="*/ 1884004 w 1943085"/>
                <a:gd name="connsiteY1" fmla="*/ 1471582 h 2062839"/>
                <a:gd name="connsiteX2" fmla="*/ 1878531 w 1943085"/>
                <a:gd name="connsiteY2" fmla="*/ 1437959 h 2062839"/>
                <a:gd name="connsiteX3" fmla="*/ 1821450 w 1943085"/>
                <a:gd name="connsiteY3" fmla="*/ 1380097 h 2062839"/>
                <a:gd name="connsiteX4" fmla="*/ 1545431 w 1943085"/>
                <a:gd name="connsiteY4" fmla="*/ 1334745 h 2062839"/>
                <a:gd name="connsiteX5" fmla="*/ 1200602 w 1943085"/>
                <a:gd name="connsiteY5" fmla="*/ 1280792 h 2062839"/>
                <a:gd name="connsiteX6" fmla="*/ 1108335 w 1943085"/>
                <a:gd name="connsiteY6" fmla="*/ 1261244 h 2062839"/>
                <a:gd name="connsiteX7" fmla="*/ 1109117 w 1943085"/>
                <a:gd name="connsiteY7" fmla="*/ 1254989 h 2062839"/>
                <a:gd name="connsiteX8" fmla="*/ 1173234 w 1943085"/>
                <a:gd name="connsiteY8" fmla="*/ 1245606 h 2062839"/>
                <a:gd name="connsiteX9" fmla="*/ 1184181 w 1943085"/>
                <a:gd name="connsiteY9" fmla="*/ 1249515 h 2062839"/>
                <a:gd name="connsiteX10" fmla="*/ 1203730 w 1943085"/>
                <a:gd name="connsiteY10" fmla="*/ 1264372 h 2062839"/>
                <a:gd name="connsiteX11" fmla="*/ 1355423 w 1943085"/>
                <a:gd name="connsiteY11" fmla="*/ 1259680 h 2062839"/>
                <a:gd name="connsiteX12" fmla="*/ 1382790 w 1943085"/>
                <a:gd name="connsiteY12" fmla="*/ 1222930 h 2062839"/>
                <a:gd name="connsiteX13" fmla="*/ 1389828 w 1943085"/>
                <a:gd name="connsiteY13" fmla="*/ 1169759 h 2062839"/>
                <a:gd name="connsiteX14" fmla="*/ 1361678 w 1943085"/>
                <a:gd name="connsiteY14" fmla="*/ 1109551 h 2062839"/>
                <a:gd name="connsiteX15" fmla="*/ 1338221 w 1943085"/>
                <a:gd name="connsiteY15" fmla="*/ 1070455 h 2062839"/>
                <a:gd name="connsiteX16" fmla="*/ 1335875 w 1943085"/>
                <a:gd name="connsiteY16" fmla="*/ 1041524 h 2062839"/>
                <a:gd name="connsiteX17" fmla="*/ 1303816 w 1943085"/>
                <a:gd name="connsiteY17" fmla="*/ 1029795 h 2062839"/>
                <a:gd name="connsiteX18" fmla="*/ 1224060 w 1943085"/>
                <a:gd name="connsiteY18" fmla="*/ 1075146 h 2062839"/>
                <a:gd name="connsiteX19" fmla="*/ 1055164 w 1943085"/>
                <a:gd name="connsiteY19" fmla="*/ 1167413 h 2062839"/>
                <a:gd name="connsiteX20" fmla="*/ 1017631 w 1943085"/>
                <a:gd name="connsiteY20" fmla="*/ 1143956 h 2062839"/>
                <a:gd name="connsiteX21" fmla="*/ 1011376 w 1943085"/>
                <a:gd name="connsiteY21" fmla="*/ 0 h 2062839"/>
                <a:gd name="connsiteX22" fmla="*/ 816677 w 1943085"/>
                <a:gd name="connsiteY22" fmla="*/ 0 h 2062839"/>
                <a:gd name="connsiteX23" fmla="*/ 814331 w 1943085"/>
                <a:gd name="connsiteY23" fmla="*/ 1155684 h 2062839"/>
                <a:gd name="connsiteX24" fmla="*/ 803384 w 1943085"/>
                <a:gd name="connsiteY24" fmla="*/ 1169759 h 2062839"/>
                <a:gd name="connsiteX25" fmla="*/ 662638 w 1943085"/>
                <a:gd name="connsiteY25" fmla="*/ 1156467 h 2062839"/>
                <a:gd name="connsiteX26" fmla="*/ 356123 w 1943085"/>
                <a:gd name="connsiteY26" fmla="*/ 1056380 h 2062839"/>
                <a:gd name="connsiteX27" fmla="*/ 291223 w 1943085"/>
                <a:gd name="connsiteY27" fmla="*/ 1079056 h 2062839"/>
                <a:gd name="connsiteX28" fmla="*/ 286532 w 1943085"/>
                <a:gd name="connsiteY28" fmla="*/ 1102514 h 2062839"/>
                <a:gd name="connsiteX29" fmla="*/ 285750 w 1943085"/>
                <a:gd name="connsiteY29" fmla="*/ 1211983 h 2062839"/>
                <a:gd name="connsiteX30" fmla="*/ 303734 w 1943085"/>
                <a:gd name="connsiteY30" fmla="*/ 1263590 h 2062839"/>
                <a:gd name="connsiteX31" fmla="*/ 313899 w 1943085"/>
                <a:gd name="connsiteY31" fmla="*/ 1287048 h 2062839"/>
                <a:gd name="connsiteX32" fmla="*/ 342049 w 1943085"/>
                <a:gd name="connsiteY32" fmla="*/ 1344129 h 2062839"/>
                <a:gd name="connsiteX33" fmla="*/ 351432 w 1943085"/>
                <a:gd name="connsiteY33" fmla="*/ 1362113 h 2062839"/>
                <a:gd name="connsiteX34" fmla="*/ 336575 w 1943085"/>
                <a:gd name="connsiteY34" fmla="*/ 1372278 h 2062839"/>
                <a:gd name="connsiteX35" fmla="*/ 65247 w 1943085"/>
                <a:gd name="connsiteY35" fmla="*/ 1437959 h 2062839"/>
                <a:gd name="connsiteX36" fmla="*/ 348 w 1943085"/>
                <a:gd name="connsiteY36" fmla="*/ 1513024 h 2062839"/>
                <a:gd name="connsiteX37" fmla="*/ 348 w 1943085"/>
                <a:gd name="connsiteY37" fmla="*/ 1624839 h 2062839"/>
                <a:gd name="connsiteX38" fmla="*/ 21459 w 1943085"/>
                <a:gd name="connsiteY38" fmla="*/ 1677228 h 2062839"/>
                <a:gd name="connsiteX39" fmla="*/ 53518 w 1943085"/>
                <a:gd name="connsiteY39" fmla="*/ 1735091 h 2062839"/>
                <a:gd name="connsiteX40" fmla="*/ 68375 w 1943085"/>
                <a:gd name="connsiteY40" fmla="*/ 1749947 h 2062839"/>
                <a:gd name="connsiteX41" fmla="*/ 192701 w 1943085"/>
                <a:gd name="connsiteY41" fmla="*/ 1731181 h 2062839"/>
                <a:gd name="connsiteX42" fmla="*/ 234143 w 1943085"/>
                <a:gd name="connsiteY42" fmla="*/ 1630313 h 2062839"/>
                <a:gd name="connsiteX43" fmla="*/ 201302 w 1943085"/>
                <a:gd name="connsiteY43" fmla="*/ 1574796 h 2062839"/>
                <a:gd name="connsiteX44" fmla="*/ 191919 w 1943085"/>
                <a:gd name="connsiteY44" fmla="*/ 1548992 h 2062839"/>
                <a:gd name="connsiteX45" fmla="*/ 213813 w 1943085"/>
                <a:gd name="connsiteY45" fmla="*/ 1538046 h 2062839"/>
                <a:gd name="connsiteX46" fmla="*/ 491396 w 1943085"/>
                <a:gd name="connsiteY46" fmla="*/ 1492694 h 2062839"/>
                <a:gd name="connsiteX47" fmla="*/ 678276 w 1943085"/>
                <a:gd name="connsiteY47" fmla="*/ 1459853 h 2062839"/>
                <a:gd name="connsiteX48" fmla="*/ 819023 w 1943085"/>
                <a:gd name="connsiteY48" fmla="*/ 1446560 h 2062839"/>
                <a:gd name="connsiteX49" fmla="*/ 882358 w 1943085"/>
                <a:gd name="connsiteY49" fmla="*/ 1495822 h 2062839"/>
                <a:gd name="connsiteX50" fmla="*/ 954296 w 1943085"/>
                <a:gd name="connsiteY50" fmla="*/ 1720234 h 2062839"/>
                <a:gd name="connsiteX51" fmla="*/ 964461 w 1943085"/>
                <a:gd name="connsiteY51" fmla="*/ 1858635 h 2062839"/>
                <a:gd name="connsiteX52" fmla="*/ 958987 w 1943085"/>
                <a:gd name="connsiteY52" fmla="*/ 1930572 h 2062839"/>
                <a:gd name="connsiteX53" fmla="*/ 1091914 w 1943085"/>
                <a:gd name="connsiteY53" fmla="*/ 2062717 h 2062839"/>
                <a:gd name="connsiteX54" fmla="*/ 1237352 w 1943085"/>
                <a:gd name="connsiteY54" fmla="*/ 1946992 h 2062839"/>
                <a:gd name="connsiteX55" fmla="*/ 1227969 w 1943085"/>
                <a:gd name="connsiteY55" fmla="*/ 1888348 h 2062839"/>
                <a:gd name="connsiteX56" fmla="*/ 1144303 w 1943085"/>
                <a:gd name="connsiteY56" fmla="*/ 1796863 h 2062839"/>
                <a:gd name="connsiteX57" fmla="*/ 1130229 w 1943085"/>
                <a:gd name="connsiteY57" fmla="*/ 1779660 h 2062839"/>
                <a:gd name="connsiteX58" fmla="*/ 1042653 w 1943085"/>
                <a:gd name="connsiteY58" fmla="*/ 1467673 h 2062839"/>
                <a:gd name="connsiteX59" fmla="*/ 1073148 w 1943085"/>
                <a:gd name="connsiteY59" fmla="*/ 1430140 h 2062839"/>
                <a:gd name="connsiteX60" fmla="*/ 1090351 w 1943085"/>
                <a:gd name="connsiteY60" fmla="*/ 1431704 h 2062839"/>
                <a:gd name="connsiteX61" fmla="*/ 1293651 w 1943085"/>
                <a:gd name="connsiteY61" fmla="*/ 1452816 h 2062839"/>
                <a:gd name="connsiteX62" fmla="*/ 1704943 w 1943085"/>
                <a:gd name="connsiteY62" fmla="*/ 1485657 h 2062839"/>
                <a:gd name="connsiteX63" fmla="*/ 1746385 w 1943085"/>
                <a:gd name="connsiteY63" fmla="*/ 1548211 h 2062839"/>
                <a:gd name="connsiteX64" fmla="*/ 1747949 w 1943085"/>
                <a:gd name="connsiteY64" fmla="*/ 1595126 h 2062839"/>
                <a:gd name="connsiteX65" fmla="*/ 1771407 w 1943085"/>
                <a:gd name="connsiteY65" fmla="*/ 1645169 h 2062839"/>
                <a:gd name="connsiteX66" fmla="*/ 1792519 w 1943085"/>
                <a:gd name="connsiteY66" fmla="*/ 1664718 h 2062839"/>
                <a:gd name="connsiteX67" fmla="*/ 1878531 w 1943085"/>
                <a:gd name="connsiteY67" fmla="*/ 1672537 h 2062839"/>
                <a:gd name="connsiteX68" fmla="*/ 1916845 w 1943085"/>
                <a:gd name="connsiteY68" fmla="*/ 1652989 h 2062839"/>
                <a:gd name="connsiteX69" fmla="*/ 1937957 w 1943085"/>
                <a:gd name="connsiteY69" fmla="*/ 1520843 h 2062839"/>
                <a:gd name="connsiteX70" fmla="*/ 1907462 w 1943085"/>
                <a:gd name="connsiteY70" fmla="*/ 1491130 h 206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943085" h="2062839">
                  <a:moveTo>
                    <a:pt x="1907462" y="1491130"/>
                  </a:moveTo>
                  <a:cubicBezTo>
                    <a:pt x="1894169" y="1492694"/>
                    <a:pt x="1886350" y="1484093"/>
                    <a:pt x="1884004" y="1471582"/>
                  </a:cubicBezTo>
                  <a:cubicBezTo>
                    <a:pt x="1882440" y="1460635"/>
                    <a:pt x="1880876" y="1448906"/>
                    <a:pt x="1878531" y="1437959"/>
                  </a:cubicBezTo>
                  <a:cubicBezTo>
                    <a:pt x="1872275" y="1400427"/>
                    <a:pt x="1857418" y="1386352"/>
                    <a:pt x="1821450" y="1380097"/>
                  </a:cubicBezTo>
                  <a:cubicBezTo>
                    <a:pt x="1729183" y="1365240"/>
                    <a:pt x="1637698" y="1349602"/>
                    <a:pt x="1545431" y="1334745"/>
                  </a:cubicBezTo>
                  <a:cubicBezTo>
                    <a:pt x="1430488" y="1316761"/>
                    <a:pt x="1315545" y="1299559"/>
                    <a:pt x="1200602" y="1280792"/>
                  </a:cubicBezTo>
                  <a:cubicBezTo>
                    <a:pt x="1170107" y="1275319"/>
                    <a:pt x="1141176" y="1258117"/>
                    <a:pt x="1108335" y="1261244"/>
                  </a:cubicBezTo>
                  <a:cubicBezTo>
                    <a:pt x="1109117" y="1259680"/>
                    <a:pt x="1109117" y="1256553"/>
                    <a:pt x="1109117" y="1254989"/>
                  </a:cubicBezTo>
                  <a:cubicBezTo>
                    <a:pt x="1130229" y="1251861"/>
                    <a:pt x="1152123" y="1247951"/>
                    <a:pt x="1173234" y="1245606"/>
                  </a:cubicBezTo>
                  <a:cubicBezTo>
                    <a:pt x="1177144" y="1244824"/>
                    <a:pt x="1183399" y="1240914"/>
                    <a:pt x="1184181" y="1249515"/>
                  </a:cubicBezTo>
                  <a:cubicBezTo>
                    <a:pt x="1184963" y="1262026"/>
                    <a:pt x="1195910" y="1261244"/>
                    <a:pt x="1203730" y="1264372"/>
                  </a:cubicBezTo>
                  <a:cubicBezTo>
                    <a:pt x="1254555" y="1283138"/>
                    <a:pt x="1305380" y="1271409"/>
                    <a:pt x="1355423" y="1259680"/>
                  </a:cubicBezTo>
                  <a:cubicBezTo>
                    <a:pt x="1373407" y="1255771"/>
                    <a:pt x="1379663" y="1240132"/>
                    <a:pt x="1382790" y="1222930"/>
                  </a:cubicBezTo>
                  <a:cubicBezTo>
                    <a:pt x="1385918" y="1205728"/>
                    <a:pt x="1387482" y="1187744"/>
                    <a:pt x="1389828" y="1169759"/>
                  </a:cubicBezTo>
                  <a:cubicBezTo>
                    <a:pt x="1394519" y="1139264"/>
                    <a:pt x="1389046" y="1125190"/>
                    <a:pt x="1361678" y="1109551"/>
                  </a:cubicBezTo>
                  <a:cubicBezTo>
                    <a:pt x="1346040" y="1100950"/>
                    <a:pt x="1338221" y="1088439"/>
                    <a:pt x="1338221" y="1070455"/>
                  </a:cubicBezTo>
                  <a:cubicBezTo>
                    <a:pt x="1338221" y="1061072"/>
                    <a:pt x="1338221" y="1050907"/>
                    <a:pt x="1335875" y="1041524"/>
                  </a:cubicBezTo>
                  <a:cubicBezTo>
                    <a:pt x="1331183" y="1022757"/>
                    <a:pt x="1320236" y="1020412"/>
                    <a:pt x="1303816" y="1029795"/>
                  </a:cubicBezTo>
                  <a:cubicBezTo>
                    <a:pt x="1277230" y="1045433"/>
                    <a:pt x="1251427" y="1061072"/>
                    <a:pt x="1224060" y="1075146"/>
                  </a:cubicBezTo>
                  <a:cubicBezTo>
                    <a:pt x="1167761" y="1105642"/>
                    <a:pt x="1115372" y="1142392"/>
                    <a:pt x="1055164" y="1167413"/>
                  </a:cubicBezTo>
                  <a:cubicBezTo>
                    <a:pt x="1029360" y="1178360"/>
                    <a:pt x="1019195" y="1170541"/>
                    <a:pt x="1017631" y="1143956"/>
                  </a:cubicBezTo>
                  <a:cubicBezTo>
                    <a:pt x="1016068" y="1085311"/>
                    <a:pt x="1013722" y="58644"/>
                    <a:pt x="1011376" y="0"/>
                  </a:cubicBezTo>
                  <a:lnTo>
                    <a:pt x="816677" y="0"/>
                  </a:lnTo>
                  <a:cubicBezTo>
                    <a:pt x="815895" y="62554"/>
                    <a:pt x="815113" y="1093130"/>
                    <a:pt x="814331" y="1155684"/>
                  </a:cubicBezTo>
                  <a:cubicBezTo>
                    <a:pt x="814331" y="1162722"/>
                    <a:pt x="815113" y="1170541"/>
                    <a:pt x="803384" y="1169759"/>
                  </a:cubicBezTo>
                  <a:cubicBezTo>
                    <a:pt x="756469" y="1166632"/>
                    <a:pt x="708771" y="1171323"/>
                    <a:pt x="662638" y="1156467"/>
                  </a:cubicBezTo>
                  <a:cubicBezTo>
                    <a:pt x="560988" y="1122062"/>
                    <a:pt x="458555" y="1088439"/>
                    <a:pt x="356123" y="1056380"/>
                  </a:cubicBezTo>
                  <a:cubicBezTo>
                    <a:pt x="315463" y="1043088"/>
                    <a:pt x="309208" y="1046997"/>
                    <a:pt x="291223" y="1079056"/>
                  </a:cubicBezTo>
                  <a:cubicBezTo>
                    <a:pt x="286532" y="1086875"/>
                    <a:pt x="286532" y="1093913"/>
                    <a:pt x="286532" y="1102514"/>
                  </a:cubicBezTo>
                  <a:cubicBezTo>
                    <a:pt x="286532" y="1139264"/>
                    <a:pt x="287314" y="1175233"/>
                    <a:pt x="285750" y="1211983"/>
                  </a:cubicBezTo>
                  <a:cubicBezTo>
                    <a:pt x="284968" y="1231531"/>
                    <a:pt x="286532" y="1250298"/>
                    <a:pt x="303734" y="1263590"/>
                  </a:cubicBezTo>
                  <a:cubicBezTo>
                    <a:pt x="310772" y="1269063"/>
                    <a:pt x="316245" y="1278447"/>
                    <a:pt x="313899" y="1287048"/>
                  </a:cubicBezTo>
                  <a:cubicBezTo>
                    <a:pt x="306862" y="1315197"/>
                    <a:pt x="320937" y="1330836"/>
                    <a:pt x="342049" y="1344129"/>
                  </a:cubicBezTo>
                  <a:cubicBezTo>
                    <a:pt x="349086" y="1348038"/>
                    <a:pt x="352996" y="1354293"/>
                    <a:pt x="351432" y="1362113"/>
                  </a:cubicBezTo>
                  <a:cubicBezTo>
                    <a:pt x="350650" y="1370714"/>
                    <a:pt x="342830" y="1370714"/>
                    <a:pt x="336575" y="1372278"/>
                  </a:cubicBezTo>
                  <a:cubicBezTo>
                    <a:pt x="246654" y="1395735"/>
                    <a:pt x="156732" y="1421539"/>
                    <a:pt x="65247" y="1437959"/>
                  </a:cubicBezTo>
                  <a:cubicBezTo>
                    <a:pt x="24587" y="1444997"/>
                    <a:pt x="348" y="1478619"/>
                    <a:pt x="348" y="1513024"/>
                  </a:cubicBezTo>
                  <a:cubicBezTo>
                    <a:pt x="348" y="1550556"/>
                    <a:pt x="-434" y="1587307"/>
                    <a:pt x="348" y="1624839"/>
                  </a:cubicBezTo>
                  <a:cubicBezTo>
                    <a:pt x="348" y="1645169"/>
                    <a:pt x="7385" y="1662371"/>
                    <a:pt x="21459" y="1677228"/>
                  </a:cubicBezTo>
                  <a:cubicBezTo>
                    <a:pt x="37098" y="1692867"/>
                    <a:pt x="53518" y="1710069"/>
                    <a:pt x="53518" y="1735091"/>
                  </a:cubicBezTo>
                  <a:cubicBezTo>
                    <a:pt x="53518" y="1742910"/>
                    <a:pt x="62120" y="1746037"/>
                    <a:pt x="68375" y="1749947"/>
                  </a:cubicBezTo>
                  <a:cubicBezTo>
                    <a:pt x="100434" y="1771841"/>
                    <a:pt x="158296" y="1763240"/>
                    <a:pt x="192701" y="1731181"/>
                  </a:cubicBezTo>
                  <a:cubicBezTo>
                    <a:pt x="222414" y="1703814"/>
                    <a:pt x="230233" y="1666281"/>
                    <a:pt x="234143" y="1630313"/>
                  </a:cubicBezTo>
                  <a:cubicBezTo>
                    <a:pt x="236489" y="1607637"/>
                    <a:pt x="219286" y="1588871"/>
                    <a:pt x="201302" y="1574796"/>
                  </a:cubicBezTo>
                  <a:cubicBezTo>
                    <a:pt x="193483" y="1568540"/>
                    <a:pt x="189573" y="1559158"/>
                    <a:pt x="191919" y="1548992"/>
                  </a:cubicBezTo>
                  <a:cubicBezTo>
                    <a:pt x="195047" y="1537264"/>
                    <a:pt x="205994" y="1539610"/>
                    <a:pt x="213813" y="1538046"/>
                  </a:cubicBezTo>
                  <a:cubicBezTo>
                    <a:pt x="306080" y="1523189"/>
                    <a:pt x="399911" y="1516934"/>
                    <a:pt x="491396" y="1492694"/>
                  </a:cubicBezTo>
                  <a:cubicBezTo>
                    <a:pt x="552386" y="1476273"/>
                    <a:pt x="616504" y="1470018"/>
                    <a:pt x="678276" y="1459853"/>
                  </a:cubicBezTo>
                  <a:cubicBezTo>
                    <a:pt x="725192" y="1452034"/>
                    <a:pt x="771325" y="1440305"/>
                    <a:pt x="819023" y="1446560"/>
                  </a:cubicBezTo>
                  <a:cubicBezTo>
                    <a:pt x="848736" y="1451252"/>
                    <a:pt x="871412" y="1462199"/>
                    <a:pt x="882358" y="1495822"/>
                  </a:cubicBezTo>
                  <a:cubicBezTo>
                    <a:pt x="908162" y="1570104"/>
                    <a:pt x="931620" y="1645169"/>
                    <a:pt x="954296" y="1720234"/>
                  </a:cubicBezTo>
                  <a:cubicBezTo>
                    <a:pt x="968370" y="1766368"/>
                    <a:pt x="980099" y="1810937"/>
                    <a:pt x="964461" y="1858635"/>
                  </a:cubicBezTo>
                  <a:cubicBezTo>
                    <a:pt x="957423" y="1881310"/>
                    <a:pt x="957423" y="1906332"/>
                    <a:pt x="958987" y="1930572"/>
                  </a:cubicBezTo>
                  <a:cubicBezTo>
                    <a:pt x="962897" y="1997036"/>
                    <a:pt x="1024669" y="2058807"/>
                    <a:pt x="1091914" y="2062717"/>
                  </a:cubicBezTo>
                  <a:cubicBezTo>
                    <a:pt x="1154468" y="2065845"/>
                    <a:pt x="1227187" y="2008764"/>
                    <a:pt x="1237352" y="1946992"/>
                  </a:cubicBezTo>
                  <a:cubicBezTo>
                    <a:pt x="1241262" y="1926662"/>
                    <a:pt x="1237352" y="1907114"/>
                    <a:pt x="1227969" y="1888348"/>
                  </a:cubicBezTo>
                  <a:cubicBezTo>
                    <a:pt x="1209203" y="1849252"/>
                    <a:pt x="1177144" y="1821884"/>
                    <a:pt x="1144303" y="1796863"/>
                  </a:cubicBezTo>
                  <a:cubicBezTo>
                    <a:pt x="1137266" y="1791389"/>
                    <a:pt x="1132574" y="1787479"/>
                    <a:pt x="1130229" y="1779660"/>
                  </a:cubicBezTo>
                  <a:cubicBezTo>
                    <a:pt x="1098170" y="1676446"/>
                    <a:pt x="1063765" y="1574014"/>
                    <a:pt x="1042653" y="1467673"/>
                  </a:cubicBezTo>
                  <a:cubicBezTo>
                    <a:pt x="1035616" y="1434832"/>
                    <a:pt x="1039525" y="1430140"/>
                    <a:pt x="1073148" y="1430140"/>
                  </a:cubicBezTo>
                  <a:cubicBezTo>
                    <a:pt x="1078622" y="1430140"/>
                    <a:pt x="1084095" y="1430922"/>
                    <a:pt x="1090351" y="1431704"/>
                  </a:cubicBezTo>
                  <a:cubicBezTo>
                    <a:pt x="1158378" y="1438741"/>
                    <a:pt x="1225624" y="1447342"/>
                    <a:pt x="1293651" y="1452816"/>
                  </a:cubicBezTo>
                  <a:cubicBezTo>
                    <a:pt x="1430488" y="1463763"/>
                    <a:pt x="1568106" y="1472364"/>
                    <a:pt x="1704943" y="1485657"/>
                  </a:cubicBezTo>
                  <a:cubicBezTo>
                    <a:pt x="1762024" y="1491130"/>
                    <a:pt x="1762024" y="1491130"/>
                    <a:pt x="1746385" y="1548211"/>
                  </a:cubicBezTo>
                  <a:cubicBezTo>
                    <a:pt x="1741694" y="1563849"/>
                    <a:pt x="1737002" y="1581052"/>
                    <a:pt x="1747949" y="1595126"/>
                  </a:cubicBezTo>
                  <a:cubicBezTo>
                    <a:pt x="1759678" y="1609983"/>
                    <a:pt x="1767497" y="1626403"/>
                    <a:pt x="1771407" y="1645169"/>
                  </a:cubicBezTo>
                  <a:cubicBezTo>
                    <a:pt x="1773753" y="1656898"/>
                    <a:pt x="1780790" y="1661590"/>
                    <a:pt x="1792519" y="1664718"/>
                  </a:cubicBezTo>
                  <a:cubicBezTo>
                    <a:pt x="1820668" y="1670973"/>
                    <a:pt x="1849599" y="1670191"/>
                    <a:pt x="1878531" y="1672537"/>
                  </a:cubicBezTo>
                  <a:cubicBezTo>
                    <a:pt x="1898079" y="1674100"/>
                    <a:pt x="1908244" y="1665499"/>
                    <a:pt x="1916845" y="1652989"/>
                  </a:cubicBezTo>
                  <a:cubicBezTo>
                    <a:pt x="1944212" y="1612329"/>
                    <a:pt x="1948122" y="1566977"/>
                    <a:pt x="1937957" y="1520843"/>
                  </a:cubicBezTo>
                  <a:cubicBezTo>
                    <a:pt x="1937175" y="1504423"/>
                    <a:pt x="1928574" y="1488785"/>
                    <a:pt x="1907462" y="1491130"/>
                  </a:cubicBezTo>
                  <a:close/>
                </a:path>
              </a:pathLst>
            </a:custGeom>
            <a:solidFill>
              <a:srgbClr val="000000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id="{CFABEF8B-9883-4C19-88EE-8C449104D452}"/>
                </a:ext>
              </a:extLst>
            </p:cNvPr>
            <p:cNvSpPr/>
            <p:nvPr/>
          </p:nvSpPr>
          <p:spPr>
            <a:xfrm>
              <a:off x="5157576" y="3826889"/>
              <a:ext cx="2204599" cy="1836337"/>
            </a:xfrm>
            <a:custGeom>
              <a:avLst/>
              <a:gdLst>
                <a:gd name="connsiteX0" fmla="*/ 2323913 w 2723485"/>
                <a:gd name="connsiteY0" fmla="*/ 180625 h 2268548"/>
                <a:gd name="connsiteX1" fmla="*/ 2609315 w 2723485"/>
                <a:gd name="connsiteY1" fmla="*/ 362813 h 2268548"/>
                <a:gd name="connsiteX2" fmla="*/ 2721130 w 2723485"/>
                <a:gd name="connsiteY2" fmla="*/ 698259 h 2268548"/>
                <a:gd name="connsiteX3" fmla="*/ 2581166 w 2723485"/>
                <a:gd name="connsiteY3" fmla="*/ 2227703 h 2268548"/>
                <a:gd name="connsiteX4" fmla="*/ 2538160 w 2723485"/>
                <a:gd name="connsiteY4" fmla="*/ 2231613 h 2268548"/>
                <a:gd name="connsiteX5" fmla="*/ 1925913 w 2723485"/>
                <a:gd name="connsiteY5" fmla="*/ 2268363 h 2268548"/>
                <a:gd name="connsiteX6" fmla="*/ 1883689 w 2723485"/>
                <a:gd name="connsiteY6" fmla="*/ 2248815 h 2268548"/>
                <a:gd name="connsiteX7" fmla="*/ 1789858 w 2723485"/>
                <a:gd name="connsiteY7" fmla="*/ 1972014 h 2268548"/>
                <a:gd name="connsiteX8" fmla="*/ 1701501 w 2723485"/>
                <a:gd name="connsiteY8" fmla="*/ 1803118 h 2268548"/>
                <a:gd name="connsiteX9" fmla="*/ 1379348 w 2723485"/>
                <a:gd name="connsiteY9" fmla="*/ 1356639 h 2268548"/>
                <a:gd name="connsiteX10" fmla="*/ 1256586 w 2723485"/>
                <a:gd name="connsiteY10" fmla="*/ 1059508 h 2268548"/>
                <a:gd name="connsiteX11" fmla="*/ 1232346 w 2723485"/>
                <a:gd name="connsiteY11" fmla="*/ 1018848 h 2268548"/>
                <a:gd name="connsiteX12" fmla="*/ 588040 w 2723485"/>
                <a:gd name="connsiteY12" fmla="*/ 789744 h 2268548"/>
                <a:gd name="connsiteX13" fmla="*/ 25054 w 2723485"/>
                <a:gd name="connsiteY13" fmla="*/ 659163 h 2268548"/>
                <a:gd name="connsiteX14" fmla="*/ 5506 w 2723485"/>
                <a:gd name="connsiteY14" fmla="*/ 637269 h 2268548"/>
                <a:gd name="connsiteX15" fmla="*/ 33 w 2723485"/>
                <a:gd name="connsiteY15" fmla="*/ 558294 h 2268548"/>
                <a:gd name="connsiteX16" fmla="*/ 32092 w 2723485"/>
                <a:gd name="connsiteY16" fmla="*/ 415984 h 2268548"/>
                <a:gd name="connsiteX17" fmla="*/ 263541 w 2723485"/>
                <a:gd name="connsiteY17" fmla="*/ 142310 h 2268548"/>
                <a:gd name="connsiteX18" fmla="*/ 1183085 w 2723485"/>
                <a:gd name="connsiteY18" fmla="*/ 0 h 2268548"/>
                <a:gd name="connsiteX19" fmla="*/ 2323913 w 2723485"/>
                <a:gd name="connsiteY19" fmla="*/ 180625 h 2268548"/>
                <a:gd name="connsiteX20" fmla="*/ 2148762 w 2723485"/>
                <a:gd name="connsiteY20" fmla="*/ 1605291 h 2268548"/>
                <a:gd name="connsiteX21" fmla="*/ 2080734 w 2723485"/>
                <a:gd name="connsiteY21" fmla="*/ 921107 h 2268548"/>
                <a:gd name="connsiteX22" fmla="*/ 1854758 w 2723485"/>
                <a:gd name="connsiteY22" fmla="*/ 906251 h 2268548"/>
                <a:gd name="connsiteX23" fmla="*/ 1843811 w 2723485"/>
                <a:gd name="connsiteY23" fmla="*/ 927363 h 2268548"/>
                <a:gd name="connsiteX24" fmla="*/ 2148762 w 2723485"/>
                <a:gd name="connsiteY24" fmla="*/ 1605291 h 226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23485" h="2268548">
                  <a:moveTo>
                    <a:pt x="2323913" y="180625"/>
                  </a:moveTo>
                  <a:cubicBezTo>
                    <a:pt x="2429473" y="225976"/>
                    <a:pt x="2527995" y="279929"/>
                    <a:pt x="2609315" y="362813"/>
                  </a:cubicBezTo>
                  <a:cubicBezTo>
                    <a:pt x="2701582" y="456644"/>
                    <a:pt x="2732859" y="570023"/>
                    <a:pt x="2721130" y="698259"/>
                  </a:cubicBezTo>
                  <a:cubicBezTo>
                    <a:pt x="2709402" y="818675"/>
                    <a:pt x="2586640" y="2166713"/>
                    <a:pt x="2581166" y="2227703"/>
                  </a:cubicBezTo>
                  <a:cubicBezTo>
                    <a:pt x="2566309" y="2225358"/>
                    <a:pt x="2552235" y="2230831"/>
                    <a:pt x="2538160" y="2231613"/>
                  </a:cubicBezTo>
                  <a:cubicBezTo>
                    <a:pt x="2488117" y="2233959"/>
                    <a:pt x="1953281" y="2271491"/>
                    <a:pt x="1925913" y="2268363"/>
                  </a:cubicBezTo>
                  <a:cubicBezTo>
                    <a:pt x="1909493" y="2266800"/>
                    <a:pt x="1889945" y="2266017"/>
                    <a:pt x="1883689" y="2248815"/>
                  </a:cubicBezTo>
                  <a:cubicBezTo>
                    <a:pt x="1872742" y="2222230"/>
                    <a:pt x="1803151" y="1978269"/>
                    <a:pt x="1789858" y="1972014"/>
                  </a:cubicBezTo>
                  <a:cubicBezTo>
                    <a:pt x="1767182" y="1911806"/>
                    <a:pt x="1736687" y="1856289"/>
                    <a:pt x="1701501" y="1803118"/>
                  </a:cubicBezTo>
                  <a:cubicBezTo>
                    <a:pt x="1599851" y="1649861"/>
                    <a:pt x="1490381" y="1502859"/>
                    <a:pt x="1379348" y="1356639"/>
                  </a:cubicBezTo>
                  <a:cubicBezTo>
                    <a:pt x="1312102" y="1268282"/>
                    <a:pt x="1285517" y="1163504"/>
                    <a:pt x="1256586" y="1059508"/>
                  </a:cubicBezTo>
                  <a:cubicBezTo>
                    <a:pt x="1261277" y="1049343"/>
                    <a:pt x="1244857" y="1018848"/>
                    <a:pt x="1232346" y="1018848"/>
                  </a:cubicBezTo>
                  <a:cubicBezTo>
                    <a:pt x="1208888" y="1018848"/>
                    <a:pt x="651376" y="806946"/>
                    <a:pt x="588040" y="789744"/>
                  </a:cubicBezTo>
                  <a:cubicBezTo>
                    <a:pt x="554417" y="780361"/>
                    <a:pt x="75879" y="669327"/>
                    <a:pt x="25054" y="659163"/>
                  </a:cubicBezTo>
                  <a:cubicBezTo>
                    <a:pt x="10980" y="656035"/>
                    <a:pt x="6288" y="650561"/>
                    <a:pt x="5506" y="637269"/>
                  </a:cubicBezTo>
                  <a:cubicBezTo>
                    <a:pt x="5506" y="627886"/>
                    <a:pt x="10980" y="574715"/>
                    <a:pt x="33" y="558294"/>
                  </a:cubicBezTo>
                  <a:cubicBezTo>
                    <a:pt x="-749" y="508251"/>
                    <a:pt x="12544" y="461335"/>
                    <a:pt x="32092" y="415984"/>
                  </a:cubicBezTo>
                  <a:cubicBezTo>
                    <a:pt x="82917" y="302605"/>
                    <a:pt x="168928" y="218939"/>
                    <a:pt x="263541" y="142310"/>
                  </a:cubicBezTo>
                  <a:cubicBezTo>
                    <a:pt x="268233" y="140746"/>
                    <a:pt x="1126004" y="782"/>
                    <a:pt x="1183085" y="0"/>
                  </a:cubicBezTo>
                  <a:cubicBezTo>
                    <a:pt x="1199505" y="1564"/>
                    <a:pt x="2058840" y="105560"/>
                    <a:pt x="2323913" y="180625"/>
                  </a:cubicBezTo>
                  <a:close/>
                  <a:moveTo>
                    <a:pt x="2148762" y="1605291"/>
                  </a:moveTo>
                  <a:cubicBezTo>
                    <a:pt x="2146416" y="1552120"/>
                    <a:pt x="2085426" y="945347"/>
                    <a:pt x="2080734" y="921107"/>
                  </a:cubicBezTo>
                  <a:cubicBezTo>
                    <a:pt x="2077606" y="903123"/>
                    <a:pt x="1861795" y="905469"/>
                    <a:pt x="1854758" y="906251"/>
                  </a:cubicBezTo>
                  <a:cubicBezTo>
                    <a:pt x="1839119" y="907032"/>
                    <a:pt x="1835210" y="914070"/>
                    <a:pt x="1843811" y="927363"/>
                  </a:cubicBezTo>
                  <a:cubicBezTo>
                    <a:pt x="1856322" y="943783"/>
                    <a:pt x="2129214" y="1561503"/>
                    <a:pt x="2148762" y="1605291"/>
                  </a:cubicBezTo>
                  <a:close/>
                </a:path>
              </a:pathLst>
            </a:custGeom>
            <a:solidFill>
              <a:schemeClr val="accent6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DA82D88A-DE0C-4BA1-A74F-9240E511757D}"/>
                </a:ext>
              </a:extLst>
            </p:cNvPr>
            <p:cNvSpPr/>
            <p:nvPr/>
          </p:nvSpPr>
          <p:spPr>
            <a:xfrm>
              <a:off x="5570207" y="3198915"/>
              <a:ext cx="1894502" cy="866687"/>
            </a:xfrm>
            <a:custGeom>
              <a:avLst/>
              <a:gdLst>
                <a:gd name="connsiteX0" fmla="*/ 1795395 w 2340403"/>
                <a:gd name="connsiteY0" fmla="*/ 996280 h 1070675"/>
                <a:gd name="connsiteX1" fmla="*/ 1771155 w 2340403"/>
                <a:gd name="connsiteY1" fmla="*/ 1015046 h 1070675"/>
                <a:gd name="connsiteX2" fmla="*/ 729632 w 2340403"/>
                <a:gd name="connsiteY2" fmla="*/ 1069781 h 1070675"/>
                <a:gd name="connsiteX3" fmla="*/ 577938 w 2340403"/>
                <a:gd name="connsiteY3" fmla="*/ 1051014 h 1070675"/>
                <a:gd name="connsiteX4" fmla="*/ 24336 w 2340403"/>
                <a:gd name="connsiteY4" fmla="*/ 950928 h 1070675"/>
                <a:gd name="connsiteX5" fmla="*/ 878 w 2340403"/>
                <a:gd name="connsiteY5" fmla="*/ 921215 h 1070675"/>
                <a:gd name="connsiteX6" fmla="*/ 878 w 2340403"/>
                <a:gd name="connsiteY6" fmla="*/ 906358 h 1070675"/>
                <a:gd name="connsiteX7" fmla="*/ 572465 w 2340403"/>
                <a:gd name="connsiteY7" fmla="*/ 880555 h 1070675"/>
                <a:gd name="connsiteX8" fmla="*/ 721812 w 2340403"/>
                <a:gd name="connsiteY8" fmla="*/ 886028 h 1070675"/>
                <a:gd name="connsiteX9" fmla="*/ 1229282 w 2340403"/>
                <a:gd name="connsiteY9" fmla="*/ 37640 h 1070675"/>
                <a:gd name="connsiteX10" fmla="*/ 1248830 w 2340403"/>
                <a:gd name="connsiteY10" fmla="*/ 25911 h 1070675"/>
                <a:gd name="connsiteX11" fmla="*/ 2323194 w 2340403"/>
                <a:gd name="connsiteY11" fmla="*/ 890 h 1070675"/>
                <a:gd name="connsiteX12" fmla="*/ 2340396 w 2340403"/>
                <a:gd name="connsiteY12" fmla="*/ 3235 h 1070675"/>
                <a:gd name="connsiteX13" fmla="*/ 1795395 w 2340403"/>
                <a:gd name="connsiteY13" fmla="*/ 996280 h 107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403" h="1070675">
                  <a:moveTo>
                    <a:pt x="1795395" y="996280"/>
                  </a:moveTo>
                  <a:cubicBezTo>
                    <a:pt x="1790703" y="1009572"/>
                    <a:pt x="1785230" y="1015046"/>
                    <a:pt x="1771155" y="1015046"/>
                  </a:cubicBezTo>
                  <a:cubicBezTo>
                    <a:pt x="1679670" y="1018955"/>
                    <a:pt x="804696" y="1062743"/>
                    <a:pt x="729632" y="1069781"/>
                  </a:cubicBezTo>
                  <a:cubicBezTo>
                    <a:pt x="677243" y="1074472"/>
                    <a:pt x="627982" y="1059616"/>
                    <a:pt x="577938" y="1051014"/>
                  </a:cubicBezTo>
                  <a:cubicBezTo>
                    <a:pt x="419208" y="1022865"/>
                    <a:pt x="50139" y="954056"/>
                    <a:pt x="24336" y="950928"/>
                  </a:cubicBezTo>
                  <a:cubicBezTo>
                    <a:pt x="6351" y="948582"/>
                    <a:pt x="-3032" y="941545"/>
                    <a:pt x="878" y="921215"/>
                  </a:cubicBezTo>
                  <a:cubicBezTo>
                    <a:pt x="1660" y="916523"/>
                    <a:pt x="878" y="911832"/>
                    <a:pt x="878" y="906358"/>
                  </a:cubicBezTo>
                  <a:cubicBezTo>
                    <a:pt x="75161" y="900103"/>
                    <a:pt x="524767" y="879773"/>
                    <a:pt x="572465" y="880555"/>
                  </a:cubicBezTo>
                  <a:cubicBezTo>
                    <a:pt x="572465" y="880555"/>
                    <a:pt x="685062" y="891502"/>
                    <a:pt x="721812" y="886028"/>
                  </a:cubicBezTo>
                  <a:cubicBezTo>
                    <a:pt x="728850" y="882119"/>
                    <a:pt x="1197223" y="92375"/>
                    <a:pt x="1229282" y="37640"/>
                  </a:cubicBezTo>
                  <a:cubicBezTo>
                    <a:pt x="1233973" y="29039"/>
                    <a:pt x="1239447" y="25911"/>
                    <a:pt x="1248830" y="25911"/>
                  </a:cubicBezTo>
                  <a:cubicBezTo>
                    <a:pt x="1392704" y="26693"/>
                    <a:pt x="2244220" y="890"/>
                    <a:pt x="2323194" y="890"/>
                  </a:cubicBezTo>
                  <a:cubicBezTo>
                    <a:pt x="2329449" y="890"/>
                    <a:pt x="2337269" y="-2238"/>
                    <a:pt x="2340396" y="3235"/>
                  </a:cubicBezTo>
                  <a:cubicBezTo>
                    <a:pt x="2342742" y="11055"/>
                    <a:pt x="1799305" y="982205"/>
                    <a:pt x="1795395" y="99628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66C82825-7B8A-40CD-8E92-A6364CF45998}"/>
                </a:ext>
              </a:extLst>
            </p:cNvPr>
            <p:cNvSpPr/>
            <p:nvPr/>
          </p:nvSpPr>
          <p:spPr>
            <a:xfrm>
              <a:off x="4726757" y="3273131"/>
              <a:ext cx="1624588" cy="643636"/>
            </a:xfrm>
            <a:custGeom>
              <a:avLst/>
              <a:gdLst>
                <a:gd name="connsiteX0" fmla="*/ 2006961 w 2006960"/>
                <a:gd name="connsiteY0" fmla="*/ 386180 h 795126"/>
                <a:gd name="connsiteX1" fmla="*/ 1776293 w 2006960"/>
                <a:gd name="connsiteY1" fmla="*/ 777142 h 795126"/>
                <a:gd name="connsiteX2" fmla="*/ 1763000 w 2006960"/>
                <a:gd name="connsiteY2" fmla="*/ 795126 h 795126"/>
                <a:gd name="connsiteX3" fmla="*/ 1613653 w 2006960"/>
                <a:gd name="connsiteY3" fmla="*/ 789653 h 795126"/>
                <a:gd name="connsiteX4" fmla="*/ 1613653 w 2006960"/>
                <a:gd name="connsiteY4" fmla="*/ 789653 h 795126"/>
                <a:gd name="connsiteX5" fmla="*/ 1548753 w 2006960"/>
                <a:gd name="connsiteY5" fmla="*/ 732572 h 795126"/>
                <a:gd name="connsiteX6" fmla="*/ 1515912 w 2006960"/>
                <a:gd name="connsiteY6" fmla="*/ 766977 h 795126"/>
                <a:gd name="connsiteX7" fmla="*/ 1454922 w 2006960"/>
                <a:gd name="connsiteY7" fmla="*/ 786525 h 795126"/>
                <a:gd name="connsiteX8" fmla="*/ 412617 w 2006960"/>
                <a:gd name="connsiteY8" fmla="*/ 777924 h 795126"/>
                <a:gd name="connsiteX9" fmla="*/ 296110 w 2006960"/>
                <a:gd name="connsiteY9" fmla="*/ 752902 h 795126"/>
                <a:gd name="connsiteX10" fmla="*/ 219481 w 2006960"/>
                <a:gd name="connsiteY10" fmla="*/ 701295 h 795126"/>
                <a:gd name="connsiteX11" fmla="*/ 213226 w 2006960"/>
                <a:gd name="connsiteY11" fmla="*/ 696604 h 795126"/>
                <a:gd name="connsiteX12" fmla="*/ 157709 w 2006960"/>
                <a:gd name="connsiteY12" fmla="*/ 598863 h 795126"/>
                <a:gd name="connsiteX13" fmla="*/ 10707 w 2006960"/>
                <a:gd name="connsiteY13" fmla="*/ 145347 h 795126"/>
                <a:gd name="connsiteX14" fmla="*/ 2888 w 2006960"/>
                <a:gd name="connsiteY14" fmla="*/ 94522 h 795126"/>
                <a:gd name="connsiteX15" fmla="*/ 16963 w 2006960"/>
                <a:gd name="connsiteY15" fmla="*/ 71064 h 795126"/>
                <a:gd name="connsiteX16" fmla="*/ 321913 w 2006960"/>
                <a:gd name="connsiteY16" fmla="*/ 28058 h 795126"/>
                <a:gd name="connsiteX17" fmla="*/ 504884 w 2006960"/>
                <a:gd name="connsiteY17" fmla="*/ 691 h 795126"/>
                <a:gd name="connsiteX18" fmla="*/ 529905 w 2006960"/>
                <a:gd name="connsiteY18" fmla="*/ 17893 h 795126"/>
                <a:gd name="connsiteX19" fmla="*/ 566656 w 2006960"/>
                <a:gd name="connsiteY19" fmla="*/ 251689 h 795126"/>
                <a:gd name="connsiteX20" fmla="*/ 554927 w 2006960"/>
                <a:gd name="connsiteY20" fmla="*/ 354903 h 795126"/>
                <a:gd name="connsiteX21" fmla="*/ 567438 w 2006960"/>
                <a:gd name="connsiteY21" fmla="*/ 379142 h 795126"/>
                <a:gd name="connsiteX22" fmla="*/ 898974 w 2006960"/>
                <a:gd name="connsiteY22" fmla="*/ 507378 h 795126"/>
                <a:gd name="connsiteX23" fmla="*/ 1110875 w 2006960"/>
                <a:gd name="connsiteY23" fmla="*/ 566804 h 795126"/>
                <a:gd name="connsiteX24" fmla="*/ 1325123 w 2006960"/>
                <a:gd name="connsiteY24" fmla="*/ 550384 h 795126"/>
                <a:gd name="connsiteX25" fmla="*/ 1545625 w 2006960"/>
                <a:gd name="connsiteY25" fmla="*/ 497995 h 795126"/>
                <a:gd name="connsiteX26" fmla="*/ 1684026 w 2006960"/>
                <a:gd name="connsiteY26" fmla="*/ 502686 h 795126"/>
                <a:gd name="connsiteX27" fmla="*/ 1699665 w 2006960"/>
                <a:gd name="connsiteY27" fmla="*/ 487048 h 795126"/>
                <a:gd name="connsiteX28" fmla="*/ 1615217 w 2006960"/>
                <a:gd name="connsiteY28" fmla="*/ 100777 h 795126"/>
                <a:gd name="connsiteX29" fmla="*/ 1630073 w 2006960"/>
                <a:gd name="connsiteY29" fmla="*/ 77319 h 795126"/>
                <a:gd name="connsiteX30" fmla="*/ 1838065 w 2006960"/>
                <a:gd name="connsiteY30" fmla="*/ 26494 h 795126"/>
                <a:gd name="connsiteX31" fmla="*/ 1985067 w 2006960"/>
                <a:gd name="connsiteY31" fmla="*/ 308769 h 795126"/>
                <a:gd name="connsiteX32" fmla="*/ 2006961 w 2006960"/>
                <a:gd name="connsiteY32" fmla="*/ 386180 h 7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6960" h="795126">
                  <a:moveTo>
                    <a:pt x="2006961" y="386180"/>
                  </a:moveTo>
                  <a:cubicBezTo>
                    <a:pt x="1963173" y="461244"/>
                    <a:pt x="1809134" y="721625"/>
                    <a:pt x="1776293" y="777142"/>
                  </a:cubicBezTo>
                  <a:cubicBezTo>
                    <a:pt x="1772383" y="783397"/>
                    <a:pt x="1770038" y="791216"/>
                    <a:pt x="1763000" y="795126"/>
                  </a:cubicBezTo>
                  <a:cubicBezTo>
                    <a:pt x="1712957" y="793562"/>
                    <a:pt x="1663696" y="791216"/>
                    <a:pt x="1613653" y="789653"/>
                  </a:cubicBezTo>
                  <a:lnTo>
                    <a:pt x="1613653" y="789653"/>
                  </a:lnTo>
                  <a:cubicBezTo>
                    <a:pt x="1594105" y="769323"/>
                    <a:pt x="1568301" y="756030"/>
                    <a:pt x="1548753" y="732572"/>
                  </a:cubicBezTo>
                  <a:cubicBezTo>
                    <a:pt x="1542498" y="751338"/>
                    <a:pt x="1529987" y="759939"/>
                    <a:pt x="1515912" y="766977"/>
                  </a:cubicBezTo>
                  <a:cubicBezTo>
                    <a:pt x="1496364" y="776360"/>
                    <a:pt x="1475252" y="780270"/>
                    <a:pt x="1454922" y="786525"/>
                  </a:cubicBezTo>
                  <a:cubicBezTo>
                    <a:pt x="1390804" y="781833"/>
                    <a:pt x="466569" y="790434"/>
                    <a:pt x="412617" y="777924"/>
                  </a:cubicBezTo>
                  <a:cubicBezTo>
                    <a:pt x="373520" y="769323"/>
                    <a:pt x="335206" y="759157"/>
                    <a:pt x="296110" y="752902"/>
                  </a:cubicBezTo>
                  <a:cubicBezTo>
                    <a:pt x="261705" y="747429"/>
                    <a:pt x="232774" y="737264"/>
                    <a:pt x="219481" y="701295"/>
                  </a:cubicBezTo>
                  <a:cubicBezTo>
                    <a:pt x="218699" y="698949"/>
                    <a:pt x="215571" y="698167"/>
                    <a:pt x="213226" y="696604"/>
                  </a:cubicBezTo>
                  <a:cubicBezTo>
                    <a:pt x="199151" y="661417"/>
                    <a:pt x="176475" y="630922"/>
                    <a:pt x="157709" y="598863"/>
                  </a:cubicBezTo>
                  <a:cubicBezTo>
                    <a:pt x="113921" y="522234"/>
                    <a:pt x="19308" y="217284"/>
                    <a:pt x="10707" y="145347"/>
                  </a:cubicBezTo>
                  <a:cubicBezTo>
                    <a:pt x="8361" y="128145"/>
                    <a:pt x="2888" y="111724"/>
                    <a:pt x="2888" y="94522"/>
                  </a:cubicBezTo>
                  <a:cubicBezTo>
                    <a:pt x="-4149" y="79665"/>
                    <a:pt x="2106" y="72628"/>
                    <a:pt x="16963" y="71064"/>
                  </a:cubicBezTo>
                  <a:cubicBezTo>
                    <a:pt x="118613" y="56989"/>
                    <a:pt x="220263" y="42133"/>
                    <a:pt x="321913" y="28058"/>
                  </a:cubicBezTo>
                  <a:cubicBezTo>
                    <a:pt x="382903" y="19457"/>
                    <a:pt x="443893" y="10856"/>
                    <a:pt x="504884" y="691"/>
                  </a:cubicBezTo>
                  <a:cubicBezTo>
                    <a:pt x="520522" y="-1655"/>
                    <a:pt x="525996" y="1473"/>
                    <a:pt x="529905" y="17893"/>
                  </a:cubicBezTo>
                  <a:cubicBezTo>
                    <a:pt x="548671" y="94522"/>
                    <a:pt x="564310" y="171932"/>
                    <a:pt x="566656" y="251689"/>
                  </a:cubicBezTo>
                  <a:cubicBezTo>
                    <a:pt x="567438" y="286093"/>
                    <a:pt x="565874" y="321280"/>
                    <a:pt x="554927" y="354903"/>
                  </a:cubicBezTo>
                  <a:cubicBezTo>
                    <a:pt x="551017" y="367413"/>
                    <a:pt x="554145" y="373669"/>
                    <a:pt x="567438" y="379142"/>
                  </a:cubicBezTo>
                  <a:cubicBezTo>
                    <a:pt x="677689" y="422930"/>
                    <a:pt x="787158" y="468282"/>
                    <a:pt x="898974" y="507378"/>
                  </a:cubicBezTo>
                  <a:cubicBezTo>
                    <a:pt x="968565" y="531617"/>
                    <a:pt x="1037374" y="556639"/>
                    <a:pt x="1110875" y="566804"/>
                  </a:cubicBezTo>
                  <a:cubicBezTo>
                    <a:pt x="1183594" y="576969"/>
                    <a:pt x="1254749" y="571496"/>
                    <a:pt x="1325123" y="550384"/>
                  </a:cubicBezTo>
                  <a:cubicBezTo>
                    <a:pt x="1397842" y="528490"/>
                    <a:pt x="1469779" y="505814"/>
                    <a:pt x="1545625" y="497995"/>
                  </a:cubicBezTo>
                  <a:cubicBezTo>
                    <a:pt x="1591759" y="493303"/>
                    <a:pt x="1638674" y="493303"/>
                    <a:pt x="1684026" y="502686"/>
                  </a:cubicBezTo>
                  <a:cubicBezTo>
                    <a:pt x="1699665" y="505814"/>
                    <a:pt x="1703574" y="502686"/>
                    <a:pt x="1699665" y="487048"/>
                  </a:cubicBezTo>
                  <a:cubicBezTo>
                    <a:pt x="1671515" y="358812"/>
                    <a:pt x="1643366" y="229795"/>
                    <a:pt x="1615217" y="100777"/>
                  </a:cubicBezTo>
                  <a:cubicBezTo>
                    <a:pt x="1612089" y="85920"/>
                    <a:pt x="1615217" y="81229"/>
                    <a:pt x="1630073" y="77319"/>
                  </a:cubicBezTo>
                  <a:cubicBezTo>
                    <a:pt x="1699665" y="60899"/>
                    <a:pt x="1768474" y="43697"/>
                    <a:pt x="1838065" y="26494"/>
                  </a:cubicBezTo>
                  <a:cubicBezTo>
                    <a:pt x="1847448" y="55425"/>
                    <a:pt x="1958481" y="236832"/>
                    <a:pt x="1985067" y="308769"/>
                  </a:cubicBezTo>
                  <a:cubicBezTo>
                    <a:pt x="1995232" y="332227"/>
                    <a:pt x="2003051" y="358812"/>
                    <a:pt x="2006961" y="386180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D38C98A5-2272-4086-87FE-F86C877C2C0B}"/>
                </a:ext>
              </a:extLst>
            </p:cNvPr>
            <p:cNvSpPr/>
            <p:nvPr/>
          </p:nvSpPr>
          <p:spPr>
            <a:xfrm>
              <a:off x="6620349" y="5853439"/>
              <a:ext cx="802580" cy="251468"/>
            </a:xfrm>
            <a:custGeom>
              <a:avLst/>
              <a:gdLst>
                <a:gd name="connsiteX0" fmla="*/ 0 w 991480"/>
                <a:gd name="connsiteY0" fmla="*/ 4101 h 310655"/>
                <a:gd name="connsiteX1" fmla="*/ 297131 w 991480"/>
                <a:gd name="connsiteY1" fmla="*/ 50234 h 310655"/>
                <a:gd name="connsiteX2" fmla="*/ 376888 w 991480"/>
                <a:gd name="connsiteY2" fmla="*/ 72128 h 310655"/>
                <a:gd name="connsiteX3" fmla="*/ 406601 w 991480"/>
                <a:gd name="connsiteY3" fmla="*/ 65873 h 310655"/>
                <a:gd name="connsiteX4" fmla="*/ 541874 w 991480"/>
                <a:gd name="connsiteY4" fmla="*/ 13484 h 310655"/>
                <a:gd name="connsiteX5" fmla="*/ 817893 w 991480"/>
                <a:gd name="connsiteY5" fmla="*/ 29122 h 310655"/>
                <a:gd name="connsiteX6" fmla="*/ 960204 w 991480"/>
                <a:gd name="connsiteY6" fmla="*/ 108096 h 310655"/>
                <a:gd name="connsiteX7" fmla="*/ 991481 w 991480"/>
                <a:gd name="connsiteY7" fmla="*/ 169869 h 310655"/>
                <a:gd name="connsiteX8" fmla="*/ 830404 w 991480"/>
                <a:gd name="connsiteY8" fmla="*/ 289503 h 310655"/>
                <a:gd name="connsiteX9" fmla="*/ 670110 w 991480"/>
                <a:gd name="connsiteY9" fmla="*/ 304360 h 310655"/>
                <a:gd name="connsiteX10" fmla="*/ 553603 w 991480"/>
                <a:gd name="connsiteY10" fmla="*/ 262917 h 310655"/>
                <a:gd name="connsiteX11" fmla="*/ 394090 w 991480"/>
                <a:gd name="connsiteY11" fmla="*/ 210529 h 310655"/>
                <a:gd name="connsiteX12" fmla="*/ 244743 w 991480"/>
                <a:gd name="connsiteY12" fmla="*/ 200363 h 310655"/>
                <a:gd name="connsiteX13" fmla="*/ 23458 w 991480"/>
                <a:gd name="connsiteY13" fmla="*/ 66655 h 310655"/>
                <a:gd name="connsiteX14" fmla="*/ 0 w 991480"/>
                <a:gd name="connsiteY14" fmla="*/ 4101 h 31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480" h="310655">
                  <a:moveTo>
                    <a:pt x="0" y="4101"/>
                  </a:moveTo>
                  <a:cubicBezTo>
                    <a:pt x="103996" y="-11538"/>
                    <a:pt x="200173" y="20521"/>
                    <a:pt x="297131" y="50234"/>
                  </a:cubicBezTo>
                  <a:cubicBezTo>
                    <a:pt x="323717" y="58054"/>
                    <a:pt x="349520" y="68219"/>
                    <a:pt x="376888" y="72128"/>
                  </a:cubicBezTo>
                  <a:cubicBezTo>
                    <a:pt x="387835" y="73692"/>
                    <a:pt x="398000" y="72910"/>
                    <a:pt x="406601" y="65873"/>
                  </a:cubicBezTo>
                  <a:cubicBezTo>
                    <a:pt x="444915" y="30686"/>
                    <a:pt x="492613" y="18957"/>
                    <a:pt x="541874" y="13484"/>
                  </a:cubicBezTo>
                  <a:cubicBezTo>
                    <a:pt x="634923" y="3319"/>
                    <a:pt x="727190" y="3319"/>
                    <a:pt x="817893" y="29122"/>
                  </a:cubicBezTo>
                  <a:cubicBezTo>
                    <a:pt x="871064" y="44761"/>
                    <a:pt x="920325" y="67436"/>
                    <a:pt x="960204" y="108096"/>
                  </a:cubicBezTo>
                  <a:cubicBezTo>
                    <a:pt x="976624" y="125299"/>
                    <a:pt x="989135" y="145629"/>
                    <a:pt x="991481" y="169869"/>
                  </a:cubicBezTo>
                  <a:cubicBezTo>
                    <a:pt x="949256" y="225385"/>
                    <a:pt x="893740" y="261354"/>
                    <a:pt x="830404" y="289503"/>
                  </a:cubicBezTo>
                  <a:cubicBezTo>
                    <a:pt x="778015" y="312961"/>
                    <a:pt x="724062" y="315307"/>
                    <a:pt x="670110" y="304360"/>
                  </a:cubicBezTo>
                  <a:cubicBezTo>
                    <a:pt x="630231" y="296541"/>
                    <a:pt x="592699" y="276992"/>
                    <a:pt x="553603" y="262917"/>
                  </a:cubicBezTo>
                  <a:cubicBezTo>
                    <a:pt x="501214" y="244152"/>
                    <a:pt x="449607" y="219912"/>
                    <a:pt x="394090" y="210529"/>
                  </a:cubicBezTo>
                  <a:cubicBezTo>
                    <a:pt x="344829" y="202710"/>
                    <a:pt x="294786" y="196454"/>
                    <a:pt x="244743" y="200363"/>
                  </a:cubicBezTo>
                  <a:cubicBezTo>
                    <a:pt x="137619" y="209747"/>
                    <a:pt x="71937" y="152666"/>
                    <a:pt x="23458" y="66655"/>
                  </a:cubicBezTo>
                  <a:cubicBezTo>
                    <a:pt x="14075" y="46325"/>
                    <a:pt x="782" y="27558"/>
                    <a:pt x="0" y="41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7C156EFC-AAB6-44A4-B21E-E9BAD21F07D2}"/>
                </a:ext>
              </a:extLst>
            </p:cNvPr>
            <p:cNvSpPr/>
            <p:nvPr/>
          </p:nvSpPr>
          <p:spPr>
            <a:xfrm>
              <a:off x="5239252" y="1692542"/>
              <a:ext cx="540027" cy="440656"/>
            </a:xfrm>
            <a:custGeom>
              <a:avLst/>
              <a:gdLst>
                <a:gd name="connsiteX0" fmla="*/ 655253 w 667131"/>
                <a:gd name="connsiteY0" fmla="*/ 365208 h 544371"/>
                <a:gd name="connsiteX1" fmla="*/ 648216 w 667131"/>
                <a:gd name="connsiteY1" fmla="*/ 303436 h 544371"/>
                <a:gd name="connsiteX2" fmla="*/ 573933 w 667131"/>
                <a:gd name="connsiteY2" fmla="*/ 251047 h 544371"/>
                <a:gd name="connsiteX3" fmla="*/ 310424 w 667131"/>
                <a:gd name="connsiteY3" fmla="*/ 222116 h 544371"/>
                <a:gd name="connsiteX4" fmla="*/ 215811 w 667131"/>
                <a:gd name="connsiteY4" fmla="*/ 226808 h 544371"/>
                <a:gd name="connsiteX5" fmla="*/ 161858 w 667131"/>
                <a:gd name="connsiteY5" fmla="*/ 298745 h 544371"/>
                <a:gd name="connsiteX6" fmla="*/ 165768 w 667131"/>
                <a:gd name="connsiteY6" fmla="*/ 369118 h 544371"/>
                <a:gd name="connsiteX7" fmla="*/ 143092 w 667131"/>
                <a:gd name="connsiteY7" fmla="*/ 412124 h 544371"/>
                <a:gd name="connsiteX8" fmla="*/ 110251 w 667131"/>
                <a:gd name="connsiteY8" fmla="*/ 484843 h 544371"/>
                <a:gd name="connsiteX9" fmla="*/ 114943 w 667131"/>
                <a:gd name="connsiteY9" fmla="*/ 520029 h 544371"/>
                <a:gd name="connsiteX10" fmla="*/ 99304 w 667131"/>
                <a:gd name="connsiteY10" fmla="*/ 543487 h 544371"/>
                <a:gd name="connsiteX11" fmla="*/ 78974 w 667131"/>
                <a:gd name="connsiteY11" fmla="*/ 529413 h 544371"/>
                <a:gd name="connsiteX12" fmla="*/ 11729 w 667131"/>
                <a:gd name="connsiteY12" fmla="*/ 446529 h 544371"/>
                <a:gd name="connsiteX13" fmla="*/ 0 w 667131"/>
                <a:gd name="connsiteY13" fmla="*/ 438709 h 544371"/>
                <a:gd name="connsiteX14" fmla="*/ 12511 w 667131"/>
                <a:gd name="connsiteY14" fmla="*/ 289362 h 544371"/>
                <a:gd name="connsiteX15" fmla="*/ 150911 w 667131"/>
                <a:gd name="connsiteY15" fmla="*/ 51657 h 544371"/>
                <a:gd name="connsiteX16" fmla="*/ 601300 w 667131"/>
                <a:gd name="connsiteY16" fmla="*/ 121248 h 544371"/>
                <a:gd name="connsiteX17" fmla="*/ 662290 w 667131"/>
                <a:gd name="connsiteY17" fmla="*/ 344096 h 544371"/>
                <a:gd name="connsiteX18" fmla="*/ 655253 w 667131"/>
                <a:gd name="connsiteY18" fmla="*/ 365208 h 54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7131" h="544371">
                  <a:moveTo>
                    <a:pt x="655253" y="365208"/>
                  </a:moveTo>
                  <a:cubicBezTo>
                    <a:pt x="655253" y="344096"/>
                    <a:pt x="653689" y="323766"/>
                    <a:pt x="648216" y="303436"/>
                  </a:cubicBezTo>
                  <a:cubicBezTo>
                    <a:pt x="638832" y="266686"/>
                    <a:pt x="616939" y="247138"/>
                    <a:pt x="573933" y="251047"/>
                  </a:cubicBezTo>
                  <a:cubicBezTo>
                    <a:pt x="483229" y="260430"/>
                    <a:pt x="397218" y="240100"/>
                    <a:pt x="310424" y="222116"/>
                  </a:cubicBezTo>
                  <a:cubicBezTo>
                    <a:pt x="279147" y="215861"/>
                    <a:pt x="247088" y="216643"/>
                    <a:pt x="215811" y="226808"/>
                  </a:cubicBezTo>
                  <a:cubicBezTo>
                    <a:pt x="178279" y="238537"/>
                    <a:pt x="161858" y="259649"/>
                    <a:pt x="161858" y="298745"/>
                  </a:cubicBezTo>
                  <a:cubicBezTo>
                    <a:pt x="161858" y="322203"/>
                    <a:pt x="164204" y="345660"/>
                    <a:pt x="165768" y="369118"/>
                  </a:cubicBezTo>
                  <a:cubicBezTo>
                    <a:pt x="167332" y="388666"/>
                    <a:pt x="161077" y="403523"/>
                    <a:pt x="143092" y="412124"/>
                  </a:cubicBezTo>
                  <a:cubicBezTo>
                    <a:pt x="111033" y="426980"/>
                    <a:pt x="104778" y="452784"/>
                    <a:pt x="110251" y="484843"/>
                  </a:cubicBezTo>
                  <a:cubicBezTo>
                    <a:pt x="111815" y="496572"/>
                    <a:pt x="112597" y="508301"/>
                    <a:pt x="114943" y="520029"/>
                  </a:cubicBezTo>
                  <a:cubicBezTo>
                    <a:pt x="118071" y="534104"/>
                    <a:pt x="115725" y="540359"/>
                    <a:pt x="99304" y="543487"/>
                  </a:cubicBezTo>
                  <a:cubicBezTo>
                    <a:pt x="85230" y="545833"/>
                    <a:pt x="81320" y="544269"/>
                    <a:pt x="78974" y="529413"/>
                  </a:cubicBezTo>
                  <a:cubicBezTo>
                    <a:pt x="72719" y="489534"/>
                    <a:pt x="40660" y="468422"/>
                    <a:pt x="11729" y="446529"/>
                  </a:cubicBezTo>
                  <a:cubicBezTo>
                    <a:pt x="7819" y="443401"/>
                    <a:pt x="3910" y="441055"/>
                    <a:pt x="0" y="438709"/>
                  </a:cubicBezTo>
                  <a:cubicBezTo>
                    <a:pt x="6255" y="389448"/>
                    <a:pt x="4692" y="339405"/>
                    <a:pt x="12511" y="289362"/>
                  </a:cubicBezTo>
                  <a:cubicBezTo>
                    <a:pt x="28149" y="191621"/>
                    <a:pt x="62554" y="106391"/>
                    <a:pt x="150911" y="51657"/>
                  </a:cubicBezTo>
                  <a:cubicBezTo>
                    <a:pt x="276019" y="-25754"/>
                    <a:pt x="487921" y="-26536"/>
                    <a:pt x="601300" y="121248"/>
                  </a:cubicBezTo>
                  <a:cubicBezTo>
                    <a:pt x="652125" y="187711"/>
                    <a:pt x="678711" y="259649"/>
                    <a:pt x="662290" y="344096"/>
                  </a:cubicBezTo>
                  <a:cubicBezTo>
                    <a:pt x="660726" y="351134"/>
                    <a:pt x="660726" y="358953"/>
                    <a:pt x="655253" y="365208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6B97B087-7D24-4B3D-A574-14D12B81C259}"/>
                </a:ext>
              </a:extLst>
            </p:cNvPr>
            <p:cNvSpPr/>
            <p:nvPr/>
          </p:nvSpPr>
          <p:spPr>
            <a:xfrm>
              <a:off x="6032339" y="3912337"/>
              <a:ext cx="120893" cy="7363"/>
            </a:xfrm>
            <a:custGeom>
              <a:avLst/>
              <a:gdLst>
                <a:gd name="connsiteX0" fmla="*/ 0 w 149347"/>
                <a:gd name="connsiteY0" fmla="*/ 0 h 9096"/>
                <a:gd name="connsiteX1" fmla="*/ 149348 w 149347"/>
                <a:gd name="connsiteY1" fmla="*/ 5474 h 9096"/>
                <a:gd name="connsiteX2" fmla="*/ 40660 w 149347"/>
                <a:gd name="connsiteY2" fmla="*/ 6256 h 9096"/>
                <a:gd name="connsiteX3" fmla="*/ 0 w 149347"/>
                <a:gd name="connsiteY3" fmla="*/ 0 h 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347" h="9096">
                  <a:moveTo>
                    <a:pt x="0" y="0"/>
                  </a:moveTo>
                  <a:cubicBezTo>
                    <a:pt x="50043" y="1564"/>
                    <a:pt x="99304" y="3910"/>
                    <a:pt x="149348" y="5474"/>
                  </a:cubicBezTo>
                  <a:cubicBezTo>
                    <a:pt x="113379" y="10947"/>
                    <a:pt x="76629" y="9383"/>
                    <a:pt x="40660" y="6256"/>
                  </a:cubicBezTo>
                  <a:cubicBezTo>
                    <a:pt x="27367" y="4692"/>
                    <a:pt x="11729" y="14857"/>
                    <a:pt x="0" y="0"/>
                  </a:cubicBezTo>
                  <a:close/>
                </a:path>
              </a:pathLst>
            </a:custGeom>
            <a:solidFill>
              <a:srgbClr val="120202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6">
              <a:extLst>
                <a:ext uri="{FF2B5EF4-FFF2-40B4-BE49-F238E27FC236}">
                  <a16:creationId xmlns:a16="http://schemas.microsoft.com/office/drawing/2014/main" id="{BEF0D956-6EB7-47B9-AA06-F6B2F0C96019}"/>
                </a:ext>
              </a:extLst>
            </p:cNvPr>
            <p:cNvSpPr/>
            <p:nvPr/>
          </p:nvSpPr>
          <p:spPr>
            <a:xfrm>
              <a:off x="6620594" y="5630727"/>
              <a:ext cx="955329" cy="360217"/>
            </a:xfrm>
            <a:custGeom>
              <a:avLst/>
              <a:gdLst>
                <a:gd name="connsiteX0" fmla="*/ 1131142 w 1180180"/>
                <a:gd name="connsiteY0" fmla="*/ 129103 h 445000"/>
                <a:gd name="connsiteX1" fmla="*/ 1022454 w 1180180"/>
                <a:gd name="connsiteY1" fmla="*/ 82969 h 445000"/>
                <a:gd name="connsiteX2" fmla="*/ 774584 w 1180180"/>
                <a:gd name="connsiteY2" fmla="*/ 85 h 445000"/>
                <a:gd name="connsiteX3" fmla="*/ 119331 w 1180180"/>
                <a:gd name="connsiteY3" fmla="*/ 41527 h 445000"/>
                <a:gd name="connsiteX4" fmla="*/ 77107 w 1180180"/>
                <a:gd name="connsiteY4" fmla="*/ 21979 h 445000"/>
                <a:gd name="connsiteX5" fmla="*/ 479 w 1180180"/>
                <a:gd name="connsiteY5" fmla="*/ 279232 h 445000"/>
                <a:gd name="connsiteX6" fmla="*/ 297610 w 1180180"/>
                <a:gd name="connsiteY6" fmla="*/ 325366 h 445000"/>
                <a:gd name="connsiteX7" fmla="*/ 377366 w 1180180"/>
                <a:gd name="connsiteY7" fmla="*/ 347260 h 445000"/>
                <a:gd name="connsiteX8" fmla="*/ 407079 w 1180180"/>
                <a:gd name="connsiteY8" fmla="*/ 341005 h 445000"/>
                <a:gd name="connsiteX9" fmla="*/ 542352 w 1180180"/>
                <a:gd name="connsiteY9" fmla="*/ 288616 h 445000"/>
                <a:gd name="connsiteX10" fmla="*/ 818372 w 1180180"/>
                <a:gd name="connsiteY10" fmla="*/ 304254 h 445000"/>
                <a:gd name="connsiteX11" fmla="*/ 960682 w 1180180"/>
                <a:gd name="connsiteY11" fmla="*/ 383228 h 445000"/>
                <a:gd name="connsiteX12" fmla="*/ 991959 w 1180180"/>
                <a:gd name="connsiteY12" fmla="*/ 445000 h 445000"/>
                <a:gd name="connsiteX13" fmla="*/ 1160073 w 1180180"/>
                <a:gd name="connsiteY13" fmla="*/ 247955 h 445000"/>
                <a:gd name="connsiteX14" fmla="*/ 1131142 w 1180180"/>
                <a:gd name="connsiteY14" fmla="*/ 129103 h 4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80" h="445000">
                  <a:moveTo>
                    <a:pt x="1131142" y="129103"/>
                  </a:moveTo>
                  <a:cubicBezTo>
                    <a:pt x="1096737" y="109555"/>
                    <a:pt x="1059987" y="95480"/>
                    <a:pt x="1022454" y="82969"/>
                  </a:cubicBezTo>
                  <a:cubicBezTo>
                    <a:pt x="939570" y="54820"/>
                    <a:pt x="856686" y="27453"/>
                    <a:pt x="774584" y="85"/>
                  </a:cubicBezTo>
                  <a:cubicBezTo>
                    <a:pt x="759728" y="-2261"/>
                    <a:pt x="146699" y="44655"/>
                    <a:pt x="119331" y="41527"/>
                  </a:cubicBezTo>
                  <a:cubicBezTo>
                    <a:pt x="102911" y="39964"/>
                    <a:pt x="83363" y="39181"/>
                    <a:pt x="77107" y="21979"/>
                  </a:cubicBezTo>
                  <a:cubicBezTo>
                    <a:pt x="66160" y="-4606"/>
                    <a:pt x="-6559" y="244046"/>
                    <a:pt x="479" y="279232"/>
                  </a:cubicBezTo>
                  <a:cubicBezTo>
                    <a:pt x="104475" y="263594"/>
                    <a:pt x="200651" y="295653"/>
                    <a:pt x="297610" y="325366"/>
                  </a:cubicBezTo>
                  <a:cubicBezTo>
                    <a:pt x="324195" y="333185"/>
                    <a:pt x="349999" y="343350"/>
                    <a:pt x="377366" y="347260"/>
                  </a:cubicBezTo>
                  <a:cubicBezTo>
                    <a:pt x="388313" y="348824"/>
                    <a:pt x="398478" y="348042"/>
                    <a:pt x="407079" y="341005"/>
                  </a:cubicBezTo>
                  <a:cubicBezTo>
                    <a:pt x="445394" y="305818"/>
                    <a:pt x="493091" y="294089"/>
                    <a:pt x="542352" y="288616"/>
                  </a:cubicBezTo>
                  <a:cubicBezTo>
                    <a:pt x="635402" y="278451"/>
                    <a:pt x="727669" y="278451"/>
                    <a:pt x="818372" y="304254"/>
                  </a:cubicBezTo>
                  <a:cubicBezTo>
                    <a:pt x="871543" y="319893"/>
                    <a:pt x="920804" y="342568"/>
                    <a:pt x="960682" y="383228"/>
                  </a:cubicBezTo>
                  <a:cubicBezTo>
                    <a:pt x="977102" y="400431"/>
                    <a:pt x="989613" y="420760"/>
                    <a:pt x="991959" y="445000"/>
                  </a:cubicBezTo>
                  <a:cubicBezTo>
                    <a:pt x="1007597" y="427798"/>
                    <a:pt x="1126450" y="301908"/>
                    <a:pt x="1160073" y="247955"/>
                  </a:cubicBezTo>
                  <a:cubicBezTo>
                    <a:pt x="1193696" y="194002"/>
                    <a:pt x="1185876" y="160380"/>
                    <a:pt x="1131142" y="129103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15B5B6-05E3-4DCF-8FAE-78B3FF3AD154}"/>
              </a:ext>
            </a:extLst>
          </p:cNvPr>
          <p:cNvSpPr txBox="1">
            <a:spLocks/>
          </p:cNvSpPr>
          <p:nvPr/>
        </p:nvSpPr>
        <p:spPr>
          <a:xfrm>
            <a:off x="256880" y="10814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/>
              <a:t>Hasil dan Kesimpulan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4C9A9-9AD5-4153-8AC4-35F61FE5D4DD}"/>
              </a:ext>
            </a:extLst>
          </p:cNvPr>
          <p:cNvSpPr txBox="1"/>
          <p:nvPr/>
        </p:nvSpPr>
        <p:spPr>
          <a:xfrm>
            <a:off x="365617" y="1099646"/>
            <a:ext cx="79519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Hasil analisis Deskriptif-EDA</a:t>
            </a:r>
          </a:p>
          <a:p>
            <a:pPr marL="342900" indent="-342900">
              <a:buAutoNum type="arabicPeriod"/>
            </a:pP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Menunjukkan bahwa total karakter (Total_char), total kata (total_word) memunculkan beberapa hasil diantaranya :</a:t>
            </a:r>
          </a:p>
          <a:p>
            <a:pPr marL="342900" indent="-342900">
              <a:buAutoNum type="alphaLcPeriod"/>
            </a:pP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Menunjukkan mean/ rata2 karakter pada data tersebut berjumlah 110 dan untuk total kata sekitar 18.51 dengan jumlah terhitung total keseluruhan adalah 13169 kata dan karakter </a:t>
            </a:r>
          </a:p>
          <a:p>
            <a:pPr marL="342900" indent="-342900">
              <a:buAutoNum type="alphaLcPeriod"/>
            </a:pP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Nilai minimum menunjukkan karakter yang tertulis pada data </a:t>
            </a:r>
            <a:r>
              <a:rPr lang="en-US" altLang="ko-KR" sz="160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Tweet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 tersebut menunjukkan angka 4 (untuk karakter/char) dan 1 untuk (kata/word). Sedangkan untuk nilai maksimum nya menunjukkan angka 549 (karakter/char), dan  (122 kata/word) yang sering di</a:t>
            </a:r>
            <a:r>
              <a:rPr lang="en-US" altLang="ko-KR" sz="160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tweet 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oleh para netizen +62.</a:t>
            </a:r>
            <a:b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altLang="ko-KR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9824C-B3A1-437C-870B-597331C64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521" y="996892"/>
            <a:ext cx="3429479" cy="26483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7972E-1D43-4DDC-BF10-0D98008FF4E4}"/>
              </a:ext>
            </a:extLst>
          </p:cNvPr>
          <p:cNvGrpSpPr/>
          <p:nvPr/>
        </p:nvGrpSpPr>
        <p:grpSpPr>
          <a:xfrm>
            <a:off x="105038" y="3921442"/>
            <a:ext cx="7745353" cy="2908300"/>
            <a:chOff x="105038" y="3921442"/>
            <a:chExt cx="7745353" cy="29083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0949C1-2DB8-44CA-B6CA-0015A222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1609" y="3921442"/>
              <a:ext cx="3508782" cy="27904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CB7552-4F6B-494D-92AC-C99922346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38" y="4125207"/>
              <a:ext cx="3793862" cy="2704535"/>
            </a:xfrm>
            <a:prstGeom prst="rect">
              <a:avLst/>
            </a:prstGeom>
          </p:spPr>
        </p:pic>
      </p:grpSp>
      <p:pic>
        <p:nvPicPr>
          <p:cNvPr id="9" name="Picture 2" descr="https://lh7-us.googleusercontent.com/LQVyDNchnV_-uXOmlqFMB_uhVZia5D4OXAUvnwMqY7_-4gOezryde_JnKTnRXaV1TwcnPoojKSEljQ-tWUHNJM3o0zwiNs1uNyX3D6PxvpRYJOvXDiZJF1XK741BExSKj3bW2uzvA9knbcx2T2p_zsA9XA=s2048">
            <a:extLst>
              <a:ext uri="{FF2B5EF4-FFF2-40B4-BE49-F238E27FC236}">
                <a16:creationId xmlns:a16="http://schemas.microsoft.com/office/drawing/2014/main" id="{F3ACEA28-05B5-4A90-AAB7-E042FB35E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378" y="203745"/>
            <a:ext cx="1414079" cy="3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0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A46C74-1D21-41C2-84BD-41965A72A559}"/>
              </a:ext>
            </a:extLst>
          </p:cNvPr>
          <p:cNvSpPr txBox="1"/>
          <p:nvPr/>
        </p:nvSpPr>
        <p:spPr>
          <a:xfrm>
            <a:off x="290455" y="1018243"/>
            <a:ext cx="795198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Selanjutnya adalah mengaplikasikan stopword dan melihat kata terbanyak yang sering di cuitkan oleh para netizen +62 dengan hasil sebagai berikut :</a:t>
            </a:r>
          </a:p>
          <a:p>
            <a:endParaRPr lang="en-US" altLang="ko-KR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Indonesia </a:t>
            </a:r>
          </a:p>
          <a:p>
            <a:pPr marL="285750" indent="-285750">
              <a:buFontTx/>
              <a:buChar char="-"/>
            </a:pP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Orang</a:t>
            </a:r>
          </a:p>
          <a:p>
            <a:pPr marL="285750" indent="-285750">
              <a:buFontTx/>
              <a:buChar char="-"/>
            </a:pP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Presiden</a:t>
            </a:r>
          </a:p>
          <a:p>
            <a:pPr marL="285750" indent="-285750">
              <a:buFontTx/>
              <a:buChar char="-"/>
            </a:pP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Jokowi</a:t>
            </a:r>
          </a:p>
          <a:p>
            <a:pPr marL="285750" indent="-285750">
              <a:buFontTx/>
              <a:buChar char="-"/>
            </a:pP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Islam</a:t>
            </a:r>
          </a:p>
          <a:p>
            <a:pPr marL="285750" indent="-285750">
              <a:buFontTx/>
              <a:buChar char="-"/>
            </a:pP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Agama, dsb.</a:t>
            </a:r>
          </a:p>
          <a:p>
            <a:pPr marL="285750" indent="-285750">
              <a:buFontTx/>
              <a:buChar char="-"/>
            </a:pPr>
            <a:endParaRPr lang="en-US" altLang="ko-KR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ko-KR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b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altLang="ko-KR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8CDE3-FD16-4E91-939A-D7CC34AF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863" y="1252350"/>
            <a:ext cx="1657581" cy="26768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9300D4-3EB2-4C83-BE7F-04DAF66DB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7" t="2552" r="9822" b="3688"/>
          <a:stretch/>
        </p:blipFill>
        <p:spPr>
          <a:xfrm>
            <a:off x="290455" y="4216018"/>
            <a:ext cx="474980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2576BB-DBD6-4050-B590-A83019E310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60"/>
          <a:stretch/>
        </p:blipFill>
        <p:spPr>
          <a:xfrm>
            <a:off x="6381864" y="4216018"/>
            <a:ext cx="5048955" cy="243840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0896BB9-24D9-4C39-B40F-0FF970C63563}"/>
              </a:ext>
            </a:extLst>
          </p:cNvPr>
          <p:cNvSpPr txBox="1">
            <a:spLocks/>
          </p:cNvSpPr>
          <p:nvPr/>
        </p:nvSpPr>
        <p:spPr>
          <a:xfrm>
            <a:off x="256880" y="10814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/>
              <a:t>Hasil dan Kesimpulan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F4B91-75A3-4758-9384-B5E557DA59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301"/>
          <a:stretch/>
        </p:blipFill>
        <p:spPr>
          <a:xfrm>
            <a:off x="8906342" y="1252350"/>
            <a:ext cx="1155700" cy="2648320"/>
          </a:xfrm>
          <a:prstGeom prst="rect">
            <a:avLst/>
          </a:prstGeom>
        </p:spPr>
      </p:pic>
      <p:sp>
        <p:nvSpPr>
          <p:cNvPr id="9" name="Arrow: Chevron 8">
            <a:extLst>
              <a:ext uri="{FF2B5EF4-FFF2-40B4-BE49-F238E27FC236}">
                <a16:creationId xmlns:a16="http://schemas.microsoft.com/office/drawing/2014/main" id="{EE320D87-28C6-4311-9034-87713E34E586}"/>
              </a:ext>
            </a:extLst>
          </p:cNvPr>
          <p:cNvSpPr/>
          <p:nvPr/>
        </p:nvSpPr>
        <p:spPr>
          <a:xfrm>
            <a:off x="5511800" y="5067300"/>
            <a:ext cx="584200" cy="77245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234D5-DF96-4E97-9FCD-B62E721E0F49}"/>
              </a:ext>
            </a:extLst>
          </p:cNvPr>
          <p:cNvSpPr txBox="1"/>
          <p:nvPr/>
        </p:nvSpPr>
        <p:spPr>
          <a:xfrm>
            <a:off x="8987479" y="9639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before</a:t>
            </a:r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DF0BC-26AC-4EA4-842B-E5A6C11FDD34}"/>
              </a:ext>
            </a:extLst>
          </p:cNvPr>
          <p:cNvSpPr txBox="1"/>
          <p:nvPr/>
        </p:nvSpPr>
        <p:spPr>
          <a:xfrm>
            <a:off x="10807083" y="9336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after</a:t>
            </a:r>
            <a:endParaRPr lang="en-ID"/>
          </a:p>
        </p:txBody>
      </p:sp>
      <p:pic>
        <p:nvPicPr>
          <p:cNvPr id="14" name="Picture 2" descr="https://lh7-us.googleusercontent.com/LQVyDNchnV_-uXOmlqFMB_uhVZia5D4OXAUvnwMqY7_-4gOezryde_JnKTnRXaV1TwcnPoojKSEljQ-tWUHNJM3o0zwiNs1uNyX3D6PxvpRYJOvXDiZJF1XK741BExSKj3bW2uzvA9knbcx2T2p_zsA9XA=s2048">
            <a:extLst>
              <a:ext uri="{FF2B5EF4-FFF2-40B4-BE49-F238E27FC236}">
                <a16:creationId xmlns:a16="http://schemas.microsoft.com/office/drawing/2014/main" id="{C7B1E2C4-4F3C-400F-B602-F113BD789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378" y="203745"/>
            <a:ext cx="1414079" cy="3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07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636AB3-11E5-4FE6-BA9D-AD8774458A7F}"/>
              </a:ext>
            </a:extLst>
          </p:cNvPr>
          <p:cNvSpPr txBox="1">
            <a:spLocks/>
          </p:cNvSpPr>
          <p:nvPr/>
        </p:nvSpPr>
        <p:spPr>
          <a:xfrm>
            <a:off x="256880" y="10814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/>
              <a:t>Kesimpulan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0F5B2-5AC4-407D-95F4-C06DB078DD05}"/>
              </a:ext>
            </a:extLst>
          </p:cNvPr>
          <p:cNvSpPr txBox="1"/>
          <p:nvPr/>
        </p:nvSpPr>
        <p:spPr>
          <a:xfrm>
            <a:off x="365617" y="1099646"/>
            <a:ext cx="111151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Kesimpulan yang dapat diambil dalam penelitian ini ada beberapa hal diantaranya :</a:t>
            </a:r>
          </a:p>
          <a:p>
            <a:pPr algn="just"/>
            <a:endParaRPr lang="en-US" altLang="ko-KR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Mendapatkan hasil dari penerapan analisis deskriptif dan EDA perihal karakteristik dan penyebutan kata yang seringkali di cuitkan oleh para netizen +62 melalui platform </a:t>
            </a:r>
            <a:r>
              <a:rPr lang="en-US" altLang="ko-KR" sz="160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Twitter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/X.</a:t>
            </a:r>
          </a:p>
          <a:p>
            <a:pPr marL="342900" indent="-342900" algn="just">
              <a:buAutoNum type="arabicPeriod"/>
            </a:pP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Dari hasil perhitungan total character ataupun word tersebut mungkin dapat memberikan insight bagi pemilik platform </a:t>
            </a:r>
            <a:r>
              <a:rPr lang="en-US" altLang="ko-KR" sz="160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Twitter</a:t>
            </a:r>
            <a:r>
              <a:rPr lang="en-US" altLang="ko-KR" sz="1600">
                <a:latin typeface="Calibri Light" panose="020F0302020204030204" pitchFamily="34" charset="0"/>
                <a:cs typeface="Calibri Light" panose="020F0302020204030204" pitchFamily="34" charset="0"/>
              </a:rPr>
              <a:t>/x untuk dapat menganalisis lagi apakah dapat diterapkan pembatasan jumlah karakter/ word untuk 1 kali cuitan supaya secara media social dapat menghasilkan lebih banyak lagi pengguna tidak hanya 1 cuitan namun ada beberapa cuitan ataupun kedepannya dapat membatasi karakter bila terdeteksi cuitan tersebut mengandung isian negative words.</a:t>
            </a:r>
          </a:p>
        </p:txBody>
      </p:sp>
      <p:pic>
        <p:nvPicPr>
          <p:cNvPr id="4" name="Picture 2" descr="https://lh7-us.googleusercontent.com/LQVyDNchnV_-uXOmlqFMB_uhVZia5D4OXAUvnwMqY7_-4gOezryde_JnKTnRXaV1TwcnPoojKSEljQ-tWUHNJM3o0zwiNs1uNyX3D6PxvpRYJOvXDiZJF1XK741BExSKj3bW2uzvA9knbcx2T2p_zsA9XA=s2048">
            <a:extLst>
              <a:ext uri="{FF2B5EF4-FFF2-40B4-BE49-F238E27FC236}">
                <a16:creationId xmlns:a16="http://schemas.microsoft.com/office/drawing/2014/main" id="{A176E416-B146-431D-A180-4EB8334DA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378" y="108148"/>
            <a:ext cx="1414079" cy="3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81F283-3504-4EBC-929C-5E614DC04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04" y="6133752"/>
            <a:ext cx="1448496" cy="7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7636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1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1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5435</TotalTime>
  <Words>720</Words>
  <Application>Microsoft Office PowerPoint</Application>
  <PresentationFormat>Widescreen</PresentationFormat>
  <Paragraphs>66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Unicode MS</vt:lpstr>
      <vt:lpstr>Book Antiqua</vt:lpstr>
      <vt:lpstr>Calibri</vt:lpstr>
      <vt:lpstr>Calibri Light</vt:lpstr>
      <vt:lpstr>Montserrat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Alif Septian</cp:lastModifiedBy>
  <cp:revision>108</cp:revision>
  <dcterms:created xsi:type="dcterms:W3CDTF">2020-01-20T05:08:25Z</dcterms:created>
  <dcterms:modified xsi:type="dcterms:W3CDTF">2023-11-10T17:03:39Z</dcterms:modified>
</cp:coreProperties>
</file>