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3"/>
  </p:notesMasterIdLst>
  <p:sldIdLst>
    <p:sldId id="256" r:id="rId2"/>
    <p:sldId id="266" r:id="rId3"/>
    <p:sldId id="280" r:id="rId4"/>
    <p:sldId id="258" r:id="rId5"/>
    <p:sldId id="259" r:id="rId6"/>
    <p:sldId id="264" r:id="rId7"/>
    <p:sldId id="279" r:id="rId8"/>
    <p:sldId id="261" r:id="rId9"/>
    <p:sldId id="263" r:id="rId10"/>
    <p:sldId id="265" r:id="rId11"/>
    <p:sldId id="282" r:id="rId12"/>
    <p:sldId id="281" r:id="rId13"/>
    <p:sldId id="262" r:id="rId14"/>
    <p:sldId id="286" r:id="rId15"/>
    <p:sldId id="260" r:id="rId16"/>
    <p:sldId id="272" r:id="rId17"/>
    <p:sldId id="283" r:id="rId18"/>
    <p:sldId id="267" r:id="rId19"/>
    <p:sldId id="277" r:id="rId20"/>
    <p:sldId id="287" r:id="rId21"/>
    <p:sldId id="270" r:id="rId22"/>
    <p:sldId id="269" r:id="rId23"/>
    <p:sldId id="285" r:id="rId24"/>
    <p:sldId id="268" r:id="rId25"/>
    <p:sldId id="271" r:id="rId26"/>
    <p:sldId id="273" r:id="rId27"/>
    <p:sldId id="274" r:id="rId28"/>
    <p:sldId id="276" r:id="rId29"/>
    <p:sldId id="275" r:id="rId30"/>
    <p:sldId id="257" r:id="rId31"/>
    <p:sldId id="284" r:id="rId32"/>
  </p:sldIdLst>
  <p:sldSz cx="12192000" cy="6858000"/>
  <p:notesSz cx="6858000" cy="9144000"/>
  <p:embeddedFontLst>
    <p:embeddedFont>
      <p:font typeface="Abril Fatface" panose="02000503000000020003" pitchFamily="2" charset="0"/>
      <p:regular r:id="rId34"/>
    </p:embeddedFont>
    <p:embeddedFont>
      <p:font typeface="Poppins Light" panose="00000400000000000000" pitchFamily="2" charset="0"/>
      <p:regular r:id="rId35"/>
      <p:bold r:id="rId36"/>
      <p:italic r:id="rId37"/>
      <p:boldItalic r:id="rId38"/>
    </p:embeddedFont>
    <p:embeddedFont>
      <p:font typeface="Yeseva One" panose="020B0604020202020204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B61711BB-A3EE-40A7-FAD2-67FADBF8D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1c3728c19_0_120:notes">
            <a:extLst>
              <a:ext uri="{FF2B5EF4-FFF2-40B4-BE49-F238E27FC236}">
                <a16:creationId xmlns:a16="http://schemas.microsoft.com/office/drawing/2014/main" id="{84F87278-12C3-1651-442D-5BA1454341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1c3728c19_0_120:notes">
            <a:extLst>
              <a:ext uri="{FF2B5EF4-FFF2-40B4-BE49-F238E27FC236}">
                <a16:creationId xmlns:a16="http://schemas.microsoft.com/office/drawing/2014/main" id="{5D9150AA-1D9A-ED11-0A31-BEEF67E20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52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>
          <a:extLst>
            <a:ext uri="{FF2B5EF4-FFF2-40B4-BE49-F238E27FC236}">
              <a16:creationId xmlns:a16="http://schemas.microsoft.com/office/drawing/2014/main" id="{71580FF7-EB32-870B-929B-22892946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1c3728c19_0_108:notes">
            <a:extLst>
              <a:ext uri="{FF2B5EF4-FFF2-40B4-BE49-F238E27FC236}">
                <a16:creationId xmlns:a16="http://schemas.microsoft.com/office/drawing/2014/main" id="{6ABC40B4-3F84-073C-4566-E00DC60B4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1c3728c19_0_108:notes">
            <a:extLst>
              <a:ext uri="{FF2B5EF4-FFF2-40B4-BE49-F238E27FC236}">
                <a16:creationId xmlns:a16="http://schemas.microsoft.com/office/drawing/2014/main" id="{31DA3F27-61AC-85C8-4D75-A184AA0DD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878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11c3728c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11c3728c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>
          <a:extLst>
            <a:ext uri="{FF2B5EF4-FFF2-40B4-BE49-F238E27FC236}">
              <a16:creationId xmlns:a16="http://schemas.microsoft.com/office/drawing/2014/main" id="{D6118FC3-F7C9-D860-8B1E-B19B506BF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073618e60_0_80:notes">
            <a:extLst>
              <a:ext uri="{FF2B5EF4-FFF2-40B4-BE49-F238E27FC236}">
                <a16:creationId xmlns:a16="http://schemas.microsoft.com/office/drawing/2014/main" id="{23DC68F9-7E27-CCA8-379F-C03703E26F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073618e60_0_80:notes">
            <a:extLst>
              <a:ext uri="{FF2B5EF4-FFF2-40B4-BE49-F238E27FC236}">
                <a16:creationId xmlns:a16="http://schemas.microsoft.com/office/drawing/2014/main" id="{59DD10CE-7DE4-F281-F77A-605396AEA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457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>
          <a:extLst>
            <a:ext uri="{FF2B5EF4-FFF2-40B4-BE49-F238E27FC236}">
              <a16:creationId xmlns:a16="http://schemas.microsoft.com/office/drawing/2014/main" id="{787E06F9-6668-DC53-7616-0761311E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a073618e60_0_691:notes">
            <a:extLst>
              <a:ext uri="{FF2B5EF4-FFF2-40B4-BE49-F238E27FC236}">
                <a16:creationId xmlns:a16="http://schemas.microsoft.com/office/drawing/2014/main" id="{95E31031-90FC-1B01-B878-CAA6192E2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a073618e60_0_691:notes">
            <a:extLst>
              <a:ext uri="{FF2B5EF4-FFF2-40B4-BE49-F238E27FC236}">
                <a16:creationId xmlns:a16="http://schemas.microsoft.com/office/drawing/2014/main" id="{24664576-790C-7A07-C9E5-097098B92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12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a073618e6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a073618e6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>
          <a:extLst>
            <a:ext uri="{FF2B5EF4-FFF2-40B4-BE49-F238E27FC236}">
              <a16:creationId xmlns:a16="http://schemas.microsoft.com/office/drawing/2014/main" id="{919116B5-9ABF-8A20-1699-C7623415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915:notes">
            <a:extLst>
              <a:ext uri="{FF2B5EF4-FFF2-40B4-BE49-F238E27FC236}">
                <a16:creationId xmlns:a16="http://schemas.microsoft.com/office/drawing/2014/main" id="{4A2F3F80-9E6B-6F6D-BC95-739F6D1E7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915:notes">
            <a:extLst>
              <a:ext uri="{FF2B5EF4-FFF2-40B4-BE49-F238E27FC236}">
                <a16:creationId xmlns:a16="http://schemas.microsoft.com/office/drawing/2014/main" id="{2528A5BE-DFB6-E616-AEA9-B30230D4D1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071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7b839050b1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27b839050b1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>
          <a:extLst>
            <a:ext uri="{FF2B5EF4-FFF2-40B4-BE49-F238E27FC236}">
              <a16:creationId xmlns:a16="http://schemas.microsoft.com/office/drawing/2014/main" id="{41A4C153-71D3-D2BE-0ECD-0207A3E57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915:notes">
            <a:extLst>
              <a:ext uri="{FF2B5EF4-FFF2-40B4-BE49-F238E27FC236}">
                <a16:creationId xmlns:a16="http://schemas.microsoft.com/office/drawing/2014/main" id="{AC920A84-9F6C-DD53-1DCE-0D4A1C5EF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915:notes">
            <a:extLst>
              <a:ext uri="{FF2B5EF4-FFF2-40B4-BE49-F238E27FC236}">
                <a16:creationId xmlns:a16="http://schemas.microsoft.com/office/drawing/2014/main" id="{50F648EC-003E-87FC-17BA-96C2CC6DE9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876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b839050b1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b839050b1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7b839050b1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27b839050b1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a073618e60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a073618e60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073618e6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073618e6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15fe8440b1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15fe8440b1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>
          <a:extLst>
            <a:ext uri="{FF2B5EF4-FFF2-40B4-BE49-F238E27FC236}">
              <a16:creationId xmlns:a16="http://schemas.microsoft.com/office/drawing/2014/main" id="{D8645812-BB03-EB60-8911-662367E8C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a073618e60_0_92:notes">
            <a:extLst>
              <a:ext uri="{FF2B5EF4-FFF2-40B4-BE49-F238E27FC236}">
                <a16:creationId xmlns:a16="http://schemas.microsoft.com/office/drawing/2014/main" id="{E04A7467-8336-E748-A214-FE0C2A762F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a073618e60_0_92:notes">
            <a:extLst>
              <a:ext uri="{FF2B5EF4-FFF2-40B4-BE49-F238E27FC236}">
                <a16:creationId xmlns:a16="http://schemas.microsoft.com/office/drawing/2014/main" id="{CFCAC0A0-A36F-09C6-A8C9-FEFF0CDF3A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334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>
          <a:extLst>
            <a:ext uri="{FF2B5EF4-FFF2-40B4-BE49-F238E27FC236}">
              <a16:creationId xmlns:a16="http://schemas.microsoft.com/office/drawing/2014/main" id="{CBF2AF80-0483-4CBB-0E96-C0035FC2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073618e60_0_915:notes">
            <a:extLst>
              <a:ext uri="{FF2B5EF4-FFF2-40B4-BE49-F238E27FC236}">
                <a16:creationId xmlns:a16="http://schemas.microsoft.com/office/drawing/2014/main" id="{279E41BD-B6B4-0509-C843-8FA8FC0BC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073618e60_0_915:notes">
            <a:extLst>
              <a:ext uri="{FF2B5EF4-FFF2-40B4-BE49-F238E27FC236}">
                <a16:creationId xmlns:a16="http://schemas.microsoft.com/office/drawing/2014/main" id="{96FD5531-29CC-BCEC-6B7B-D86B79118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5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11c3728c19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11c3728c19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>
          <a:extLst>
            <a:ext uri="{FF2B5EF4-FFF2-40B4-BE49-F238E27FC236}">
              <a16:creationId xmlns:a16="http://schemas.microsoft.com/office/drawing/2014/main" id="{E2230C60-6E3F-7B15-332D-BB9425E5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a073618e60_0_42:notes">
            <a:extLst>
              <a:ext uri="{FF2B5EF4-FFF2-40B4-BE49-F238E27FC236}">
                <a16:creationId xmlns:a16="http://schemas.microsoft.com/office/drawing/2014/main" id="{FAC23939-9358-D39C-62C0-DC4EC0C5C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a073618e60_0_42:notes">
            <a:extLst>
              <a:ext uri="{FF2B5EF4-FFF2-40B4-BE49-F238E27FC236}">
                <a16:creationId xmlns:a16="http://schemas.microsoft.com/office/drawing/2014/main" id="{4081DE21-591B-865A-D0F3-AAE44A112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960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21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2100"/>
              </a:spcBef>
              <a:spcAft>
                <a:spcPts val="210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Aldrich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77125" y="125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 flipH="1">
            <a:off x="8881707" y="0"/>
            <a:ext cx="1423800" cy="224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0800000" flipH="1">
            <a:off x="9519557" y="125"/>
            <a:ext cx="1143600" cy="1803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389170" y="3535432"/>
            <a:ext cx="1443600" cy="1443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0793703" y="2782024"/>
            <a:ext cx="634500" cy="63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8606871" y="4680157"/>
            <a:ext cx="1679793" cy="1220440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9259706" y="5561024"/>
            <a:ext cx="1493497" cy="1281241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10359957" y="5182183"/>
            <a:ext cx="1502034" cy="1675952"/>
            <a:chOff x="6415621" y="443747"/>
            <a:chExt cx="1388458" cy="1549225"/>
          </a:xfrm>
        </p:grpSpPr>
        <p:sp>
          <p:nvSpPr>
            <p:cNvPr id="21" name="Google Shape;21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8692696" y="4599830"/>
            <a:ext cx="1812954" cy="2501662"/>
            <a:chOff x="259396" y="3664530"/>
            <a:chExt cx="1812954" cy="2501662"/>
          </a:xfrm>
        </p:grpSpPr>
        <p:sp>
          <p:nvSpPr>
            <p:cNvPr id="33" name="Google Shape;33;p2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47" name="Google Shape;47;p2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2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imeline">
  <p:cSld name="CUSTOM_14"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>
            <a:spLocks noGrp="1"/>
          </p:cNvSpPr>
          <p:nvPr>
            <p:ph type="subTitle" idx="1"/>
          </p:nvPr>
        </p:nvSpPr>
        <p:spPr>
          <a:xfrm>
            <a:off x="587713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0" name="Google Shape;360;p11"/>
          <p:cNvSpPr txBox="1">
            <a:spLocks noGrp="1"/>
          </p:cNvSpPr>
          <p:nvPr>
            <p:ph type="subTitle" idx="2"/>
          </p:nvPr>
        </p:nvSpPr>
        <p:spPr>
          <a:xfrm>
            <a:off x="2787980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1" name="Google Shape;361;p11"/>
          <p:cNvSpPr txBox="1">
            <a:spLocks noGrp="1"/>
          </p:cNvSpPr>
          <p:nvPr>
            <p:ph type="subTitle" idx="3"/>
          </p:nvPr>
        </p:nvSpPr>
        <p:spPr>
          <a:xfrm>
            <a:off x="4988248" y="2316000"/>
            <a:ext cx="2215500" cy="6069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2" name="Google Shape;362;p11"/>
          <p:cNvSpPr txBox="1">
            <a:spLocks noGrp="1"/>
          </p:cNvSpPr>
          <p:nvPr>
            <p:ph type="subTitle" idx="4"/>
          </p:nvPr>
        </p:nvSpPr>
        <p:spPr>
          <a:xfrm>
            <a:off x="7188516" y="2316000"/>
            <a:ext cx="2215500" cy="6069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3" name="Google Shape;363;p11"/>
          <p:cNvSpPr txBox="1">
            <a:spLocks noGrp="1"/>
          </p:cNvSpPr>
          <p:nvPr>
            <p:ph type="subTitle" idx="5"/>
          </p:nvPr>
        </p:nvSpPr>
        <p:spPr>
          <a:xfrm>
            <a:off x="9388784" y="2316000"/>
            <a:ext cx="2215500" cy="6069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accent4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64" name="Google Shape;364;p11"/>
          <p:cNvSpPr txBox="1">
            <a:spLocks noGrp="1"/>
          </p:cNvSpPr>
          <p:nvPr>
            <p:ph type="title"/>
          </p:nvPr>
        </p:nvSpPr>
        <p:spPr>
          <a:xfrm>
            <a:off x="415600" y="974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5" name="Google Shape;365;p11"/>
          <p:cNvSpPr txBox="1">
            <a:spLocks noGrp="1"/>
          </p:cNvSpPr>
          <p:nvPr>
            <p:ph type="body" idx="6"/>
          </p:nvPr>
        </p:nvSpPr>
        <p:spPr>
          <a:xfrm>
            <a:off x="587725" y="3238625"/>
            <a:ext cx="2200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6" name="Google Shape;366;p11"/>
          <p:cNvSpPr txBox="1">
            <a:spLocks noGrp="1"/>
          </p:cNvSpPr>
          <p:nvPr>
            <p:ph type="body" idx="7"/>
          </p:nvPr>
        </p:nvSpPr>
        <p:spPr>
          <a:xfrm>
            <a:off x="2803225" y="3238625"/>
            <a:ext cx="2185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7" name="Google Shape;367;p11"/>
          <p:cNvSpPr txBox="1">
            <a:spLocks noGrp="1"/>
          </p:cNvSpPr>
          <p:nvPr>
            <p:ph type="body" idx="8"/>
          </p:nvPr>
        </p:nvSpPr>
        <p:spPr>
          <a:xfrm>
            <a:off x="4988250" y="3238625"/>
            <a:ext cx="22155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8" name="Google Shape;368;p11"/>
          <p:cNvSpPr txBox="1">
            <a:spLocks noGrp="1"/>
          </p:cNvSpPr>
          <p:nvPr>
            <p:ph type="body" idx="9"/>
          </p:nvPr>
        </p:nvSpPr>
        <p:spPr>
          <a:xfrm>
            <a:off x="7242675" y="3238625"/>
            <a:ext cx="21462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9" name="Google Shape;369;p11"/>
          <p:cNvSpPr txBox="1">
            <a:spLocks noGrp="1"/>
          </p:cNvSpPr>
          <p:nvPr>
            <p:ph type="body" idx="13"/>
          </p:nvPr>
        </p:nvSpPr>
        <p:spPr>
          <a:xfrm>
            <a:off x="9388625" y="3238625"/>
            <a:ext cx="2215500" cy="1673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0" name="Google Shape;370;p11"/>
          <p:cNvSpPr/>
          <p:nvPr/>
        </p:nvSpPr>
        <p:spPr>
          <a:xfrm rot="10800000" flipH="1">
            <a:off x="2" y="-100"/>
            <a:ext cx="999900" cy="1577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1"/>
          <p:cNvSpPr/>
          <p:nvPr/>
        </p:nvSpPr>
        <p:spPr>
          <a:xfrm rot="10800000" flipH="1">
            <a:off x="447960" y="144"/>
            <a:ext cx="803100" cy="1266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11"/>
          <p:cNvGrpSpPr/>
          <p:nvPr/>
        </p:nvGrpSpPr>
        <p:grpSpPr>
          <a:xfrm rot="10800000">
            <a:off x="717184" y="88"/>
            <a:ext cx="1054812" cy="1176946"/>
            <a:chOff x="6415621" y="443747"/>
            <a:chExt cx="1388458" cy="1549225"/>
          </a:xfrm>
        </p:grpSpPr>
        <p:sp>
          <p:nvSpPr>
            <p:cNvPr id="373" name="Google Shape;373;p11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11"/>
          <p:cNvSpPr/>
          <p:nvPr/>
        </p:nvSpPr>
        <p:spPr>
          <a:xfrm flipH="1">
            <a:off x="10880985" y="-83395"/>
            <a:ext cx="1385619" cy="138004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1 Title and text left">
  <p:cSld name="CUSTOM_15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"/>
          <p:cNvSpPr/>
          <p:nvPr/>
        </p:nvSpPr>
        <p:spPr>
          <a:xfrm>
            <a:off x="6136325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2"/>
          <p:cNvSpPr txBox="1">
            <a:spLocks noGrp="1"/>
          </p:cNvSpPr>
          <p:nvPr>
            <p:ph type="title"/>
          </p:nvPr>
        </p:nvSpPr>
        <p:spPr>
          <a:xfrm>
            <a:off x="340851" y="1981100"/>
            <a:ext cx="5346000" cy="1264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88" name="Google Shape;388;p12"/>
          <p:cNvSpPr txBox="1">
            <a:spLocks noGrp="1"/>
          </p:cNvSpPr>
          <p:nvPr>
            <p:ph type="body" idx="1"/>
          </p:nvPr>
        </p:nvSpPr>
        <p:spPr>
          <a:xfrm>
            <a:off x="340947" y="3438950"/>
            <a:ext cx="53460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 rtl="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 rtl="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Title and text right">
  <p:cSld name="CUSTOM_16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 txBox="1">
            <a:spLocks noGrp="1"/>
          </p:cNvSpPr>
          <p:nvPr>
            <p:ph type="title"/>
          </p:nvPr>
        </p:nvSpPr>
        <p:spPr>
          <a:xfrm>
            <a:off x="6563475" y="2122000"/>
            <a:ext cx="5393100" cy="1242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92" name="Google Shape;392;p13"/>
          <p:cNvSpPr txBox="1">
            <a:spLocks noGrp="1"/>
          </p:cNvSpPr>
          <p:nvPr>
            <p:ph type="body" idx="1"/>
          </p:nvPr>
        </p:nvSpPr>
        <p:spPr>
          <a:xfrm>
            <a:off x="6563572" y="3503650"/>
            <a:ext cx="53931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Just title">
  <p:cSld name="CUSTOM_22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"/>
          <p:cNvSpPr txBox="1">
            <a:spLocks noGrp="1"/>
          </p:cNvSpPr>
          <p:nvPr>
            <p:ph type="title"/>
          </p:nvPr>
        </p:nvSpPr>
        <p:spPr>
          <a:xfrm>
            <a:off x="415650" y="421101"/>
            <a:ext cx="11360700" cy="991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Certificate">
  <p:cSld name="CUSTOM_23">
    <p:bg>
      <p:bgPr>
        <a:solidFill>
          <a:schemeClr val="accent3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/>
          <p:nvPr/>
        </p:nvSpPr>
        <p:spPr>
          <a:xfrm>
            <a:off x="1074000" y="611250"/>
            <a:ext cx="100440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1183675" y="941325"/>
            <a:ext cx="98250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subTitle" idx="1"/>
          </p:nvPr>
        </p:nvSpPr>
        <p:spPr>
          <a:xfrm>
            <a:off x="2187000" y="2682870"/>
            <a:ext cx="7818000" cy="574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00" name="Google Shape;400;p15"/>
          <p:cNvCxnSpPr/>
          <p:nvPr/>
        </p:nvCxnSpPr>
        <p:spPr>
          <a:xfrm>
            <a:off x="1783800" y="3262113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15"/>
          <p:cNvSpPr txBox="1">
            <a:spLocks noGrp="1"/>
          </p:cNvSpPr>
          <p:nvPr>
            <p:ph type="subTitle" idx="2"/>
          </p:nvPr>
        </p:nvSpPr>
        <p:spPr>
          <a:xfrm>
            <a:off x="3914250" y="35859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title" idx="3"/>
          </p:nvPr>
        </p:nvSpPr>
        <p:spPr>
          <a:xfrm>
            <a:off x="1398850" y="3932275"/>
            <a:ext cx="9394500" cy="977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subTitle" idx="4"/>
          </p:nvPr>
        </p:nvSpPr>
        <p:spPr>
          <a:xfrm>
            <a:off x="3914250" y="4957563"/>
            <a:ext cx="43635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404" name="Google Shape;404;p15"/>
          <p:cNvCxnSpPr/>
          <p:nvPr/>
        </p:nvCxnSpPr>
        <p:spPr>
          <a:xfrm>
            <a:off x="1301663" y="5770888"/>
            <a:ext cx="2986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15"/>
          <p:cNvCxnSpPr/>
          <p:nvPr/>
        </p:nvCxnSpPr>
        <p:spPr>
          <a:xfrm>
            <a:off x="7903838" y="5770888"/>
            <a:ext cx="2986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6" name="Google Shape;406;p15"/>
          <p:cNvSpPr txBox="1">
            <a:spLocks noGrp="1"/>
          </p:cNvSpPr>
          <p:nvPr>
            <p:ph type="subTitle" idx="5"/>
          </p:nvPr>
        </p:nvSpPr>
        <p:spPr>
          <a:xfrm>
            <a:off x="1301675" y="5770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>
            <a:endParaRPr/>
          </a:p>
        </p:txBody>
      </p:sp>
      <p:sp>
        <p:nvSpPr>
          <p:cNvPr id="407" name="Google Shape;407;p15"/>
          <p:cNvSpPr txBox="1">
            <a:spLocks noGrp="1"/>
          </p:cNvSpPr>
          <p:nvPr>
            <p:ph type="subTitle" idx="6"/>
          </p:nvPr>
        </p:nvSpPr>
        <p:spPr>
          <a:xfrm>
            <a:off x="7909250" y="57708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>
            <a:endParaRPr/>
          </a:p>
        </p:txBody>
      </p:sp>
      <p:sp>
        <p:nvSpPr>
          <p:cNvPr id="408" name="Google Shape;408;p15"/>
          <p:cNvSpPr txBox="1">
            <a:spLocks noGrp="1"/>
          </p:cNvSpPr>
          <p:nvPr>
            <p:ph type="subTitle" idx="7"/>
          </p:nvPr>
        </p:nvSpPr>
        <p:spPr>
          <a:xfrm>
            <a:off x="1301675" y="54726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>
            <a:endParaRPr/>
          </a:p>
        </p:txBody>
      </p:sp>
      <p:sp>
        <p:nvSpPr>
          <p:cNvPr id="409" name="Google Shape;409;p15"/>
          <p:cNvSpPr txBox="1">
            <a:spLocks noGrp="1"/>
          </p:cNvSpPr>
          <p:nvPr>
            <p:ph type="subTitle" idx="8"/>
          </p:nvPr>
        </p:nvSpPr>
        <p:spPr>
          <a:xfrm>
            <a:off x="7909250" y="5472688"/>
            <a:ext cx="2981100" cy="298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i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i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i="1"/>
            </a:lvl9pPr>
          </a:lstStyle>
          <a:p>
            <a:endParaRPr/>
          </a:p>
        </p:txBody>
      </p:sp>
      <p:grpSp>
        <p:nvGrpSpPr>
          <p:cNvPr id="410" name="Google Shape;410;p15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411" name="Google Shape;411;p15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15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5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5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5"/>
          <p:cNvSpPr/>
          <p:nvPr/>
        </p:nvSpPr>
        <p:spPr>
          <a:xfrm rot="10800000">
            <a:off x="7257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15"/>
          <p:cNvSpPr/>
          <p:nvPr/>
        </p:nvSpPr>
        <p:spPr>
          <a:xfrm rot="10800000">
            <a:off x="4822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15"/>
          <p:cNvGrpSpPr/>
          <p:nvPr/>
        </p:nvGrpSpPr>
        <p:grpSpPr>
          <a:xfrm rot="10800000" flipH="1">
            <a:off x="-22274" y="-26680"/>
            <a:ext cx="1022877" cy="1141314"/>
            <a:chOff x="6415621" y="443747"/>
            <a:chExt cx="1388458" cy="1549225"/>
          </a:xfrm>
        </p:grpSpPr>
        <p:sp>
          <p:nvSpPr>
            <p:cNvPr id="430" name="Google Shape;430;p15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15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0" y="0"/>
            <a:ext cx="12192000" cy="155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0408076" y="1472476"/>
            <a:ext cx="681769" cy="39012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3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63" name="Google Shape;63;p3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1526118" y="2705675"/>
            <a:ext cx="91398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body" idx="1"/>
          </p:nvPr>
        </p:nvSpPr>
        <p:spPr>
          <a:xfrm>
            <a:off x="1526075" y="4109975"/>
            <a:ext cx="9139800" cy="2235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3"/>
          <p:cNvSpPr>
            <a:spLocks noGrp="1"/>
          </p:cNvSpPr>
          <p:nvPr>
            <p:ph type="pic" idx="2"/>
          </p:nvPr>
        </p:nvSpPr>
        <p:spPr>
          <a:xfrm>
            <a:off x="5087400" y="372700"/>
            <a:ext cx="2017200" cy="201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9" name="Google Shape;79;p3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3"/>
          <p:cNvSpPr/>
          <p:nvPr/>
        </p:nvSpPr>
        <p:spPr>
          <a:xfrm rot="-425110">
            <a:off x="10021070" y="454242"/>
            <a:ext cx="1341194" cy="76747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3"/>
          <p:cNvGrpSpPr/>
          <p:nvPr/>
        </p:nvGrpSpPr>
        <p:grpSpPr>
          <a:xfrm rot="10800000">
            <a:off x="9902441" y="8"/>
            <a:ext cx="1502034" cy="1675952"/>
            <a:chOff x="6415621" y="443747"/>
            <a:chExt cx="1388458" cy="1549225"/>
          </a:xfrm>
        </p:grpSpPr>
        <p:sp>
          <p:nvSpPr>
            <p:cNvPr id="86" name="Google Shape;86;p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98" name="Google Shape;98;p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Six columns">
  <p:cSld name="CUSTOM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3673050" y="125"/>
            <a:ext cx="85188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250950" y="370225"/>
            <a:ext cx="3160800" cy="365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216300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2"/>
          </p:nvPr>
        </p:nvSpPr>
        <p:spPr>
          <a:xfrm>
            <a:off x="8174225" y="209443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3"/>
          </p:nvPr>
        </p:nvSpPr>
        <p:spPr>
          <a:xfrm>
            <a:off x="8174200" y="4112991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title" idx="4"/>
          </p:nvPr>
        </p:nvSpPr>
        <p:spPr>
          <a:xfrm>
            <a:off x="4216300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title" idx="5"/>
          </p:nvPr>
        </p:nvSpPr>
        <p:spPr>
          <a:xfrm>
            <a:off x="8174225" y="139866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 idx="6"/>
          </p:nvPr>
        </p:nvSpPr>
        <p:spPr>
          <a:xfrm>
            <a:off x="8174200" y="3417221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7"/>
          </p:nvPr>
        </p:nvSpPr>
        <p:spPr>
          <a:xfrm>
            <a:off x="4216300" y="4112982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title" idx="8"/>
          </p:nvPr>
        </p:nvSpPr>
        <p:spPr>
          <a:xfrm>
            <a:off x="4216300" y="3417213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/>
          <p:nvPr/>
        </p:nvSpPr>
        <p:spPr>
          <a:xfrm flipH="1">
            <a:off x="569461" y="4291542"/>
            <a:ext cx="1131600" cy="1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 flipH="1">
            <a:off x="886577" y="3700998"/>
            <a:ext cx="497400" cy="49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 flipH="1">
            <a:off x="1779903" y="5188810"/>
            <a:ext cx="1318171" cy="957706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 flipH="1">
            <a:off x="1414384" y="5879259"/>
            <a:ext cx="1171981" cy="1005418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4"/>
          <p:cNvGrpSpPr/>
          <p:nvPr/>
        </p:nvGrpSpPr>
        <p:grpSpPr>
          <a:xfrm flipH="1">
            <a:off x="546966" y="5582292"/>
            <a:ext cx="1177274" cy="1313588"/>
            <a:chOff x="6415621" y="443747"/>
            <a:chExt cx="1388458" cy="1549225"/>
          </a:xfrm>
        </p:grpSpPr>
        <p:sp>
          <p:nvSpPr>
            <p:cNvPr id="125" name="Google Shape;125;p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4"/>
          <p:cNvGrpSpPr/>
          <p:nvPr/>
        </p:nvGrpSpPr>
        <p:grpSpPr>
          <a:xfrm flipH="1">
            <a:off x="1609816" y="5125741"/>
            <a:ext cx="1420993" cy="1960803"/>
            <a:chOff x="259396" y="3664530"/>
            <a:chExt cx="1812954" cy="2501662"/>
          </a:xfrm>
        </p:grpSpPr>
        <p:sp>
          <p:nvSpPr>
            <p:cNvPr id="137" name="Google Shape;137;p4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5"/>
          <p:cNvGrpSpPr/>
          <p:nvPr/>
        </p:nvGrpSpPr>
        <p:grpSpPr>
          <a:xfrm flipH="1">
            <a:off x="9696265" y="4083968"/>
            <a:ext cx="2486173" cy="2774042"/>
            <a:chOff x="6415621" y="443747"/>
            <a:chExt cx="1388458" cy="1549225"/>
          </a:xfrm>
        </p:grpSpPr>
        <p:sp>
          <p:nvSpPr>
            <p:cNvPr id="152" name="Google Shape;152;p5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10967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10967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165" name="Google Shape;165;p5"/>
          <p:cNvGrpSpPr/>
          <p:nvPr/>
        </p:nvGrpSpPr>
        <p:grpSpPr>
          <a:xfrm>
            <a:off x="9706719" y="3127498"/>
            <a:ext cx="2304990" cy="3180613"/>
            <a:chOff x="259396" y="3664530"/>
            <a:chExt cx="1812954" cy="2501662"/>
          </a:xfrm>
        </p:grpSpPr>
        <p:sp>
          <p:nvSpPr>
            <p:cNvPr id="166" name="Google Shape;166;p5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5"/>
          <p:cNvSpPr/>
          <p:nvPr/>
        </p:nvSpPr>
        <p:spPr>
          <a:xfrm>
            <a:off x="10124942" y="4881416"/>
            <a:ext cx="1628796" cy="1075893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0458932" y="5302921"/>
            <a:ext cx="1636136" cy="1064754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0011586" y="5835951"/>
            <a:ext cx="1704422" cy="97532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 rot="10800000" flipH="1">
            <a:off x="996162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 rot="10800000" flipH="1">
            <a:off x="10395976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5"/>
          <p:cNvGrpSpPr/>
          <p:nvPr/>
        </p:nvGrpSpPr>
        <p:grpSpPr>
          <a:xfrm rot="10800000">
            <a:off x="10656400" y="-26680"/>
            <a:ext cx="1022877" cy="1141314"/>
            <a:chOff x="6415621" y="443747"/>
            <a:chExt cx="1388458" cy="1549225"/>
          </a:xfrm>
        </p:grpSpPr>
        <p:sp>
          <p:nvSpPr>
            <p:cNvPr id="185" name="Google Shape;185;p5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5"/>
          <p:cNvSpPr/>
          <p:nvPr/>
        </p:nvSpPr>
        <p:spPr>
          <a:xfrm flipH="1">
            <a:off x="11323907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Two columns">
  <p:cSld name="CUSTOM_4">
    <p:bg>
      <p:bgPr>
        <a:solidFill>
          <a:schemeClr val="accent3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/>
          <p:nvPr/>
        </p:nvSpPr>
        <p:spPr>
          <a:xfrm>
            <a:off x="1301250" y="61125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 txBox="1">
            <a:spLocks noGrp="1"/>
          </p:cNvSpPr>
          <p:nvPr>
            <p:ph type="title"/>
          </p:nvPr>
        </p:nvSpPr>
        <p:spPr>
          <a:xfrm>
            <a:off x="1607325" y="912563"/>
            <a:ext cx="90783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body" idx="1"/>
          </p:nvPr>
        </p:nvSpPr>
        <p:spPr>
          <a:xfrm>
            <a:off x="1607325" y="2127643"/>
            <a:ext cx="4268100" cy="381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2"/>
          </p:nvPr>
        </p:nvSpPr>
        <p:spPr>
          <a:xfrm>
            <a:off x="6417417" y="2113258"/>
            <a:ext cx="4268400" cy="381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02" name="Google Shape;202;p6"/>
          <p:cNvSpPr/>
          <p:nvPr/>
        </p:nvSpPr>
        <p:spPr>
          <a:xfrm flipH="1">
            <a:off x="183984" y="4848018"/>
            <a:ext cx="906300" cy="90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6"/>
          <p:cNvSpPr/>
          <p:nvPr/>
        </p:nvSpPr>
        <p:spPr>
          <a:xfrm flipH="1">
            <a:off x="437933" y="4375049"/>
            <a:ext cx="398400" cy="398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6"/>
          <p:cNvSpPr/>
          <p:nvPr/>
        </p:nvSpPr>
        <p:spPr>
          <a:xfrm flipH="1">
            <a:off x="1151501" y="5566644"/>
            <a:ext cx="1057648" cy="768425"/>
          </a:xfrm>
          <a:custGeom>
            <a:avLst/>
            <a:gdLst/>
            <a:ahLst/>
            <a:cxnLst/>
            <a:rect l="l" t="t" r="r" b="b"/>
            <a:pathLst>
              <a:path w="1555364" h="1130037" extrusionOk="0">
                <a:moveTo>
                  <a:pt x="232" y="786699"/>
                </a:moveTo>
                <a:cubicBezTo>
                  <a:pt x="-7828" y="760106"/>
                  <a:pt x="196976" y="649768"/>
                  <a:pt x="230827" y="631728"/>
                </a:cubicBezTo>
                <a:cubicBezTo>
                  <a:pt x="364031" y="560729"/>
                  <a:pt x="492676" y="484081"/>
                  <a:pt x="626540" y="414653"/>
                </a:cubicBezTo>
                <a:cubicBezTo>
                  <a:pt x="721762" y="365276"/>
                  <a:pt x="823898" y="332043"/>
                  <a:pt x="919529" y="284151"/>
                </a:cubicBezTo>
                <a:cubicBezTo>
                  <a:pt x="1073853" y="206865"/>
                  <a:pt x="1232540" y="140409"/>
                  <a:pt x="1386350" y="62638"/>
                </a:cubicBezTo>
                <a:cubicBezTo>
                  <a:pt x="1404885" y="53275"/>
                  <a:pt x="1521938" y="-22087"/>
                  <a:pt x="1530425" y="6393"/>
                </a:cubicBezTo>
                <a:cubicBezTo>
                  <a:pt x="1555180" y="89374"/>
                  <a:pt x="1560562" y="203874"/>
                  <a:pt x="1550732" y="288799"/>
                </a:cubicBezTo>
                <a:cubicBezTo>
                  <a:pt x="1538816" y="391764"/>
                  <a:pt x="1535749" y="496978"/>
                  <a:pt x="1496906" y="595199"/>
                </a:cubicBezTo>
                <a:cubicBezTo>
                  <a:pt x="1398208" y="844783"/>
                  <a:pt x="1145672" y="1066011"/>
                  <a:pt x="893879" y="1114846"/>
                </a:cubicBezTo>
                <a:cubicBezTo>
                  <a:pt x="688196" y="1154726"/>
                  <a:pt x="446556" y="1115512"/>
                  <a:pt x="275215" y="1004012"/>
                </a:cubicBezTo>
                <a:cubicBezTo>
                  <a:pt x="213104" y="963589"/>
                  <a:pt x="6486" y="807341"/>
                  <a:pt x="232" y="7866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6"/>
          <p:cNvSpPr/>
          <p:nvPr/>
        </p:nvSpPr>
        <p:spPr>
          <a:xfrm flipH="1">
            <a:off x="858972" y="6119629"/>
            <a:ext cx="940350" cy="806707"/>
          </a:xfrm>
          <a:custGeom>
            <a:avLst/>
            <a:gdLst/>
            <a:ahLst/>
            <a:cxnLst/>
            <a:rect l="l" t="t" r="r" b="b"/>
            <a:pathLst>
              <a:path w="1382868" h="1186334" extrusionOk="0">
                <a:moveTo>
                  <a:pt x="467097" y="35491"/>
                </a:moveTo>
                <a:cubicBezTo>
                  <a:pt x="233382" y="101500"/>
                  <a:pt x="149619" y="254976"/>
                  <a:pt x="122654" y="298124"/>
                </a:cubicBezTo>
                <a:cubicBezTo>
                  <a:pt x="49968" y="414415"/>
                  <a:pt x="27566" y="565958"/>
                  <a:pt x="5667" y="697308"/>
                </a:cubicBezTo>
                <a:cubicBezTo>
                  <a:pt x="-1571" y="740732"/>
                  <a:pt x="1591" y="859604"/>
                  <a:pt x="1591" y="859604"/>
                </a:cubicBezTo>
                <a:cubicBezTo>
                  <a:pt x="-6744" y="934537"/>
                  <a:pt x="18793" y="1013823"/>
                  <a:pt x="51950" y="1080146"/>
                </a:cubicBezTo>
                <a:cubicBezTo>
                  <a:pt x="105613" y="1187483"/>
                  <a:pt x="267948" y="1213610"/>
                  <a:pt x="365646" y="1157784"/>
                </a:cubicBezTo>
                <a:cubicBezTo>
                  <a:pt x="456305" y="1105978"/>
                  <a:pt x="487594" y="1010585"/>
                  <a:pt x="542677" y="927956"/>
                </a:cubicBezTo>
                <a:cubicBezTo>
                  <a:pt x="590503" y="856213"/>
                  <a:pt x="655311" y="792177"/>
                  <a:pt x="710394" y="726073"/>
                </a:cubicBezTo>
                <a:cubicBezTo>
                  <a:pt x="820636" y="593780"/>
                  <a:pt x="1001011" y="545936"/>
                  <a:pt x="1132799" y="443428"/>
                </a:cubicBezTo>
                <a:cubicBezTo>
                  <a:pt x="1206599" y="386031"/>
                  <a:pt x="1360256" y="327995"/>
                  <a:pt x="1381268" y="222915"/>
                </a:cubicBezTo>
                <a:cubicBezTo>
                  <a:pt x="1405185" y="103338"/>
                  <a:pt x="1154411" y="43893"/>
                  <a:pt x="1073792" y="36558"/>
                </a:cubicBezTo>
                <a:cubicBezTo>
                  <a:pt x="792861" y="11021"/>
                  <a:pt x="700821" y="-30507"/>
                  <a:pt x="467097" y="3549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6"/>
          <p:cNvGrpSpPr/>
          <p:nvPr/>
        </p:nvGrpSpPr>
        <p:grpSpPr>
          <a:xfrm flipH="1">
            <a:off x="165821" y="5881792"/>
            <a:ext cx="942902" cy="1052079"/>
            <a:chOff x="6415621" y="443747"/>
            <a:chExt cx="1388458" cy="1549225"/>
          </a:xfrm>
        </p:grpSpPr>
        <p:sp>
          <p:nvSpPr>
            <p:cNvPr id="207" name="Google Shape;207;p6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 flipH="1">
            <a:off x="1017296" y="5515951"/>
            <a:ext cx="1137991" cy="1570293"/>
            <a:chOff x="259396" y="3664530"/>
            <a:chExt cx="1812954" cy="2501662"/>
          </a:xfrm>
        </p:grpSpPr>
        <p:sp>
          <p:nvSpPr>
            <p:cNvPr id="219" name="Google Shape;219;p6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p6"/>
          <p:cNvSpPr/>
          <p:nvPr/>
        </p:nvSpPr>
        <p:spPr>
          <a:xfrm rot="10800000" flipH="1">
            <a:off x="10388525" y="-37125"/>
            <a:ext cx="789900" cy="1245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"/>
          <p:cNvSpPr/>
          <p:nvPr/>
        </p:nvSpPr>
        <p:spPr>
          <a:xfrm rot="10800000" flipH="1">
            <a:off x="10742430" y="-37141"/>
            <a:ext cx="634500" cy="100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6"/>
          <p:cNvGrpSpPr/>
          <p:nvPr/>
        </p:nvGrpSpPr>
        <p:grpSpPr>
          <a:xfrm rot="10800000">
            <a:off x="10954287" y="-37261"/>
            <a:ext cx="833491" cy="930000"/>
            <a:chOff x="6415621" y="443747"/>
            <a:chExt cx="1388458" cy="1549225"/>
          </a:xfrm>
        </p:grpSpPr>
        <p:sp>
          <p:nvSpPr>
            <p:cNvPr id="235" name="Google Shape;235;p6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6"/>
          <p:cNvSpPr/>
          <p:nvPr/>
        </p:nvSpPr>
        <p:spPr>
          <a:xfrm flipH="1">
            <a:off x="11499180" y="-83400"/>
            <a:ext cx="767420" cy="764330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One column">
  <p:cSld name="CUSTOM_5">
    <p:bg>
      <p:bgPr>
        <a:solidFill>
          <a:schemeClr val="accent3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1301250" y="1222500"/>
            <a:ext cx="9589500" cy="5635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1291250" y="1454050"/>
            <a:ext cx="95895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2199000" y="2966525"/>
            <a:ext cx="7794000" cy="2716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51" name="Google Shape;251;p7"/>
          <p:cNvGrpSpPr/>
          <p:nvPr/>
        </p:nvGrpSpPr>
        <p:grpSpPr>
          <a:xfrm>
            <a:off x="10216696" y="3914030"/>
            <a:ext cx="1812954" cy="2501662"/>
            <a:chOff x="259396" y="3664530"/>
            <a:chExt cx="1812954" cy="2501662"/>
          </a:xfrm>
        </p:grpSpPr>
        <p:sp>
          <p:nvSpPr>
            <p:cNvPr id="252" name="Google Shape;252;p7"/>
            <p:cNvSpPr/>
            <p:nvPr/>
          </p:nvSpPr>
          <p:spPr>
            <a:xfrm>
              <a:off x="1060156" y="4349599"/>
              <a:ext cx="684212" cy="1597125"/>
            </a:xfrm>
            <a:custGeom>
              <a:avLst/>
              <a:gdLst/>
              <a:ahLst/>
              <a:cxnLst/>
              <a:rect l="l" t="t" r="r" b="b"/>
              <a:pathLst>
                <a:path w="684212" h="1597125" extrusionOk="0">
                  <a:moveTo>
                    <a:pt x="676362" y="405"/>
                  </a:moveTo>
                  <a:cubicBezTo>
                    <a:pt x="673780" y="-310"/>
                    <a:pt x="671142" y="-119"/>
                    <a:pt x="668618" y="1300"/>
                  </a:cubicBezTo>
                  <a:cubicBezTo>
                    <a:pt x="649539" y="12054"/>
                    <a:pt x="634233" y="28647"/>
                    <a:pt x="613259" y="57860"/>
                  </a:cubicBezTo>
                  <a:cubicBezTo>
                    <a:pt x="610601" y="61556"/>
                    <a:pt x="601533" y="74567"/>
                    <a:pt x="599857" y="76910"/>
                  </a:cubicBezTo>
                  <a:cubicBezTo>
                    <a:pt x="594866" y="83882"/>
                    <a:pt x="591037" y="89007"/>
                    <a:pt x="587360" y="93579"/>
                  </a:cubicBezTo>
                  <a:cubicBezTo>
                    <a:pt x="523019" y="173589"/>
                    <a:pt x="479899" y="245312"/>
                    <a:pt x="401327" y="393911"/>
                  </a:cubicBezTo>
                  <a:cubicBezTo>
                    <a:pt x="390640" y="414104"/>
                    <a:pt x="381506" y="430440"/>
                    <a:pt x="361141" y="465939"/>
                  </a:cubicBezTo>
                  <a:cubicBezTo>
                    <a:pt x="360741" y="466635"/>
                    <a:pt x="333100" y="514993"/>
                    <a:pt x="323041" y="533805"/>
                  </a:cubicBezTo>
                  <a:cubicBezTo>
                    <a:pt x="304734" y="568047"/>
                    <a:pt x="292876" y="599632"/>
                    <a:pt x="271244" y="664774"/>
                  </a:cubicBezTo>
                  <a:cubicBezTo>
                    <a:pt x="270359" y="667450"/>
                    <a:pt x="270349" y="667460"/>
                    <a:pt x="269463" y="670136"/>
                  </a:cubicBezTo>
                  <a:cubicBezTo>
                    <a:pt x="252918" y="720000"/>
                    <a:pt x="244603" y="742602"/>
                    <a:pt x="233144" y="768663"/>
                  </a:cubicBezTo>
                  <a:cubicBezTo>
                    <a:pt x="137275" y="986709"/>
                    <a:pt x="72038" y="1169218"/>
                    <a:pt x="28062" y="1355041"/>
                  </a:cubicBezTo>
                  <a:cubicBezTo>
                    <a:pt x="19327" y="1391941"/>
                    <a:pt x="14822" y="1427679"/>
                    <a:pt x="9907" y="1484819"/>
                  </a:cubicBezTo>
                  <a:cubicBezTo>
                    <a:pt x="9450" y="1490086"/>
                    <a:pt x="8935" y="1494173"/>
                    <a:pt x="8116" y="1503869"/>
                  </a:cubicBezTo>
                  <a:cubicBezTo>
                    <a:pt x="4706" y="1544684"/>
                    <a:pt x="3020" y="1562715"/>
                    <a:pt x="87" y="1585127"/>
                  </a:cubicBezTo>
                  <a:cubicBezTo>
                    <a:pt x="-666" y="1590861"/>
                    <a:pt x="3573" y="1596281"/>
                    <a:pt x="9307" y="1597033"/>
                  </a:cubicBezTo>
                  <a:cubicBezTo>
                    <a:pt x="15050" y="1597786"/>
                    <a:pt x="20165" y="1593842"/>
                    <a:pt x="20918" y="1588108"/>
                  </a:cubicBezTo>
                  <a:cubicBezTo>
                    <a:pt x="23918" y="1565257"/>
                    <a:pt x="25814" y="1546503"/>
                    <a:pt x="29252" y="1505355"/>
                  </a:cubicBezTo>
                  <a:cubicBezTo>
                    <a:pt x="30062" y="1495677"/>
                    <a:pt x="30290" y="1491849"/>
                    <a:pt x="30738" y="1486610"/>
                  </a:cubicBezTo>
                  <a:cubicBezTo>
                    <a:pt x="35577" y="1430412"/>
                    <a:pt x="40168" y="1395465"/>
                    <a:pt x="48597" y="1359804"/>
                  </a:cubicBezTo>
                  <a:cubicBezTo>
                    <a:pt x="92250" y="1175371"/>
                    <a:pt x="157097" y="993967"/>
                    <a:pt x="252499" y="776997"/>
                  </a:cubicBezTo>
                  <a:cubicBezTo>
                    <a:pt x="264301" y="750137"/>
                    <a:pt x="272359" y="727172"/>
                    <a:pt x="289104" y="676680"/>
                  </a:cubicBezTo>
                  <a:cubicBezTo>
                    <a:pt x="289990" y="674013"/>
                    <a:pt x="290009" y="673994"/>
                    <a:pt x="290894" y="671327"/>
                  </a:cubicBezTo>
                  <a:cubicBezTo>
                    <a:pt x="312145" y="607300"/>
                    <a:pt x="323937" y="576477"/>
                    <a:pt x="341491" y="543635"/>
                  </a:cubicBezTo>
                  <a:cubicBezTo>
                    <a:pt x="351426" y="525061"/>
                    <a:pt x="359932" y="509764"/>
                    <a:pt x="378401" y="477550"/>
                  </a:cubicBezTo>
                  <a:cubicBezTo>
                    <a:pt x="378801" y="476855"/>
                    <a:pt x="408947" y="424210"/>
                    <a:pt x="419777" y="403732"/>
                  </a:cubicBezTo>
                  <a:cubicBezTo>
                    <a:pt x="497758" y="256256"/>
                    <a:pt x="540469" y="185342"/>
                    <a:pt x="603734" y="106676"/>
                  </a:cubicBezTo>
                  <a:cubicBezTo>
                    <a:pt x="607696" y="101742"/>
                    <a:pt x="611630" y="96379"/>
                    <a:pt x="616830" y="89111"/>
                  </a:cubicBezTo>
                  <a:cubicBezTo>
                    <a:pt x="618545" y="86711"/>
                    <a:pt x="627622" y="73976"/>
                    <a:pt x="630223" y="70357"/>
                  </a:cubicBezTo>
                  <a:cubicBezTo>
                    <a:pt x="649511" y="43506"/>
                    <a:pt x="663112" y="28265"/>
                    <a:pt x="678743" y="19455"/>
                  </a:cubicBezTo>
                  <a:cubicBezTo>
                    <a:pt x="683782" y="16616"/>
                    <a:pt x="685744" y="10206"/>
                    <a:pt x="682905" y="5167"/>
                  </a:cubicBezTo>
                  <a:cubicBezTo>
                    <a:pt x="681486" y="2653"/>
                    <a:pt x="678943" y="1129"/>
                    <a:pt x="676362" y="40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1316492" y="4740748"/>
              <a:ext cx="499154" cy="365381"/>
            </a:xfrm>
            <a:custGeom>
              <a:avLst/>
              <a:gdLst/>
              <a:ahLst/>
              <a:cxnLst/>
              <a:rect l="l" t="t" r="r" b="b"/>
              <a:pathLst>
                <a:path w="499154" h="365381" extrusionOk="0">
                  <a:moveTo>
                    <a:pt x="5412" y="353378"/>
                  </a:moveTo>
                  <a:cubicBezTo>
                    <a:pt x="32558" y="202568"/>
                    <a:pt x="209390" y="160696"/>
                    <a:pt x="326624" y="108385"/>
                  </a:cubicBezTo>
                  <a:cubicBezTo>
                    <a:pt x="362504" y="92374"/>
                    <a:pt x="414949" y="65732"/>
                    <a:pt x="443295" y="38690"/>
                  </a:cubicBezTo>
                  <a:cubicBezTo>
                    <a:pt x="453020" y="29413"/>
                    <a:pt x="468136" y="20117"/>
                    <a:pt x="479671" y="13097"/>
                  </a:cubicBezTo>
                  <a:cubicBezTo>
                    <a:pt x="485958" y="9277"/>
                    <a:pt x="502846" y="-4439"/>
                    <a:pt x="498426" y="1448"/>
                  </a:cubicBezTo>
                  <a:cubicBezTo>
                    <a:pt x="480138" y="25813"/>
                    <a:pt x="449210" y="42177"/>
                    <a:pt x="428189" y="64532"/>
                  </a:cubicBezTo>
                  <a:cubicBezTo>
                    <a:pt x="393213" y="101717"/>
                    <a:pt x="358647" y="152781"/>
                    <a:pt x="314698" y="179508"/>
                  </a:cubicBezTo>
                  <a:cubicBezTo>
                    <a:pt x="267597" y="208140"/>
                    <a:pt x="213886" y="222237"/>
                    <a:pt x="166242" y="249641"/>
                  </a:cubicBezTo>
                  <a:cubicBezTo>
                    <a:pt x="127161" y="272110"/>
                    <a:pt x="91175" y="299494"/>
                    <a:pt x="52542" y="322993"/>
                  </a:cubicBezTo>
                  <a:cubicBezTo>
                    <a:pt x="38673" y="331423"/>
                    <a:pt x="27243" y="338976"/>
                    <a:pt x="15480" y="349501"/>
                  </a:cubicBezTo>
                  <a:cubicBezTo>
                    <a:pt x="10289" y="354130"/>
                    <a:pt x="-2322" y="370303"/>
                    <a:pt x="373" y="363903"/>
                  </a:cubicBezTo>
                  <a:cubicBezTo>
                    <a:pt x="3107" y="357426"/>
                    <a:pt x="4983" y="355749"/>
                    <a:pt x="5412" y="3533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1426327" y="4286272"/>
              <a:ext cx="579329" cy="543086"/>
            </a:xfrm>
            <a:custGeom>
              <a:avLst/>
              <a:gdLst/>
              <a:ahLst/>
              <a:cxnLst/>
              <a:rect l="l" t="t" r="r" b="b"/>
              <a:pathLst>
                <a:path w="579329" h="543086" extrusionOk="0">
                  <a:moveTo>
                    <a:pt x="0" y="543087"/>
                  </a:moveTo>
                  <a:cubicBezTo>
                    <a:pt x="3705" y="522770"/>
                    <a:pt x="34147" y="496243"/>
                    <a:pt x="44625" y="477926"/>
                  </a:cubicBezTo>
                  <a:cubicBezTo>
                    <a:pt x="63741" y="444522"/>
                    <a:pt x="76610" y="396002"/>
                    <a:pt x="105061" y="368875"/>
                  </a:cubicBezTo>
                  <a:cubicBezTo>
                    <a:pt x="192700" y="285302"/>
                    <a:pt x="294694" y="225628"/>
                    <a:pt x="397897" y="159773"/>
                  </a:cubicBezTo>
                  <a:cubicBezTo>
                    <a:pt x="440884" y="132331"/>
                    <a:pt x="481384" y="89059"/>
                    <a:pt x="519389" y="55093"/>
                  </a:cubicBezTo>
                  <a:cubicBezTo>
                    <a:pt x="536305" y="39967"/>
                    <a:pt x="553564" y="27118"/>
                    <a:pt x="569490" y="11201"/>
                  </a:cubicBezTo>
                  <a:cubicBezTo>
                    <a:pt x="573005" y="7696"/>
                    <a:pt x="579329" y="0"/>
                    <a:pt x="579329" y="0"/>
                  </a:cubicBezTo>
                  <a:cubicBezTo>
                    <a:pt x="579329" y="0"/>
                    <a:pt x="575224" y="7382"/>
                    <a:pt x="572691" y="10754"/>
                  </a:cubicBezTo>
                  <a:cubicBezTo>
                    <a:pt x="561604" y="25518"/>
                    <a:pt x="552974" y="42729"/>
                    <a:pt x="541792" y="57617"/>
                  </a:cubicBezTo>
                  <a:cubicBezTo>
                    <a:pt x="516388" y="91459"/>
                    <a:pt x="492776" y="132874"/>
                    <a:pt x="462839" y="162773"/>
                  </a:cubicBezTo>
                  <a:cubicBezTo>
                    <a:pt x="380276" y="245259"/>
                    <a:pt x="270853" y="287579"/>
                    <a:pt x="192414" y="374409"/>
                  </a:cubicBezTo>
                  <a:cubicBezTo>
                    <a:pt x="149447" y="421977"/>
                    <a:pt x="115814" y="467935"/>
                    <a:pt x="64284" y="506987"/>
                  </a:cubicBezTo>
                  <a:cubicBezTo>
                    <a:pt x="59979" y="510245"/>
                    <a:pt x="19383" y="537420"/>
                    <a:pt x="15554" y="531886"/>
                  </a:cubicBezTo>
                  <a:cubicBezTo>
                    <a:pt x="11611" y="526180"/>
                    <a:pt x="36881" y="493957"/>
                    <a:pt x="39824" y="490042"/>
                  </a:cubicBezTo>
                  <a:cubicBezTo>
                    <a:pt x="68294" y="452123"/>
                    <a:pt x="80543" y="407241"/>
                    <a:pt x="108490" y="3700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1645711" y="4008904"/>
              <a:ext cx="426639" cy="441396"/>
            </a:xfrm>
            <a:custGeom>
              <a:avLst/>
              <a:gdLst/>
              <a:ahLst/>
              <a:cxnLst/>
              <a:rect l="l" t="t" r="r" b="b"/>
              <a:pathLst>
                <a:path w="426639" h="441396" extrusionOk="0">
                  <a:moveTo>
                    <a:pt x="1044" y="441160"/>
                  </a:moveTo>
                  <a:cubicBezTo>
                    <a:pt x="-2938" y="443151"/>
                    <a:pt x="5625" y="432006"/>
                    <a:pt x="7454" y="428816"/>
                  </a:cubicBezTo>
                  <a:cubicBezTo>
                    <a:pt x="14198" y="417024"/>
                    <a:pt x="20503" y="405717"/>
                    <a:pt x="28742" y="394754"/>
                  </a:cubicBezTo>
                  <a:cubicBezTo>
                    <a:pt x="49250" y="367437"/>
                    <a:pt x="69366" y="332765"/>
                    <a:pt x="84130" y="301933"/>
                  </a:cubicBezTo>
                  <a:cubicBezTo>
                    <a:pt x="131374" y="203283"/>
                    <a:pt x="217147" y="136903"/>
                    <a:pt x="302424" y="74038"/>
                  </a:cubicBezTo>
                  <a:cubicBezTo>
                    <a:pt x="328961" y="54464"/>
                    <a:pt x="358917" y="39481"/>
                    <a:pt x="387521" y="23536"/>
                  </a:cubicBezTo>
                  <a:cubicBezTo>
                    <a:pt x="400817" y="16126"/>
                    <a:pt x="426640" y="0"/>
                    <a:pt x="426640" y="0"/>
                  </a:cubicBezTo>
                  <a:cubicBezTo>
                    <a:pt x="426640" y="0"/>
                    <a:pt x="420277" y="4667"/>
                    <a:pt x="417943" y="7772"/>
                  </a:cubicBezTo>
                  <a:cubicBezTo>
                    <a:pt x="407790" y="21298"/>
                    <a:pt x="394702" y="33014"/>
                    <a:pt x="384311" y="46863"/>
                  </a:cubicBezTo>
                  <a:cubicBezTo>
                    <a:pt x="357898" y="82039"/>
                    <a:pt x="327847" y="114443"/>
                    <a:pt x="301700" y="149276"/>
                  </a:cubicBezTo>
                  <a:cubicBezTo>
                    <a:pt x="264058" y="199406"/>
                    <a:pt x="227139" y="251870"/>
                    <a:pt x="182933" y="296037"/>
                  </a:cubicBezTo>
                  <a:cubicBezTo>
                    <a:pt x="156035" y="322897"/>
                    <a:pt x="126317" y="334737"/>
                    <a:pt x="98656" y="361121"/>
                  </a:cubicBezTo>
                  <a:cubicBezTo>
                    <a:pt x="80101" y="378809"/>
                    <a:pt x="43182" y="401831"/>
                    <a:pt x="20722" y="41304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1388329" y="4191271"/>
              <a:ext cx="110033" cy="635808"/>
            </a:xfrm>
            <a:custGeom>
              <a:avLst/>
              <a:gdLst/>
              <a:ahLst/>
              <a:cxnLst/>
              <a:rect l="l" t="t" r="r" b="b"/>
              <a:pathLst>
                <a:path w="110033" h="635808" extrusionOk="0">
                  <a:moveTo>
                    <a:pt x="38769" y="633231"/>
                  </a:moveTo>
                  <a:cubicBezTo>
                    <a:pt x="16729" y="653500"/>
                    <a:pt x="-245" y="548134"/>
                    <a:pt x="3" y="530485"/>
                  </a:cubicBezTo>
                  <a:cubicBezTo>
                    <a:pt x="1908" y="397868"/>
                    <a:pt x="41713" y="266537"/>
                    <a:pt x="55390" y="134693"/>
                  </a:cubicBezTo>
                  <a:cubicBezTo>
                    <a:pt x="59515" y="94983"/>
                    <a:pt x="65458" y="36652"/>
                    <a:pt x="89852" y="4562"/>
                  </a:cubicBezTo>
                  <a:cubicBezTo>
                    <a:pt x="89985" y="4390"/>
                    <a:pt x="92100" y="-229"/>
                    <a:pt x="93319" y="9"/>
                  </a:cubicBezTo>
                  <a:cubicBezTo>
                    <a:pt x="95596" y="438"/>
                    <a:pt x="92195" y="51806"/>
                    <a:pt x="92005" y="53987"/>
                  </a:cubicBezTo>
                  <a:cubicBezTo>
                    <a:pt x="89319" y="83676"/>
                    <a:pt x="97129" y="117147"/>
                    <a:pt x="101653" y="146551"/>
                  </a:cubicBezTo>
                  <a:cubicBezTo>
                    <a:pt x="120875" y="271367"/>
                    <a:pt x="105273" y="397440"/>
                    <a:pt x="72735" y="518131"/>
                  </a:cubicBezTo>
                  <a:cubicBezTo>
                    <a:pt x="62763" y="555136"/>
                    <a:pt x="64696" y="609380"/>
                    <a:pt x="38769" y="6332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822665" y="4139149"/>
              <a:ext cx="450147" cy="2027043"/>
            </a:xfrm>
            <a:custGeom>
              <a:avLst/>
              <a:gdLst/>
              <a:ahLst/>
              <a:cxnLst/>
              <a:rect l="l" t="t" r="r" b="b"/>
              <a:pathLst>
                <a:path w="450147" h="2027043" extrusionOk="0">
                  <a:moveTo>
                    <a:pt x="16427" y="0"/>
                  </a:moveTo>
                  <a:cubicBezTo>
                    <a:pt x="14436" y="562"/>
                    <a:pt x="12626" y="1191"/>
                    <a:pt x="10169" y="1791"/>
                  </a:cubicBezTo>
                  <a:cubicBezTo>
                    <a:pt x="9997" y="1943"/>
                    <a:pt x="9778" y="2238"/>
                    <a:pt x="9578" y="2381"/>
                  </a:cubicBezTo>
                  <a:cubicBezTo>
                    <a:pt x="8978" y="2838"/>
                    <a:pt x="8150" y="3048"/>
                    <a:pt x="7197" y="3572"/>
                  </a:cubicBezTo>
                  <a:cubicBezTo>
                    <a:pt x="5511" y="4515"/>
                    <a:pt x="3292" y="5829"/>
                    <a:pt x="949" y="6848"/>
                  </a:cubicBezTo>
                  <a:cubicBezTo>
                    <a:pt x="-3452" y="8763"/>
                    <a:pt x="8407" y="22393"/>
                    <a:pt x="17017" y="44653"/>
                  </a:cubicBezTo>
                  <a:cubicBezTo>
                    <a:pt x="19465" y="50968"/>
                    <a:pt x="28971" y="78591"/>
                    <a:pt x="31010" y="83048"/>
                  </a:cubicBezTo>
                  <a:cubicBezTo>
                    <a:pt x="50460" y="125625"/>
                    <a:pt x="65671" y="166049"/>
                    <a:pt x="89941" y="237830"/>
                  </a:cubicBezTo>
                  <a:cubicBezTo>
                    <a:pt x="91427" y="242221"/>
                    <a:pt x="116973" y="317992"/>
                    <a:pt x="125964" y="342309"/>
                  </a:cubicBezTo>
                  <a:cubicBezTo>
                    <a:pt x="243084" y="659254"/>
                    <a:pt x="304348" y="839448"/>
                    <a:pt x="359622" y="1044483"/>
                  </a:cubicBezTo>
                  <a:cubicBezTo>
                    <a:pt x="381015" y="1123845"/>
                    <a:pt x="394522" y="1208027"/>
                    <a:pt x="406647" y="1324280"/>
                  </a:cubicBezTo>
                  <a:cubicBezTo>
                    <a:pt x="409314" y="1349826"/>
                    <a:pt x="418953" y="1453325"/>
                    <a:pt x="420344" y="1467450"/>
                  </a:cubicBezTo>
                  <a:cubicBezTo>
                    <a:pt x="425964" y="1524524"/>
                    <a:pt x="428450" y="1582245"/>
                    <a:pt x="428974" y="1653483"/>
                  </a:cubicBezTo>
                  <a:cubicBezTo>
                    <a:pt x="429183" y="1680924"/>
                    <a:pt x="428516" y="1821732"/>
                    <a:pt x="428678" y="1848745"/>
                  </a:cubicBezTo>
                  <a:cubicBezTo>
                    <a:pt x="428945" y="1893579"/>
                    <a:pt x="426430" y="1930136"/>
                    <a:pt x="419449" y="1964531"/>
                  </a:cubicBezTo>
                  <a:cubicBezTo>
                    <a:pt x="418582" y="1968798"/>
                    <a:pt x="416429" y="1976514"/>
                    <a:pt x="413495" y="1986267"/>
                  </a:cubicBezTo>
                  <a:cubicBezTo>
                    <a:pt x="413019" y="1987839"/>
                    <a:pt x="404942" y="2013395"/>
                    <a:pt x="404866" y="2013652"/>
                  </a:cubicBezTo>
                  <a:cubicBezTo>
                    <a:pt x="404809" y="2013832"/>
                    <a:pt x="404723" y="2013804"/>
                    <a:pt x="404571" y="2014538"/>
                  </a:cubicBezTo>
                  <a:cubicBezTo>
                    <a:pt x="404504" y="2014918"/>
                    <a:pt x="404609" y="2015138"/>
                    <a:pt x="404571" y="2015433"/>
                  </a:cubicBezTo>
                  <a:lnTo>
                    <a:pt x="404571" y="2016328"/>
                  </a:lnTo>
                  <a:lnTo>
                    <a:pt x="404571" y="2018414"/>
                  </a:lnTo>
                  <a:lnTo>
                    <a:pt x="415877" y="2027044"/>
                  </a:lnTo>
                  <a:lnTo>
                    <a:pt x="423020" y="2023177"/>
                  </a:lnTo>
                  <a:lnTo>
                    <a:pt x="423916" y="2021986"/>
                  </a:lnTo>
                  <a:cubicBezTo>
                    <a:pt x="425402" y="2019415"/>
                    <a:pt x="425687" y="2016795"/>
                    <a:pt x="425106" y="2014242"/>
                  </a:cubicBezTo>
                  <a:lnTo>
                    <a:pt x="425402" y="2014538"/>
                  </a:lnTo>
                  <a:lnTo>
                    <a:pt x="425402" y="2016919"/>
                  </a:lnTo>
                  <a:cubicBezTo>
                    <a:pt x="425306" y="2018138"/>
                    <a:pt x="425440" y="2017909"/>
                    <a:pt x="425402" y="2018109"/>
                  </a:cubicBezTo>
                  <a:cubicBezTo>
                    <a:pt x="426183" y="2015642"/>
                    <a:pt x="433279" y="1993745"/>
                    <a:pt x="433736" y="1992220"/>
                  </a:cubicBezTo>
                  <a:cubicBezTo>
                    <a:pt x="436851" y="1981867"/>
                    <a:pt x="438956" y="1973789"/>
                    <a:pt x="439985" y="1968703"/>
                  </a:cubicBezTo>
                  <a:cubicBezTo>
                    <a:pt x="447300" y="1932699"/>
                    <a:pt x="450091" y="1894913"/>
                    <a:pt x="449814" y="1848745"/>
                  </a:cubicBezTo>
                  <a:cubicBezTo>
                    <a:pt x="449652" y="1821837"/>
                    <a:pt x="450310" y="1681048"/>
                    <a:pt x="450110" y="1653483"/>
                  </a:cubicBezTo>
                  <a:cubicBezTo>
                    <a:pt x="449576" y="1581665"/>
                    <a:pt x="447166" y="1523162"/>
                    <a:pt x="441480" y="1465364"/>
                  </a:cubicBezTo>
                  <a:cubicBezTo>
                    <a:pt x="440089" y="1451267"/>
                    <a:pt x="430164" y="1347531"/>
                    <a:pt x="427488" y="1321898"/>
                  </a:cubicBezTo>
                  <a:cubicBezTo>
                    <a:pt x="415258" y="1204627"/>
                    <a:pt x="401608" y="1119778"/>
                    <a:pt x="379863" y="1039120"/>
                  </a:cubicBezTo>
                  <a:cubicBezTo>
                    <a:pt x="324389" y="833314"/>
                    <a:pt x="262934" y="652377"/>
                    <a:pt x="145605" y="334870"/>
                  </a:cubicBezTo>
                  <a:cubicBezTo>
                    <a:pt x="136709" y="310801"/>
                    <a:pt x="129574" y="290122"/>
                    <a:pt x="115249" y="247650"/>
                  </a:cubicBezTo>
                  <a:cubicBezTo>
                    <a:pt x="111210" y="235677"/>
                    <a:pt x="111077" y="235677"/>
                    <a:pt x="109591" y="231286"/>
                  </a:cubicBezTo>
                  <a:cubicBezTo>
                    <a:pt x="85102" y="158858"/>
                    <a:pt x="69891" y="117824"/>
                    <a:pt x="50060" y="74419"/>
                  </a:cubicBezTo>
                  <a:cubicBezTo>
                    <a:pt x="48526" y="71056"/>
                    <a:pt x="39430" y="44358"/>
                    <a:pt x="36667" y="37214"/>
                  </a:cubicBezTo>
                  <a:cubicBezTo>
                    <a:pt x="30114" y="20279"/>
                    <a:pt x="23732" y="8163"/>
                    <a:pt x="164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502887" y="3664530"/>
              <a:ext cx="349749" cy="531038"/>
            </a:xfrm>
            <a:custGeom>
              <a:avLst/>
              <a:gdLst/>
              <a:ahLst/>
              <a:cxnLst/>
              <a:rect l="l" t="t" r="r" b="b"/>
              <a:pathLst>
                <a:path w="349749" h="531038" extrusionOk="0">
                  <a:moveTo>
                    <a:pt x="345292" y="530350"/>
                  </a:moveTo>
                  <a:cubicBezTo>
                    <a:pt x="357512" y="530417"/>
                    <a:pt x="341148" y="396714"/>
                    <a:pt x="337272" y="377788"/>
                  </a:cubicBezTo>
                  <a:cubicBezTo>
                    <a:pt x="309325" y="241447"/>
                    <a:pt x="236278" y="146150"/>
                    <a:pt x="120654" y="69607"/>
                  </a:cubicBezTo>
                  <a:cubicBezTo>
                    <a:pt x="109272" y="62072"/>
                    <a:pt x="7597" y="-6260"/>
                    <a:pt x="328" y="465"/>
                  </a:cubicBezTo>
                  <a:cubicBezTo>
                    <a:pt x="-1144" y="1827"/>
                    <a:pt x="2720" y="3808"/>
                    <a:pt x="4392" y="4913"/>
                  </a:cubicBezTo>
                  <a:cubicBezTo>
                    <a:pt x="23179" y="17353"/>
                    <a:pt x="35828" y="32812"/>
                    <a:pt x="49179" y="51652"/>
                  </a:cubicBezTo>
                  <a:cubicBezTo>
                    <a:pt x="77773" y="92000"/>
                    <a:pt x="117721" y="134301"/>
                    <a:pt x="136247" y="180287"/>
                  </a:cubicBezTo>
                  <a:cubicBezTo>
                    <a:pt x="153287" y="222578"/>
                    <a:pt x="163126" y="276595"/>
                    <a:pt x="188015" y="314923"/>
                  </a:cubicBezTo>
                  <a:cubicBezTo>
                    <a:pt x="218362" y="361653"/>
                    <a:pt x="261034" y="397943"/>
                    <a:pt x="293142" y="443244"/>
                  </a:cubicBezTo>
                  <a:cubicBezTo>
                    <a:pt x="312859" y="471057"/>
                    <a:pt x="328795" y="499127"/>
                    <a:pt x="344825" y="528731"/>
                  </a:cubicBezTo>
                  <a:cubicBezTo>
                    <a:pt x="346978" y="532703"/>
                    <a:pt x="343273" y="530341"/>
                    <a:pt x="345292" y="5303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633113" y="4255535"/>
              <a:ext cx="309080" cy="161443"/>
            </a:xfrm>
            <a:custGeom>
              <a:avLst/>
              <a:gdLst/>
              <a:ahLst/>
              <a:cxnLst/>
              <a:rect l="l" t="t" r="r" b="b"/>
              <a:pathLst>
                <a:path w="309080" h="161443" extrusionOk="0">
                  <a:moveTo>
                    <a:pt x="16069" y="0"/>
                  </a:moveTo>
                  <a:cubicBezTo>
                    <a:pt x="16507" y="1962"/>
                    <a:pt x="16183" y="3886"/>
                    <a:pt x="15173" y="5953"/>
                  </a:cubicBezTo>
                  <a:cubicBezTo>
                    <a:pt x="13592" y="9211"/>
                    <a:pt x="10839" y="12525"/>
                    <a:pt x="8334" y="13392"/>
                  </a:cubicBezTo>
                  <a:cubicBezTo>
                    <a:pt x="5258" y="14459"/>
                    <a:pt x="4096" y="12563"/>
                    <a:pt x="2972" y="10716"/>
                  </a:cubicBezTo>
                  <a:cubicBezTo>
                    <a:pt x="3229" y="12592"/>
                    <a:pt x="1505" y="13611"/>
                    <a:pt x="0" y="14583"/>
                  </a:cubicBezTo>
                  <a:cubicBezTo>
                    <a:pt x="1076" y="14926"/>
                    <a:pt x="2362" y="15412"/>
                    <a:pt x="3267" y="15773"/>
                  </a:cubicBezTo>
                  <a:cubicBezTo>
                    <a:pt x="4715" y="16345"/>
                    <a:pt x="5734" y="16840"/>
                    <a:pt x="6544" y="17269"/>
                  </a:cubicBezTo>
                  <a:cubicBezTo>
                    <a:pt x="10687" y="21641"/>
                    <a:pt x="17926" y="25270"/>
                    <a:pt x="29166" y="29766"/>
                  </a:cubicBezTo>
                  <a:cubicBezTo>
                    <a:pt x="34271" y="31813"/>
                    <a:pt x="39919" y="33976"/>
                    <a:pt x="46730" y="36319"/>
                  </a:cubicBezTo>
                  <a:cubicBezTo>
                    <a:pt x="51235" y="37862"/>
                    <a:pt x="76010" y="45901"/>
                    <a:pt x="79772" y="47330"/>
                  </a:cubicBezTo>
                  <a:cubicBezTo>
                    <a:pt x="154115" y="75600"/>
                    <a:pt x="283969" y="138389"/>
                    <a:pt x="288427" y="153886"/>
                  </a:cubicBezTo>
                  <a:cubicBezTo>
                    <a:pt x="290027" y="159448"/>
                    <a:pt x="295961" y="162630"/>
                    <a:pt x="301523" y="161030"/>
                  </a:cubicBezTo>
                  <a:cubicBezTo>
                    <a:pt x="307086" y="159439"/>
                    <a:pt x="310267" y="153791"/>
                    <a:pt x="308667" y="148237"/>
                  </a:cubicBezTo>
                  <a:cubicBezTo>
                    <a:pt x="301180" y="122215"/>
                    <a:pt x="175155" y="61131"/>
                    <a:pt x="87211" y="27680"/>
                  </a:cubicBezTo>
                  <a:cubicBezTo>
                    <a:pt x="82915" y="26051"/>
                    <a:pt x="57664" y="17783"/>
                    <a:pt x="53578" y="16373"/>
                  </a:cubicBezTo>
                  <a:cubicBezTo>
                    <a:pt x="47063" y="14135"/>
                    <a:pt x="41653" y="12316"/>
                    <a:pt x="36909" y="10420"/>
                  </a:cubicBezTo>
                  <a:cubicBezTo>
                    <a:pt x="28499" y="7058"/>
                    <a:pt x="22927" y="3981"/>
                    <a:pt x="21727" y="2677"/>
                  </a:cubicBezTo>
                  <a:cubicBezTo>
                    <a:pt x="20841" y="1714"/>
                    <a:pt x="17507" y="895"/>
                    <a:pt x="16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287063" y="3837744"/>
              <a:ext cx="379620" cy="439743"/>
            </a:xfrm>
            <a:custGeom>
              <a:avLst/>
              <a:gdLst/>
              <a:ahLst/>
              <a:cxnLst/>
              <a:rect l="l" t="t" r="r" b="b"/>
              <a:pathLst>
                <a:path w="379620" h="439743" extrusionOk="0">
                  <a:moveTo>
                    <a:pt x="379560" y="434613"/>
                  </a:moveTo>
                  <a:cubicBezTo>
                    <a:pt x="369425" y="417201"/>
                    <a:pt x="342355" y="392474"/>
                    <a:pt x="327915" y="372795"/>
                  </a:cubicBezTo>
                  <a:cubicBezTo>
                    <a:pt x="289653" y="320656"/>
                    <a:pt x="230769" y="278412"/>
                    <a:pt x="182361" y="237416"/>
                  </a:cubicBezTo>
                  <a:cubicBezTo>
                    <a:pt x="140824" y="202241"/>
                    <a:pt x="113030" y="157435"/>
                    <a:pt x="81037" y="114830"/>
                  </a:cubicBezTo>
                  <a:cubicBezTo>
                    <a:pt x="56650" y="82349"/>
                    <a:pt x="39183" y="42345"/>
                    <a:pt x="11695" y="12465"/>
                  </a:cubicBezTo>
                  <a:cubicBezTo>
                    <a:pt x="8192" y="8654"/>
                    <a:pt x="7236" y="-1289"/>
                    <a:pt x="2263" y="139"/>
                  </a:cubicBezTo>
                  <a:cubicBezTo>
                    <a:pt x="807" y="558"/>
                    <a:pt x="1021" y="6778"/>
                    <a:pt x="980" y="7045"/>
                  </a:cubicBezTo>
                  <a:cubicBezTo>
                    <a:pt x="-4258" y="41163"/>
                    <a:pt x="12567" y="87112"/>
                    <a:pt x="26216" y="117516"/>
                  </a:cubicBezTo>
                  <a:cubicBezTo>
                    <a:pt x="62926" y="199278"/>
                    <a:pt x="87624" y="268440"/>
                    <a:pt x="161548" y="331047"/>
                  </a:cubicBezTo>
                  <a:cubicBezTo>
                    <a:pt x="181926" y="348306"/>
                    <a:pt x="208176" y="357517"/>
                    <a:pt x="228366" y="374615"/>
                  </a:cubicBezTo>
                  <a:cubicBezTo>
                    <a:pt x="252657" y="395189"/>
                    <a:pt x="282424" y="410000"/>
                    <a:pt x="307636" y="429650"/>
                  </a:cubicBezTo>
                  <a:cubicBezTo>
                    <a:pt x="313618" y="434308"/>
                    <a:pt x="348765" y="441280"/>
                    <a:pt x="355175" y="439442"/>
                  </a:cubicBezTo>
                  <a:cubicBezTo>
                    <a:pt x="359214" y="438280"/>
                    <a:pt x="380912" y="436946"/>
                    <a:pt x="379560" y="4346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42190" y="3687690"/>
              <a:ext cx="141301" cy="825288"/>
            </a:xfrm>
            <a:custGeom>
              <a:avLst/>
              <a:gdLst/>
              <a:ahLst/>
              <a:cxnLst/>
              <a:rect l="l" t="t" r="r" b="b"/>
              <a:pathLst>
                <a:path w="141301" h="825288" extrusionOk="0">
                  <a:moveTo>
                    <a:pt x="29251" y="824773"/>
                  </a:moveTo>
                  <a:cubicBezTo>
                    <a:pt x="29670" y="829212"/>
                    <a:pt x="25822" y="803704"/>
                    <a:pt x="25432" y="797655"/>
                  </a:cubicBezTo>
                  <a:cubicBezTo>
                    <a:pt x="24298" y="780139"/>
                    <a:pt x="27965" y="761565"/>
                    <a:pt x="25670" y="744239"/>
                  </a:cubicBezTo>
                  <a:cubicBezTo>
                    <a:pt x="19059" y="694318"/>
                    <a:pt x="23841" y="629948"/>
                    <a:pt x="35157" y="580990"/>
                  </a:cubicBezTo>
                  <a:cubicBezTo>
                    <a:pt x="56569" y="488350"/>
                    <a:pt x="85820" y="396539"/>
                    <a:pt x="114900" y="305851"/>
                  </a:cubicBezTo>
                  <a:cubicBezTo>
                    <a:pt x="131807" y="253101"/>
                    <a:pt x="130807" y="198838"/>
                    <a:pt x="138970" y="144964"/>
                  </a:cubicBezTo>
                  <a:cubicBezTo>
                    <a:pt x="144761" y="106740"/>
                    <a:pt x="138817" y="71136"/>
                    <a:pt x="131493" y="33274"/>
                  </a:cubicBezTo>
                  <a:cubicBezTo>
                    <a:pt x="131150" y="31483"/>
                    <a:pt x="125092" y="517"/>
                    <a:pt x="123034" y="51"/>
                  </a:cubicBezTo>
                  <a:cubicBezTo>
                    <a:pt x="116110" y="-1559"/>
                    <a:pt x="106299" y="35570"/>
                    <a:pt x="104680" y="40189"/>
                  </a:cubicBezTo>
                  <a:cubicBezTo>
                    <a:pt x="90125" y="81604"/>
                    <a:pt x="70561" y="122323"/>
                    <a:pt x="60646" y="165195"/>
                  </a:cubicBezTo>
                  <a:cubicBezTo>
                    <a:pt x="51892" y="203086"/>
                    <a:pt x="29585" y="236671"/>
                    <a:pt x="23774" y="276723"/>
                  </a:cubicBezTo>
                  <a:cubicBezTo>
                    <a:pt x="9334" y="376269"/>
                    <a:pt x="2343" y="477615"/>
                    <a:pt x="1495" y="578256"/>
                  </a:cubicBezTo>
                  <a:cubicBezTo>
                    <a:pt x="1200" y="612937"/>
                    <a:pt x="14668" y="726170"/>
                    <a:pt x="0" y="750145"/>
                  </a:cubicBezTo>
                  <a:lnTo>
                    <a:pt x="29251" y="8247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1083304" y="3808620"/>
              <a:ext cx="300599" cy="1051239"/>
            </a:xfrm>
            <a:custGeom>
              <a:avLst/>
              <a:gdLst/>
              <a:ahLst/>
              <a:cxnLst/>
              <a:rect l="l" t="t" r="r" b="b"/>
              <a:pathLst>
                <a:path w="300599" h="1051239" extrusionOk="0">
                  <a:moveTo>
                    <a:pt x="17459" y="1049810"/>
                  </a:moveTo>
                  <a:cubicBezTo>
                    <a:pt x="25822" y="1062954"/>
                    <a:pt x="9753" y="981696"/>
                    <a:pt x="9401" y="960751"/>
                  </a:cubicBezTo>
                  <a:cubicBezTo>
                    <a:pt x="8372" y="900229"/>
                    <a:pt x="18354" y="835202"/>
                    <a:pt x="30918" y="775785"/>
                  </a:cubicBezTo>
                  <a:cubicBezTo>
                    <a:pt x="39395" y="735637"/>
                    <a:pt x="71923" y="702462"/>
                    <a:pt x="88839" y="667429"/>
                  </a:cubicBezTo>
                  <a:cubicBezTo>
                    <a:pt x="117366" y="608345"/>
                    <a:pt x="156276" y="554253"/>
                    <a:pt x="184670" y="495445"/>
                  </a:cubicBezTo>
                  <a:cubicBezTo>
                    <a:pt x="205768" y="451735"/>
                    <a:pt x="211121" y="397500"/>
                    <a:pt x="233447" y="355828"/>
                  </a:cubicBezTo>
                  <a:cubicBezTo>
                    <a:pt x="256174" y="313442"/>
                    <a:pt x="280939" y="261721"/>
                    <a:pt x="280996" y="213553"/>
                  </a:cubicBezTo>
                  <a:cubicBezTo>
                    <a:pt x="281063" y="168223"/>
                    <a:pt x="285492" y="117455"/>
                    <a:pt x="293827" y="72916"/>
                  </a:cubicBezTo>
                  <a:cubicBezTo>
                    <a:pt x="296808" y="56971"/>
                    <a:pt x="299599" y="40236"/>
                    <a:pt x="298484" y="23977"/>
                  </a:cubicBezTo>
                  <a:cubicBezTo>
                    <a:pt x="297951" y="16119"/>
                    <a:pt x="304333" y="-2931"/>
                    <a:pt x="297189" y="383"/>
                  </a:cubicBezTo>
                  <a:cubicBezTo>
                    <a:pt x="295265" y="1279"/>
                    <a:pt x="294598" y="43684"/>
                    <a:pt x="292531" y="49323"/>
                  </a:cubicBezTo>
                  <a:cubicBezTo>
                    <a:pt x="279758" y="84308"/>
                    <a:pt x="249954" y="130495"/>
                    <a:pt x="227885" y="160032"/>
                  </a:cubicBezTo>
                  <a:cubicBezTo>
                    <a:pt x="192138" y="207886"/>
                    <a:pt x="135950" y="244557"/>
                    <a:pt x="106479" y="299554"/>
                  </a:cubicBezTo>
                  <a:cubicBezTo>
                    <a:pt x="45319" y="413645"/>
                    <a:pt x="23469" y="555148"/>
                    <a:pt x="24583" y="683602"/>
                  </a:cubicBezTo>
                  <a:cubicBezTo>
                    <a:pt x="24983" y="730332"/>
                    <a:pt x="19802" y="766432"/>
                    <a:pt x="19802" y="766432"/>
                  </a:cubicBezTo>
                  <a:cubicBezTo>
                    <a:pt x="19802" y="766432"/>
                    <a:pt x="-23146" y="986002"/>
                    <a:pt x="17459" y="10498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259396" y="4451460"/>
              <a:ext cx="755570" cy="317914"/>
            </a:xfrm>
            <a:custGeom>
              <a:avLst/>
              <a:gdLst/>
              <a:ahLst/>
              <a:cxnLst/>
              <a:rect l="l" t="t" r="r" b="b"/>
              <a:pathLst>
                <a:path w="755570" h="317914" extrusionOk="0">
                  <a:moveTo>
                    <a:pt x="753508" y="303662"/>
                  </a:moveTo>
                  <a:cubicBezTo>
                    <a:pt x="752184" y="307443"/>
                    <a:pt x="758108" y="324503"/>
                    <a:pt x="746440" y="315149"/>
                  </a:cubicBezTo>
                  <a:cubicBezTo>
                    <a:pt x="716122" y="290841"/>
                    <a:pt x="628873" y="282316"/>
                    <a:pt x="616195" y="280840"/>
                  </a:cubicBezTo>
                  <a:cubicBezTo>
                    <a:pt x="492999" y="266505"/>
                    <a:pt x="354896" y="241968"/>
                    <a:pt x="245457" y="180904"/>
                  </a:cubicBezTo>
                  <a:cubicBezTo>
                    <a:pt x="181853" y="145413"/>
                    <a:pt x="109476" y="111562"/>
                    <a:pt x="57228" y="59803"/>
                  </a:cubicBezTo>
                  <a:cubicBezTo>
                    <a:pt x="38813" y="41563"/>
                    <a:pt x="-16805" y="-11711"/>
                    <a:pt x="4983" y="2329"/>
                  </a:cubicBezTo>
                  <a:cubicBezTo>
                    <a:pt x="65950" y="41619"/>
                    <a:pt x="172935" y="75243"/>
                    <a:pt x="234709" y="88016"/>
                  </a:cubicBezTo>
                  <a:cubicBezTo>
                    <a:pt x="288205" y="99074"/>
                    <a:pt x="346971" y="98798"/>
                    <a:pt x="398825" y="116819"/>
                  </a:cubicBezTo>
                  <a:cubicBezTo>
                    <a:pt x="487979" y="147814"/>
                    <a:pt x="563493" y="204049"/>
                    <a:pt x="645142" y="248274"/>
                  </a:cubicBezTo>
                  <a:cubicBezTo>
                    <a:pt x="670135" y="261819"/>
                    <a:pt x="738868" y="276925"/>
                    <a:pt x="754194" y="294375"/>
                  </a:cubicBezTo>
                  <a:cubicBezTo>
                    <a:pt x="757061" y="297642"/>
                    <a:pt x="754755" y="300137"/>
                    <a:pt x="753508" y="30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00288" y="4745719"/>
              <a:ext cx="104008" cy="131922"/>
            </a:xfrm>
            <a:custGeom>
              <a:avLst/>
              <a:gdLst/>
              <a:ahLst/>
              <a:cxnLst/>
              <a:rect l="l" t="t" r="r" b="b"/>
              <a:pathLst>
                <a:path w="104008" h="131922" extrusionOk="0">
                  <a:moveTo>
                    <a:pt x="11739" y="58"/>
                  </a:moveTo>
                  <a:cubicBezTo>
                    <a:pt x="9091" y="-246"/>
                    <a:pt x="6253" y="658"/>
                    <a:pt x="3995" y="2439"/>
                  </a:cubicBezTo>
                  <a:cubicBezTo>
                    <a:pt x="-510" y="6002"/>
                    <a:pt x="-1348" y="12517"/>
                    <a:pt x="2214" y="17022"/>
                  </a:cubicBezTo>
                  <a:cubicBezTo>
                    <a:pt x="5176" y="20766"/>
                    <a:pt x="8463" y="24604"/>
                    <a:pt x="12034" y="28633"/>
                  </a:cubicBezTo>
                  <a:cubicBezTo>
                    <a:pt x="19073" y="36568"/>
                    <a:pt x="25931" y="43606"/>
                    <a:pt x="38523" y="56313"/>
                  </a:cubicBezTo>
                  <a:cubicBezTo>
                    <a:pt x="53392" y="71305"/>
                    <a:pt x="57240" y="75353"/>
                    <a:pt x="63527" y="82211"/>
                  </a:cubicBezTo>
                  <a:cubicBezTo>
                    <a:pt x="65860" y="84755"/>
                    <a:pt x="66975" y="88108"/>
                    <a:pt x="68889" y="90841"/>
                  </a:cubicBezTo>
                  <a:cubicBezTo>
                    <a:pt x="75919" y="98756"/>
                    <a:pt x="80548" y="106319"/>
                    <a:pt x="83472" y="113463"/>
                  </a:cubicBezTo>
                  <a:cubicBezTo>
                    <a:pt x="83901" y="113901"/>
                    <a:pt x="84777" y="113711"/>
                    <a:pt x="84958" y="114358"/>
                  </a:cubicBezTo>
                  <a:cubicBezTo>
                    <a:pt x="85739" y="117092"/>
                    <a:pt x="88082" y="124617"/>
                    <a:pt x="88234" y="125074"/>
                  </a:cubicBezTo>
                  <a:cubicBezTo>
                    <a:pt x="89139" y="127741"/>
                    <a:pt x="89482" y="129255"/>
                    <a:pt x="90025" y="131027"/>
                  </a:cubicBezTo>
                  <a:cubicBezTo>
                    <a:pt x="92330" y="131456"/>
                    <a:pt x="93892" y="131922"/>
                    <a:pt x="93892" y="131922"/>
                  </a:cubicBezTo>
                  <a:cubicBezTo>
                    <a:pt x="93892" y="131922"/>
                    <a:pt x="94188" y="130379"/>
                    <a:pt x="96274" y="128046"/>
                  </a:cubicBezTo>
                  <a:cubicBezTo>
                    <a:pt x="96655" y="128360"/>
                    <a:pt x="97150" y="128065"/>
                    <a:pt x="97169" y="128646"/>
                  </a:cubicBezTo>
                  <a:cubicBezTo>
                    <a:pt x="97159" y="128388"/>
                    <a:pt x="104017" y="131922"/>
                    <a:pt x="104008" y="131922"/>
                  </a:cubicBezTo>
                  <a:cubicBezTo>
                    <a:pt x="104084" y="131198"/>
                    <a:pt x="99302" y="128951"/>
                    <a:pt x="96569" y="127750"/>
                  </a:cubicBezTo>
                  <a:cubicBezTo>
                    <a:pt x="97540" y="126750"/>
                    <a:pt x="97655" y="125788"/>
                    <a:pt x="100141" y="124474"/>
                  </a:cubicBezTo>
                  <a:cubicBezTo>
                    <a:pt x="102484" y="120597"/>
                    <a:pt x="102360" y="120549"/>
                    <a:pt x="102522" y="119121"/>
                  </a:cubicBezTo>
                  <a:cubicBezTo>
                    <a:pt x="102693" y="118140"/>
                    <a:pt x="102846" y="117425"/>
                    <a:pt x="102817" y="116444"/>
                  </a:cubicBezTo>
                  <a:cubicBezTo>
                    <a:pt x="102789" y="115311"/>
                    <a:pt x="101988" y="114472"/>
                    <a:pt x="101627" y="113463"/>
                  </a:cubicBezTo>
                  <a:cubicBezTo>
                    <a:pt x="101379" y="112587"/>
                    <a:pt x="98922" y="101614"/>
                    <a:pt x="98359" y="100071"/>
                  </a:cubicBezTo>
                  <a:cubicBezTo>
                    <a:pt x="93892" y="87765"/>
                    <a:pt x="87625" y="77306"/>
                    <a:pt x="79005" y="67924"/>
                  </a:cubicBezTo>
                  <a:cubicBezTo>
                    <a:pt x="72461" y="60780"/>
                    <a:pt x="68499" y="56942"/>
                    <a:pt x="53411" y="41730"/>
                  </a:cubicBezTo>
                  <a:cubicBezTo>
                    <a:pt x="41076" y="29290"/>
                    <a:pt x="34513" y="22194"/>
                    <a:pt x="27808" y="14641"/>
                  </a:cubicBezTo>
                  <a:cubicBezTo>
                    <a:pt x="24484" y="10888"/>
                    <a:pt x="21293" y="7345"/>
                    <a:pt x="18588" y="3925"/>
                  </a:cubicBezTo>
                  <a:cubicBezTo>
                    <a:pt x="16806" y="1678"/>
                    <a:pt x="14387" y="363"/>
                    <a:pt x="11739" y="5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7"/>
          <p:cNvSpPr/>
          <p:nvPr/>
        </p:nvSpPr>
        <p:spPr>
          <a:xfrm>
            <a:off x="10545633" y="5293463"/>
            <a:ext cx="1281479" cy="846474"/>
          </a:xfrm>
          <a:custGeom>
            <a:avLst/>
            <a:gdLst/>
            <a:ahLst/>
            <a:cxnLst/>
            <a:rect l="l" t="t" r="r" b="b"/>
            <a:pathLst>
              <a:path w="958115" h="632878" extrusionOk="0">
                <a:moveTo>
                  <a:pt x="0" y="170479"/>
                </a:moveTo>
                <a:lnTo>
                  <a:pt x="958110" y="0"/>
                </a:lnTo>
                <a:cubicBezTo>
                  <a:pt x="958110" y="0"/>
                  <a:pt x="963939" y="545202"/>
                  <a:pt x="598799" y="621468"/>
                </a:cubicBezTo>
                <a:cubicBezTo>
                  <a:pt x="136684" y="717985"/>
                  <a:pt x="0" y="170479"/>
                  <a:pt x="0" y="1704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7"/>
          <p:cNvSpPr/>
          <p:nvPr/>
        </p:nvSpPr>
        <p:spPr>
          <a:xfrm>
            <a:off x="10808324" y="5624987"/>
            <a:ext cx="1287254" cy="837711"/>
          </a:xfrm>
          <a:custGeom>
            <a:avLst/>
            <a:gdLst/>
            <a:ahLst/>
            <a:cxnLst/>
            <a:rect l="l" t="t" r="r" b="b"/>
            <a:pathLst>
              <a:path w="962433" h="626326" extrusionOk="0">
                <a:moveTo>
                  <a:pt x="1666" y="0"/>
                </a:moveTo>
                <a:lnTo>
                  <a:pt x="962434" y="154800"/>
                </a:lnTo>
                <a:cubicBezTo>
                  <a:pt x="962434" y="154800"/>
                  <a:pt x="788260" y="671465"/>
                  <a:pt x="418385" y="623135"/>
                </a:cubicBezTo>
                <a:cubicBezTo>
                  <a:pt x="-49731" y="561965"/>
                  <a:pt x="1666" y="0"/>
                  <a:pt x="16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7"/>
          <p:cNvSpPr/>
          <p:nvPr/>
        </p:nvSpPr>
        <p:spPr>
          <a:xfrm>
            <a:off x="10456476" y="6044226"/>
            <a:ext cx="1340979" cy="76734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7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7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0" name="Google Shape;270;p7"/>
          <p:cNvGrpSpPr/>
          <p:nvPr/>
        </p:nvGrpSpPr>
        <p:grpSpPr>
          <a:xfrm rot="10800000" flipH="1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271" name="Google Shape;271;p7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7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Big Title">
  <p:cSld name="CUSTOM_6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"/>
          <p:cNvSpPr/>
          <p:nvPr/>
        </p:nvSpPr>
        <p:spPr>
          <a:xfrm>
            <a:off x="1210600" y="1036025"/>
            <a:ext cx="9925800" cy="48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"/>
          <p:cNvSpPr/>
          <p:nvPr/>
        </p:nvSpPr>
        <p:spPr>
          <a:xfrm flipH="1">
            <a:off x="934103" y="5332901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8"/>
          <p:cNvSpPr/>
          <p:nvPr/>
        </p:nvSpPr>
        <p:spPr>
          <a:xfrm flipH="1">
            <a:off x="690553" y="5633732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8"/>
          <p:cNvGrpSpPr/>
          <p:nvPr/>
        </p:nvGrpSpPr>
        <p:grpSpPr>
          <a:xfrm>
            <a:off x="186052" y="5720752"/>
            <a:ext cx="1022877" cy="1141314"/>
            <a:chOff x="6415621" y="443747"/>
            <a:chExt cx="1388458" cy="1549225"/>
          </a:xfrm>
        </p:grpSpPr>
        <p:sp>
          <p:nvSpPr>
            <p:cNvPr id="288" name="Google Shape;288;p8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8"/>
          <p:cNvSpPr/>
          <p:nvPr/>
        </p:nvSpPr>
        <p:spPr>
          <a:xfrm rot="10800000" flipH="1">
            <a:off x="-20272" y="5979886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8"/>
          <p:cNvSpPr txBox="1">
            <a:spLocks noGrp="1"/>
          </p:cNvSpPr>
          <p:nvPr>
            <p:ph type="title"/>
          </p:nvPr>
        </p:nvSpPr>
        <p:spPr>
          <a:xfrm>
            <a:off x="1560250" y="1884875"/>
            <a:ext cx="92265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01" name="Google Shape;301;p8"/>
          <p:cNvSpPr txBox="1">
            <a:spLocks noGrp="1"/>
          </p:cNvSpPr>
          <p:nvPr>
            <p:ph type="subTitle" idx="1"/>
          </p:nvPr>
        </p:nvSpPr>
        <p:spPr>
          <a:xfrm>
            <a:off x="2961175" y="5919475"/>
            <a:ext cx="9051600" cy="717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8"/>
          <p:cNvSpPr/>
          <p:nvPr/>
        </p:nvSpPr>
        <p:spPr>
          <a:xfrm rot="10800000" flipH="1">
            <a:off x="10095403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8"/>
          <p:cNvSpPr/>
          <p:nvPr/>
        </p:nvSpPr>
        <p:spPr>
          <a:xfrm rot="10800000" flipH="1">
            <a:off x="10529752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8"/>
          <p:cNvGrpSpPr/>
          <p:nvPr/>
        </p:nvGrpSpPr>
        <p:grpSpPr>
          <a:xfrm rot="10800000">
            <a:off x="10866376" y="-26680"/>
            <a:ext cx="1022877" cy="1141314"/>
            <a:chOff x="6415621" y="443747"/>
            <a:chExt cx="1388458" cy="1549225"/>
          </a:xfrm>
        </p:grpSpPr>
        <p:sp>
          <p:nvSpPr>
            <p:cNvPr id="305" name="Google Shape;305;p8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8"/>
          <p:cNvSpPr/>
          <p:nvPr/>
        </p:nvSpPr>
        <p:spPr>
          <a:xfrm flipH="1">
            <a:off x="11305283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subTitle" idx="1"/>
          </p:nvPr>
        </p:nvSpPr>
        <p:spPr>
          <a:xfrm>
            <a:off x="92865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subTitle" idx="2"/>
          </p:nvPr>
        </p:nvSpPr>
        <p:spPr>
          <a:xfrm>
            <a:off x="4483203" y="4879575"/>
            <a:ext cx="32331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0" name="Google Shape;320;p9"/>
          <p:cNvSpPr txBox="1">
            <a:spLocks noGrp="1"/>
          </p:cNvSpPr>
          <p:nvPr>
            <p:ph type="subTitle" idx="3"/>
          </p:nvPr>
        </p:nvSpPr>
        <p:spPr>
          <a:xfrm>
            <a:off x="8037753" y="4879575"/>
            <a:ext cx="3232800" cy="60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Yeseva One"/>
                <a:ea typeface="Yeseva One"/>
                <a:cs typeface="Yeseva One"/>
                <a:sym typeface="Yesev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1" name="Google Shape;321;p9"/>
          <p:cNvSpPr txBox="1">
            <a:spLocks noGrp="1"/>
          </p:cNvSpPr>
          <p:nvPr>
            <p:ph type="title"/>
          </p:nvPr>
        </p:nvSpPr>
        <p:spPr>
          <a:xfrm>
            <a:off x="928650" y="669575"/>
            <a:ext cx="103422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2" name="Google Shape;322;p9"/>
          <p:cNvSpPr txBox="1">
            <a:spLocks noGrp="1"/>
          </p:cNvSpPr>
          <p:nvPr>
            <p:ph type="body" idx="4"/>
          </p:nvPr>
        </p:nvSpPr>
        <p:spPr>
          <a:xfrm>
            <a:off x="928650" y="5350028"/>
            <a:ext cx="3233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type="body" idx="5"/>
          </p:nvPr>
        </p:nvSpPr>
        <p:spPr>
          <a:xfrm>
            <a:off x="448320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4" name="Google Shape;324;p9"/>
          <p:cNvSpPr txBox="1">
            <a:spLocks noGrp="1"/>
          </p:cNvSpPr>
          <p:nvPr>
            <p:ph type="body" idx="6"/>
          </p:nvPr>
        </p:nvSpPr>
        <p:spPr>
          <a:xfrm>
            <a:off x="8037750" y="5351542"/>
            <a:ext cx="3233100" cy="7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algn="ctr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600"/>
            </a:lvl1pPr>
            <a:lvl2pPr marL="914400" lvl="1" indent="-336550" rtl="0"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11017676" y="1472476"/>
            <a:ext cx="681769" cy="390129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9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9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9"/>
          <p:cNvSpPr/>
          <p:nvPr/>
        </p:nvSpPr>
        <p:spPr>
          <a:xfrm rot="-425110">
            <a:off x="10630670" y="454242"/>
            <a:ext cx="1341194" cy="767472"/>
          </a:xfrm>
          <a:custGeom>
            <a:avLst/>
            <a:gdLst/>
            <a:ahLst/>
            <a:cxnLst/>
            <a:rect l="l" t="t" r="r" b="b"/>
            <a:pathLst>
              <a:path w="1002601" h="573719" extrusionOk="0">
                <a:moveTo>
                  <a:pt x="0" y="0"/>
                </a:moveTo>
                <a:lnTo>
                  <a:pt x="1002602" y="48339"/>
                </a:lnTo>
                <a:cubicBezTo>
                  <a:pt x="1002602" y="48339"/>
                  <a:pt x="884368" y="581054"/>
                  <a:pt x="499701" y="573643"/>
                </a:cubicBezTo>
                <a:cubicBezTo>
                  <a:pt x="12878" y="564261"/>
                  <a:pt x="0" y="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9" name="Google Shape;329;p9"/>
          <p:cNvGrpSpPr/>
          <p:nvPr/>
        </p:nvGrpSpPr>
        <p:grpSpPr>
          <a:xfrm rot="10800000">
            <a:off x="10512041" y="8"/>
            <a:ext cx="1502034" cy="1675952"/>
            <a:chOff x="6415621" y="443747"/>
            <a:chExt cx="1388458" cy="1549225"/>
          </a:xfrm>
        </p:grpSpPr>
        <p:sp>
          <p:nvSpPr>
            <p:cNvPr id="330" name="Google Shape;330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9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342" name="Google Shape;342;p9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9"/>
          <p:cNvSpPr/>
          <p:nvPr/>
        </p:nvSpPr>
        <p:spPr>
          <a:xfrm flipH="1">
            <a:off x="11323907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Text and Image">
  <p:cSld name="CUSTOM_9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"/>
          <p:cNvSpPr txBox="1">
            <a:spLocks noGrp="1"/>
          </p:cNvSpPr>
          <p:nvPr>
            <p:ph type="title"/>
          </p:nvPr>
        </p:nvSpPr>
        <p:spPr>
          <a:xfrm>
            <a:off x="925500" y="1946013"/>
            <a:ext cx="5170500" cy="79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356" name="Google Shape;356;p10"/>
          <p:cNvSpPr txBox="1">
            <a:spLocks noGrp="1"/>
          </p:cNvSpPr>
          <p:nvPr>
            <p:ph type="subTitle" idx="1"/>
          </p:nvPr>
        </p:nvSpPr>
        <p:spPr>
          <a:xfrm>
            <a:off x="439850" y="4343238"/>
            <a:ext cx="3875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10"/>
          <p:cNvSpPr>
            <a:spLocks noGrp="1"/>
          </p:cNvSpPr>
          <p:nvPr>
            <p:ph type="pic" idx="2"/>
          </p:nvPr>
        </p:nvSpPr>
        <p:spPr>
          <a:xfrm>
            <a:off x="4572000" y="1040950"/>
            <a:ext cx="6981900" cy="447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Yeseva One"/>
              <a:buNone/>
              <a:defRPr sz="4000">
                <a:solidFill>
                  <a:schemeClr val="dk1"/>
                </a:solidFill>
                <a:latin typeface="Yeseva One"/>
                <a:ea typeface="Yeseva One"/>
                <a:cs typeface="Yeseva One"/>
                <a:sym typeface="Yesev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7"/>
          <p:cNvSpPr txBox="1">
            <a:spLocks noGrp="1"/>
          </p:cNvSpPr>
          <p:nvPr>
            <p:ph type="subTitle" idx="1"/>
          </p:nvPr>
        </p:nvSpPr>
        <p:spPr>
          <a:xfrm>
            <a:off x="477375" y="4358175"/>
            <a:ext cx="7047900" cy="586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202169040004</a:t>
            </a:r>
            <a:endParaRPr dirty="0"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/>
          </p:nvPr>
        </p:nvSpPr>
        <p:spPr>
          <a:xfrm>
            <a:off x="477375" y="1689650"/>
            <a:ext cx="7047900" cy="25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ALIFAH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/>
          <p:cNvSpPr/>
          <p:nvPr/>
        </p:nvSpPr>
        <p:spPr>
          <a:xfrm>
            <a:off x="5200650" y="0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26"/>
          <p:cNvGrpSpPr/>
          <p:nvPr/>
        </p:nvGrpSpPr>
        <p:grpSpPr>
          <a:xfrm>
            <a:off x="78509" y="5125741"/>
            <a:ext cx="1876565" cy="2132459"/>
            <a:chOff x="2309" y="5125741"/>
            <a:chExt cx="1876565" cy="2132459"/>
          </a:xfrm>
        </p:grpSpPr>
        <p:sp>
          <p:nvSpPr>
            <p:cNvPr id="547" name="Google Shape;547;p26"/>
            <p:cNvSpPr/>
            <p:nvPr/>
          </p:nvSpPr>
          <p:spPr>
            <a:xfrm rot="-2262127" flipH="1">
              <a:off x="145147" y="6286690"/>
              <a:ext cx="904491" cy="775944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26"/>
            <p:cNvGrpSpPr/>
            <p:nvPr/>
          </p:nvGrpSpPr>
          <p:grpSpPr>
            <a:xfrm>
              <a:off x="195184" y="5125741"/>
              <a:ext cx="1683690" cy="1960803"/>
              <a:chOff x="1414384" y="5125741"/>
              <a:chExt cx="1683690" cy="1960803"/>
            </a:xfrm>
          </p:grpSpPr>
          <p:sp>
            <p:nvSpPr>
              <p:cNvPr id="549" name="Google Shape;549;p26"/>
              <p:cNvSpPr/>
              <p:nvPr/>
            </p:nvSpPr>
            <p:spPr>
              <a:xfrm flipH="1">
                <a:off x="1779903" y="5188810"/>
                <a:ext cx="1318171" cy="957706"/>
              </a:xfrm>
              <a:custGeom>
                <a:avLst/>
                <a:gdLst/>
                <a:ahLst/>
                <a:cxnLst/>
                <a:rect l="l" t="t" r="r" b="b"/>
                <a:pathLst>
                  <a:path w="1555364" h="1130037" extrusionOk="0">
                    <a:moveTo>
                      <a:pt x="232" y="786699"/>
                    </a:moveTo>
                    <a:cubicBezTo>
                      <a:pt x="-7828" y="760106"/>
                      <a:pt x="196976" y="649768"/>
                      <a:pt x="230827" y="631728"/>
                    </a:cubicBezTo>
                    <a:cubicBezTo>
                      <a:pt x="364031" y="560729"/>
                      <a:pt x="492676" y="484081"/>
                      <a:pt x="626540" y="414653"/>
                    </a:cubicBezTo>
                    <a:cubicBezTo>
                      <a:pt x="721762" y="365276"/>
                      <a:pt x="823898" y="332043"/>
                      <a:pt x="919529" y="284151"/>
                    </a:cubicBezTo>
                    <a:cubicBezTo>
                      <a:pt x="1073853" y="206865"/>
                      <a:pt x="1232540" y="140409"/>
                      <a:pt x="1386350" y="62638"/>
                    </a:cubicBezTo>
                    <a:cubicBezTo>
                      <a:pt x="1404885" y="53275"/>
                      <a:pt x="1521938" y="-22087"/>
                      <a:pt x="1530425" y="6393"/>
                    </a:cubicBezTo>
                    <a:cubicBezTo>
                      <a:pt x="1555180" y="89374"/>
                      <a:pt x="1560562" y="203874"/>
                      <a:pt x="1550732" y="288799"/>
                    </a:cubicBezTo>
                    <a:cubicBezTo>
                      <a:pt x="1538816" y="391764"/>
                      <a:pt x="1535749" y="496978"/>
                      <a:pt x="1496906" y="595199"/>
                    </a:cubicBezTo>
                    <a:cubicBezTo>
                      <a:pt x="1398208" y="844783"/>
                      <a:pt x="1145672" y="1066011"/>
                      <a:pt x="893879" y="1114846"/>
                    </a:cubicBezTo>
                    <a:cubicBezTo>
                      <a:pt x="688196" y="1154726"/>
                      <a:pt x="446556" y="1115512"/>
                      <a:pt x="275215" y="1004012"/>
                    </a:cubicBezTo>
                    <a:cubicBezTo>
                      <a:pt x="213104" y="963589"/>
                      <a:pt x="6486" y="807341"/>
                      <a:pt x="232" y="7866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6"/>
              <p:cNvSpPr/>
              <p:nvPr/>
            </p:nvSpPr>
            <p:spPr>
              <a:xfrm flipH="1">
                <a:off x="1414384" y="5879259"/>
                <a:ext cx="1171981" cy="1005418"/>
              </a:xfrm>
              <a:custGeom>
                <a:avLst/>
                <a:gdLst/>
                <a:ahLst/>
                <a:cxnLst/>
                <a:rect l="l" t="t" r="r" b="b"/>
                <a:pathLst>
                  <a:path w="1382868" h="1186334" extrusionOk="0">
                    <a:moveTo>
                      <a:pt x="467097" y="35491"/>
                    </a:moveTo>
                    <a:cubicBezTo>
                      <a:pt x="233382" y="101500"/>
                      <a:pt x="149619" y="254976"/>
                      <a:pt x="122654" y="298124"/>
                    </a:cubicBezTo>
                    <a:cubicBezTo>
                      <a:pt x="49968" y="414415"/>
                      <a:pt x="27566" y="565958"/>
                      <a:pt x="5667" y="697308"/>
                    </a:cubicBezTo>
                    <a:cubicBezTo>
                      <a:pt x="-1571" y="740732"/>
                      <a:pt x="1591" y="859604"/>
                      <a:pt x="1591" y="859604"/>
                    </a:cubicBezTo>
                    <a:cubicBezTo>
                      <a:pt x="-6744" y="934537"/>
                      <a:pt x="18793" y="1013823"/>
                      <a:pt x="51950" y="1080146"/>
                    </a:cubicBezTo>
                    <a:cubicBezTo>
                      <a:pt x="105613" y="1187483"/>
                      <a:pt x="267948" y="1213610"/>
                      <a:pt x="365646" y="1157784"/>
                    </a:cubicBezTo>
                    <a:cubicBezTo>
                      <a:pt x="456305" y="1105978"/>
                      <a:pt x="487594" y="1010585"/>
                      <a:pt x="542677" y="927956"/>
                    </a:cubicBezTo>
                    <a:cubicBezTo>
                      <a:pt x="590503" y="856213"/>
                      <a:pt x="655311" y="792177"/>
                      <a:pt x="710394" y="726073"/>
                    </a:cubicBezTo>
                    <a:cubicBezTo>
                      <a:pt x="820636" y="593780"/>
                      <a:pt x="1001011" y="545936"/>
                      <a:pt x="1132799" y="443428"/>
                    </a:cubicBezTo>
                    <a:cubicBezTo>
                      <a:pt x="1206599" y="386031"/>
                      <a:pt x="1360256" y="327995"/>
                      <a:pt x="1381268" y="222915"/>
                    </a:cubicBezTo>
                    <a:cubicBezTo>
                      <a:pt x="1405185" y="103338"/>
                      <a:pt x="1154411" y="43893"/>
                      <a:pt x="1073792" y="36558"/>
                    </a:cubicBezTo>
                    <a:cubicBezTo>
                      <a:pt x="792861" y="11021"/>
                      <a:pt x="700821" y="-30507"/>
                      <a:pt x="467097" y="354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1" name="Google Shape;551;p26"/>
              <p:cNvGrpSpPr/>
              <p:nvPr/>
            </p:nvGrpSpPr>
            <p:grpSpPr>
              <a:xfrm flipH="1">
                <a:off x="1609816" y="5125741"/>
                <a:ext cx="1420993" cy="1960803"/>
                <a:chOff x="259396" y="3664530"/>
                <a:chExt cx="1812954" cy="2501662"/>
              </a:xfrm>
            </p:grpSpPr>
            <p:sp>
              <p:nvSpPr>
                <p:cNvPr id="552" name="Google Shape;552;p26"/>
                <p:cNvSpPr/>
                <p:nvPr/>
              </p:nvSpPr>
              <p:spPr>
                <a:xfrm>
                  <a:off x="1060156" y="4349599"/>
                  <a:ext cx="684212" cy="15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12" h="1597125" extrusionOk="0">
                      <a:moveTo>
                        <a:pt x="676362" y="405"/>
                      </a:moveTo>
                      <a:cubicBezTo>
                        <a:pt x="673780" y="-310"/>
                        <a:pt x="671142" y="-119"/>
                        <a:pt x="668618" y="1300"/>
                      </a:cubicBezTo>
                      <a:cubicBezTo>
                        <a:pt x="649539" y="12054"/>
                        <a:pt x="634233" y="28647"/>
                        <a:pt x="613259" y="57860"/>
                      </a:cubicBezTo>
                      <a:cubicBezTo>
                        <a:pt x="610601" y="61556"/>
                        <a:pt x="601533" y="74567"/>
                        <a:pt x="599857" y="76910"/>
                      </a:cubicBezTo>
                      <a:cubicBezTo>
                        <a:pt x="594866" y="83882"/>
                        <a:pt x="591037" y="89007"/>
                        <a:pt x="587360" y="93579"/>
                      </a:cubicBezTo>
                      <a:cubicBezTo>
                        <a:pt x="523019" y="173589"/>
                        <a:pt x="479899" y="245312"/>
                        <a:pt x="401327" y="393911"/>
                      </a:cubicBezTo>
                      <a:cubicBezTo>
                        <a:pt x="390640" y="414104"/>
                        <a:pt x="381506" y="430440"/>
                        <a:pt x="361141" y="465939"/>
                      </a:cubicBezTo>
                      <a:cubicBezTo>
                        <a:pt x="360741" y="466635"/>
                        <a:pt x="333100" y="514993"/>
                        <a:pt x="323041" y="533805"/>
                      </a:cubicBezTo>
                      <a:cubicBezTo>
                        <a:pt x="304734" y="568047"/>
                        <a:pt x="292876" y="599632"/>
                        <a:pt x="271244" y="664774"/>
                      </a:cubicBezTo>
                      <a:cubicBezTo>
                        <a:pt x="270359" y="667450"/>
                        <a:pt x="270349" y="667460"/>
                        <a:pt x="269463" y="670136"/>
                      </a:cubicBezTo>
                      <a:cubicBezTo>
                        <a:pt x="252918" y="720000"/>
                        <a:pt x="244603" y="742602"/>
                        <a:pt x="233144" y="768663"/>
                      </a:cubicBezTo>
                      <a:cubicBezTo>
                        <a:pt x="137275" y="986709"/>
                        <a:pt x="72038" y="1169218"/>
                        <a:pt x="28062" y="1355041"/>
                      </a:cubicBezTo>
                      <a:cubicBezTo>
                        <a:pt x="19327" y="1391941"/>
                        <a:pt x="14822" y="1427679"/>
                        <a:pt x="9907" y="1484819"/>
                      </a:cubicBezTo>
                      <a:cubicBezTo>
                        <a:pt x="9450" y="1490086"/>
                        <a:pt x="8935" y="1494173"/>
                        <a:pt x="8116" y="1503869"/>
                      </a:cubicBezTo>
                      <a:cubicBezTo>
                        <a:pt x="4706" y="1544684"/>
                        <a:pt x="3020" y="1562715"/>
                        <a:pt x="87" y="1585127"/>
                      </a:cubicBezTo>
                      <a:cubicBezTo>
                        <a:pt x="-666" y="1590861"/>
                        <a:pt x="3573" y="1596281"/>
                        <a:pt x="9307" y="1597033"/>
                      </a:cubicBezTo>
                      <a:cubicBezTo>
                        <a:pt x="15050" y="1597786"/>
                        <a:pt x="20165" y="1593842"/>
                        <a:pt x="20918" y="1588108"/>
                      </a:cubicBezTo>
                      <a:cubicBezTo>
                        <a:pt x="23918" y="1565257"/>
                        <a:pt x="25814" y="1546503"/>
                        <a:pt x="29252" y="1505355"/>
                      </a:cubicBezTo>
                      <a:cubicBezTo>
                        <a:pt x="30062" y="1495677"/>
                        <a:pt x="30290" y="1491849"/>
                        <a:pt x="30738" y="1486610"/>
                      </a:cubicBezTo>
                      <a:cubicBezTo>
                        <a:pt x="35577" y="1430412"/>
                        <a:pt x="40168" y="1395465"/>
                        <a:pt x="48597" y="1359804"/>
                      </a:cubicBezTo>
                      <a:cubicBezTo>
                        <a:pt x="92250" y="1175371"/>
                        <a:pt x="157097" y="993967"/>
                        <a:pt x="252499" y="776997"/>
                      </a:cubicBezTo>
                      <a:cubicBezTo>
                        <a:pt x="264301" y="750137"/>
                        <a:pt x="272359" y="727172"/>
                        <a:pt x="289104" y="676680"/>
                      </a:cubicBezTo>
                      <a:cubicBezTo>
                        <a:pt x="289990" y="674013"/>
                        <a:pt x="290009" y="673994"/>
                        <a:pt x="290894" y="671327"/>
                      </a:cubicBezTo>
                      <a:cubicBezTo>
                        <a:pt x="312145" y="607300"/>
                        <a:pt x="323937" y="576477"/>
                        <a:pt x="341491" y="543635"/>
                      </a:cubicBezTo>
                      <a:cubicBezTo>
                        <a:pt x="351426" y="525061"/>
                        <a:pt x="359932" y="509764"/>
                        <a:pt x="378401" y="477550"/>
                      </a:cubicBezTo>
                      <a:cubicBezTo>
                        <a:pt x="378801" y="476855"/>
                        <a:pt x="408947" y="424210"/>
                        <a:pt x="419777" y="403732"/>
                      </a:cubicBezTo>
                      <a:cubicBezTo>
                        <a:pt x="497758" y="256256"/>
                        <a:pt x="540469" y="185342"/>
                        <a:pt x="603734" y="106676"/>
                      </a:cubicBezTo>
                      <a:cubicBezTo>
                        <a:pt x="607696" y="101742"/>
                        <a:pt x="611630" y="96379"/>
                        <a:pt x="616830" y="89111"/>
                      </a:cubicBezTo>
                      <a:cubicBezTo>
                        <a:pt x="618545" y="86711"/>
                        <a:pt x="627622" y="73976"/>
                        <a:pt x="630223" y="70357"/>
                      </a:cubicBezTo>
                      <a:cubicBezTo>
                        <a:pt x="649511" y="43506"/>
                        <a:pt x="663112" y="28265"/>
                        <a:pt x="678743" y="19455"/>
                      </a:cubicBezTo>
                      <a:cubicBezTo>
                        <a:pt x="683782" y="16616"/>
                        <a:pt x="685744" y="10206"/>
                        <a:pt x="682905" y="5167"/>
                      </a:cubicBezTo>
                      <a:cubicBezTo>
                        <a:pt x="681486" y="2653"/>
                        <a:pt x="678943" y="1129"/>
                        <a:pt x="676362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1316492" y="4740748"/>
                  <a:ext cx="499154" cy="36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154" h="365381" extrusionOk="0">
                      <a:moveTo>
                        <a:pt x="5412" y="353378"/>
                      </a:moveTo>
                      <a:cubicBezTo>
                        <a:pt x="32558" y="202568"/>
                        <a:pt x="209390" y="160696"/>
                        <a:pt x="326624" y="108385"/>
                      </a:cubicBezTo>
                      <a:cubicBezTo>
                        <a:pt x="362504" y="92374"/>
                        <a:pt x="414949" y="65732"/>
                        <a:pt x="443295" y="38690"/>
                      </a:cubicBezTo>
                      <a:cubicBezTo>
                        <a:pt x="453020" y="29413"/>
                        <a:pt x="468136" y="20117"/>
                        <a:pt x="479671" y="13097"/>
                      </a:cubicBezTo>
                      <a:cubicBezTo>
                        <a:pt x="485958" y="9277"/>
                        <a:pt x="502846" y="-4439"/>
                        <a:pt x="498426" y="1448"/>
                      </a:cubicBezTo>
                      <a:cubicBezTo>
                        <a:pt x="480138" y="25813"/>
                        <a:pt x="449210" y="42177"/>
                        <a:pt x="428189" y="64532"/>
                      </a:cubicBezTo>
                      <a:cubicBezTo>
                        <a:pt x="393213" y="101717"/>
                        <a:pt x="358647" y="152781"/>
                        <a:pt x="314698" y="179508"/>
                      </a:cubicBezTo>
                      <a:cubicBezTo>
                        <a:pt x="267597" y="208140"/>
                        <a:pt x="213886" y="222237"/>
                        <a:pt x="166242" y="249641"/>
                      </a:cubicBezTo>
                      <a:cubicBezTo>
                        <a:pt x="127161" y="272110"/>
                        <a:pt x="91175" y="299494"/>
                        <a:pt x="52542" y="322993"/>
                      </a:cubicBezTo>
                      <a:cubicBezTo>
                        <a:pt x="38673" y="331423"/>
                        <a:pt x="27243" y="338976"/>
                        <a:pt x="15480" y="349501"/>
                      </a:cubicBezTo>
                      <a:cubicBezTo>
                        <a:pt x="10289" y="354130"/>
                        <a:pt x="-2322" y="370303"/>
                        <a:pt x="373" y="363903"/>
                      </a:cubicBezTo>
                      <a:cubicBezTo>
                        <a:pt x="3107" y="357426"/>
                        <a:pt x="4983" y="355749"/>
                        <a:pt x="5412" y="3533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1426327" y="4286272"/>
                  <a:ext cx="579329" cy="54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329" h="543086" extrusionOk="0">
                      <a:moveTo>
                        <a:pt x="0" y="543087"/>
                      </a:moveTo>
                      <a:cubicBezTo>
                        <a:pt x="3705" y="522770"/>
                        <a:pt x="34147" y="496243"/>
                        <a:pt x="44625" y="477926"/>
                      </a:cubicBezTo>
                      <a:cubicBezTo>
                        <a:pt x="63741" y="444522"/>
                        <a:pt x="76610" y="396002"/>
                        <a:pt x="105061" y="368875"/>
                      </a:cubicBezTo>
                      <a:cubicBezTo>
                        <a:pt x="192700" y="285302"/>
                        <a:pt x="294694" y="225628"/>
                        <a:pt x="397897" y="159773"/>
                      </a:cubicBezTo>
                      <a:cubicBezTo>
                        <a:pt x="440884" y="132331"/>
                        <a:pt x="481384" y="89059"/>
                        <a:pt x="519389" y="55093"/>
                      </a:cubicBezTo>
                      <a:cubicBezTo>
                        <a:pt x="536305" y="39967"/>
                        <a:pt x="553564" y="27118"/>
                        <a:pt x="569490" y="11201"/>
                      </a:cubicBezTo>
                      <a:cubicBezTo>
                        <a:pt x="573005" y="7696"/>
                        <a:pt x="579329" y="0"/>
                        <a:pt x="579329" y="0"/>
                      </a:cubicBezTo>
                      <a:cubicBezTo>
                        <a:pt x="579329" y="0"/>
                        <a:pt x="575224" y="7382"/>
                        <a:pt x="572691" y="10754"/>
                      </a:cubicBezTo>
                      <a:cubicBezTo>
                        <a:pt x="561604" y="25518"/>
                        <a:pt x="552974" y="42729"/>
                        <a:pt x="541792" y="57617"/>
                      </a:cubicBezTo>
                      <a:cubicBezTo>
                        <a:pt x="516388" y="91459"/>
                        <a:pt x="492776" y="132874"/>
                        <a:pt x="462839" y="162773"/>
                      </a:cubicBezTo>
                      <a:cubicBezTo>
                        <a:pt x="380276" y="245259"/>
                        <a:pt x="270853" y="287579"/>
                        <a:pt x="192414" y="374409"/>
                      </a:cubicBezTo>
                      <a:cubicBezTo>
                        <a:pt x="149447" y="421977"/>
                        <a:pt x="115814" y="467935"/>
                        <a:pt x="64284" y="506987"/>
                      </a:cubicBezTo>
                      <a:cubicBezTo>
                        <a:pt x="59979" y="510245"/>
                        <a:pt x="19383" y="537420"/>
                        <a:pt x="15554" y="531886"/>
                      </a:cubicBezTo>
                      <a:cubicBezTo>
                        <a:pt x="11611" y="526180"/>
                        <a:pt x="36881" y="493957"/>
                        <a:pt x="39824" y="490042"/>
                      </a:cubicBezTo>
                      <a:cubicBezTo>
                        <a:pt x="68294" y="452123"/>
                        <a:pt x="80543" y="407241"/>
                        <a:pt x="108490" y="37001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1645711" y="4008904"/>
                  <a:ext cx="426639" cy="44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39" h="441396" extrusionOk="0">
                      <a:moveTo>
                        <a:pt x="1044" y="441160"/>
                      </a:moveTo>
                      <a:cubicBezTo>
                        <a:pt x="-2938" y="443151"/>
                        <a:pt x="5625" y="432006"/>
                        <a:pt x="7454" y="428816"/>
                      </a:cubicBezTo>
                      <a:cubicBezTo>
                        <a:pt x="14198" y="417024"/>
                        <a:pt x="20503" y="405717"/>
                        <a:pt x="28742" y="394754"/>
                      </a:cubicBezTo>
                      <a:cubicBezTo>
                        <a:pt x="49250" y="367437"/>
                        <a:pt x="69366" y="332765"/>
                        <a:pt x="84130" y="301933"/>
                      </a:cubicBezTo>
                      <a:cubicBezTo>
                        <a:pt x="131374" y="203283"/>
                        <a:pt x="217147" y="136903"/>
                        <a:pt x="302424" y="74038"/>
                      </a:cubicBezTo>
                      <a:cubicBezTo>
                        <a:pt x="328961" y="54464"/>
                        <a:pt x="358917" y="39481"/>
                        <a:pt x="387521" y="23536"/>
                      </a:cubicBezTo>
                      <a:cubicBezTo>
                        <a:pt x="400817" y="16126"/>
                        <a:pt x="426640" y="0"/>
                        <a:pt x="426640" y="0"/>
                      </a:cubicBezTo>
                      <a:cubicBezTo>
                        <a:pt x="426640" y="0"/>
                        <a:pt x="420277" y="4667"/>
                        <a:pt x="417943" y="7772"/>
                      </a:cubicBezTo>
                      <a:cubicBezTo>
                        <a:pt x="407790" y="21298"/>
                        <a:pt x="394702" y="33014"/>
                        <a:pt x="384311" y="46863"/>
                      </a:cubicBezTo>
                      <a:cubicBezTo>
                        <a:pt x="357898" y="82039"/>
                        <a:pt x="327847" y="114443"/>
                        <a:pt x="301700" y="149276"/>
                      </a:cubicBezTo>
                      <a:cubicBezTo>
                        <a:pt x="264058" y="199406"/>
                        <a:pt x="227139" y="251870"/>
                        <a:pt x="182933" y="296037"/>
                      </a:cubicBezTo>
                      <a:cubicBezTo>
                        <a:pt x="156035" y="322897"/>
                        <a:pt x="126317" y="334737"/>
                        <a:pt x="98656" y="361121"/>
                      </a:cubicBezTo>
                      <a:cubicBezTo>
                        <a:pt x="80101" y="378809"/>
                        <a:pt x="43182" y="401831"/>
                        <a:pt x="20722" y="41304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1388329" y="4191271"/>
                  <a:ext cx="110033" cy="635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33" h="635808" extrusionOk="0">
                      <a:moveTo>
                        <a:pt x="38769" y="633231"/>
                      </a:moveTo>
                      <a:cubicBezTo>
                        <a:pt x="16729" y="653500"/>
                        <a:pt x="-245" y="548134"/>
                        <a:pt x="3" y="530485"/>
                      </a:cubicBezTo>
                      <a:cubicBezTo>
                        <a:pt x="1908" y="397868"/>
                        <a:pt x="41713" y="266537"/>
                        <a:pt x="55390" y="134693"/>
                      </a:cubicBezTo>
                      <a:cubicBezTo>
                        <a:pt x="59515" y="94983"/>
                        <a:pt x="65458" y="36652"/>
                        <a:pt x="89852" y="4562"/>
                      </a:cubicBezTo>
                      <a:cubicBezTo>
                        <a:pt x="89985" y="4390"/>
                        <a:pt x="92100" y="-229"/>
                        <a:pt x="93319" y="9"/>
                      </a:cubicBezTo>
                      <a:cubicBezTo>
                        <a:pt x="95596" y="438"/>
                        <a:pt x="92195" y="51806"/>
                        <a:pt x="92005" y="53987"/>
                      </a:cubicBezTo>
                      <a:cubicBezTo>
                        <a:pt x="89319" y="83676"/>
                        <a:pt x="97129" y="117147"/>
                        <a:pt x="101653" y="146551"/>
                      </a:cubicBezTo>
                      <a:cubicBezTo>
                        <a:pt x="120875" y="271367"/>
                        <a:pt x="105273" y="397440"/>
                        <a:pt x="72735" y="518131"/>
                      </a:cubicBezTo>
                      <a:cubicBezTo>
                        <a:pt x="62763" y="555136"/>
                        <a:pt x="64696" y="609380"/>
                        <a:pt x="38769" y="6332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822665" y="4139149"/>
                  <a:ext cx="450147" cy="202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147" h="2027043" extrusionOk="0">
                      <a:moveTo>
                        <a:pt x="16427" y="0"/>
                      </a:moveTo>
                      <a:cubicBezTo>
                        <a:pt x="14436" y="562"/>
                        <a:pt x="12626" y="1191"/>
                        <a:pt x="10169" y="1791"/>
                      </a:cubicBezTo>
                      <a:cubicBezTo>
                        <a:pt x="9997" y="1943"/>
                        <a:pt x="9778" y="2238"/>
                        <a:pt x="9578" y="2381"/>
                      </a:cubicBezTo>
                      <a:cubicBezTo>
                        <a:pt x="8978" y="2838"/>
                        <a:pt x="8150" y="3048"/>
                        <a:pt x="7197" y="3572"/>
                      </a:cubicBezTo>
                      <a:cubicBezTo>
                        <a:pt x="5511" y="4515"/>
                        <a:pt x="3292" y="5829"/>
                        <a:pt x="949" y="6848"/>
                      </a:cubicBezTo>
                      <a:cubicBezTo>
                        <a:pt x="-3452" y="8763"/>
                        <a:pt x="8407" y="22393"/>
                        <a:pt x="17017" y="44653"/>
                      </a:cubicBezTo>
                      <a:cubicBezTo>
                        <a:pt x="19465" y="50968"/>
                        <a:pt x="28971" y="78591"/>
                        <a:pt x="31010" y="83048"/>
                      </a:cubicBezTo>
                      <a:cubicBezTo>
                        <a:pt x="50460" y="125625"/>
                        <a:pt x="65671" y="166049"/>
                        <a:pt x="89941" y="237830"/>
                      </a:cubicBezTo>
                      <a:cubicBezTo>
                        <a:pt x="91427" y="242221"/>
                        <a:pt x="116973" y="317992"/>
                        <a:pt x="125964" y="342309"/>
                      </a:cubicBezTo>
                      <a:cubicBezTo>
                        <a:pt x="243084" y="659254"/>
                        <a:pt x="304348" y="839448"/>
                        <a:pt x="359622" y="1044483"/>
                      </a:cubicBezTo>
                      <a:cubicBezTo>
                        <a:pt x="381015" y="1123845"/>
                        <a:pt x="394522" y="1208027"/>
                        <a:pt x="406647" y="1324280"/>
                      </a:cubicBezTo>
                      <a:cubicBezTo>
                        <a:pt x="409314" y="1349826"/>
                        <a:pt x="418953" y="1453325"/>
                        <a:pt x="420344" y="1467450"/>
                      </a:cubicBezTo>
                      <a:cubicBezTo>
                        <a:pt x="425964" y="1524524"/>
                        <a:pt x="428450" y="1582245"/>
                        <a:pt x="428974" y="1653483"/>
                      </a:cubicBezTo>
                      <a:cubicBezTo>
                        <a:pt x="429183" y="1680924"/>
                        <a:pt x="428516" y="1821732"/>
                        <a:pt x="428678" y="1848745"/>
                      </a:cubicBezTo>
                      <a:cubicBezTo>
                        <a:pt x="428945" y="1893579"/>
                        <a:pt x="426430" y="1930136"/>
                        <a:pt x="419449" y="1964531"/>
                      </a:cubicBezTo>
                      <a:cubicBezTo>
                        <a:pt x="418582" y="1968798"/>
                        <a:pt x="416429" y="1976514"/>
                        <a:pt x="413495" y="1986267"/>
                      </a:cubicBezTo>
                      <a:cubicBezTo>
                        <a:pt x="413019" y="1987839"/>
                        <a:pt x="404942" y="2013395"/>
                        <a:pt x="404866" y="2013652"/>
                      </a:cubicBezTo>
                      <a:cubicBezTo>
                        <a:pt x="404809" y="2013832"/>
                        <a:pt x="404723" y="2013804"/>
                        <a:pt x="404571" y="2014538"/>
                      </a:cubicBezTo>
                      <a:cubicBezTo>
                        <a:pt x="404504" y="2014918"/>
                        <a:pt x="404609" y="2015138"/>
                        <a:pt x="404571" y="2015433"/>
                      </a:cubicBezTo>
                      <a:lnTo>
                        <a:pt x="404571" y="2016328"/>
                      </a:lnTo>
                      <a:lnTo>
                        <a:pt x="404571" y="2018414"/>
                      </a:lnTo>
                      <a:lnTo>
                        <a:pt x="415877" y="2027044"/>
                      </a:lnTo>
                      <a:lnTo>
                        <a:pt x="423020" y="2023177"/>
                      </a:lnTo>
                      <a:lnTo>
                        <a:pt x="423916" y="2021986"/>
                      </a:lnTo>
                      <a:cubicBezTo>
                        <a:pt x="425402" y="2019415"/>
                        <a:pt x="425687" y="2016795"/>
                        <a:pt x="425106" y="2014242"/>
                      </a:cubicBezTo>
                      <a:lnTo>
                        <a:pt x="425402" y="2014538"/>
                      </a:lnTo>
                      <a:lnTo>
                        <a:pt x="425402" y="2016919"/>
                      </a:lnTo>
                      <a:cubicBezTo>
                        <a:pt x="425306" y="2018138"/>
                        <a:pt x="425440" y="2017909"/>
                        <a:pt x="425402" y="2018109"/>
                      </a:cubicBezTo>
                      <a:cubicBezTo>
                        <a:pt x="426183" y="2015642"/>
                        <a:pt x="433279" y="1993745"/>
                        <a:pt x="433736" y="1992220"/>
                      </a:cubicBezTo>
                      <a:cubicBezTo>
                        <a:pt x="436851" y="1981867"/>
                        <a:pt x="438956" y="1973789"/>
                        <a:pt x="439985" y="1968703"/>
                      </a:cubicBezTo>
                      <a:cubicBezTo>
                        <a:pt x="447300" y="1932699"/>
                        <a:pt x="450091" y="1894913"/>
                        <a:pt x="449814" y="1848745"/>
                      </a:cubicBezTo>
                      <a:cubicBezTo>
                        <a:pt x="449652" y="1821837"/>
                        <a:pt x="450310" y="1681048"/>
                        <a:pt x="450110" y="1653483"/>
                      </a:cubicBezTo>
                      <a:cubicBezTo>
                        <a:pt x="449576" y="1581665"/>
                        <a:pt x="447166" y="1523162"/>
                        <a:pt x="441480" y="1465364"/>
                      </a:cubicBezTo>
                      <a:cubicBezTo>
                        <a:pt x="440089" y="1451267"/>
                        <a:pt x="430164" y="1347531"/>
                        <a:pt x="427488" y="1321898"/>
                      </a:cubicBezTo>
                      <a:cubicBezTo>
                        <a:pt x="415258" y="1204627"/>
                        <a:pt x="401608" y="1119778"/>
                        <a:pt x="379863" y="1039120"/>
                      </a:cubicBezTo>
                      <a:cubicBezTo>
                        <a:pt x="324389" y="833314"/>
                        <a:pt x="262934" y="652377"/>
                        <a:pt x="145605" y="334870"/>
                      </a:cubicBezTo>
                      <a:cubicBezTo>
                        <a:pt x="136709" y="310801"/>
                        <a:pt x="129574" y="290122"/>
                        <a:pt x="115249" y="247650"/>
                      </a:cubicBezTo>
                      <a:cubicBezTo>
                        <a:pt x="111210" y="235677"/>
                        <a:pt x="111077" y="235677"/>
                        <a:pt x="109591" y="231286"/>
                      </a:cubicBezTo>
                      <a:cubicBezTo>
                        <a:pt x="85102" y="158858"/>
                        <a:pt x="69891" y="117824"/>
                        <a:pt x="50060" y="74419"/>
                      </a:cubicBezTo>
                      <a:cubicBezTo>
                        <a:pt x="48526" y="71056"/>
                        <a:pt x="39430" y="44358"/>
                        <a:pt x="36667" y="37214"/>
                      </a:cubicBezTo>
                      <a:cubicBezTo>
                        <a:pt x="30114" y="20279"/>
                        <a:pt x="23732" y="8163"/>
                        <a:pt x="164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>
                  <a:off x="502887" y="3664530"/>
                  <a:ext cx="349749" cy="53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49" h="531038" extrusionOk="0">
                      <a:moveTo>
                        <a:pt x="345292" y="530350"/>
                      </a:moveTo>
                      <a:cubicBezTo>
                        <a:pt x="357512" y="530417"/>
                        <a:pt x="341148" y="396714"/>
                        <a:pt x="337272" y="377788"/>
                      </a:cubicBezTo>
                      <a:cubicBezTo>
                        <a:pt x="309325" y="241447"/>
                        <a:pt x="236278" y="146150"/>
                        <a:pt x="120654" y="69607"/>
                      </a:cubicBezTo>
                      <a:cubicBezTo>
                        <a:pt x="109272" y="62072"/>
                        <a:pt x="7597" y="-6260"/>
                        <a:pt x="328" y="465"/>
                      </a:cubicBezTo>
                      <a:cubicBezTo>
                        <a:pt x="-1144" y="1827"/>
                        <a:pt x="2720" y="3808"/>
                        <a:pt x="4392" y="4913"/>
                      </a:cubicBezTo>
                      <a:cubicBezTo>
                        <a:pt x="23179" y="17353"/>
                        <a:pt x="35828" y="32812"/>
                        <a:pt x="49179" y="51652"/>
                      </a:cubicBezTo>
                      <a:cubicBezTo>
                        <a:pt x="77773" y="92000"/>
                        <a:pt x="117721" y="134301"/>
                        <a:pt x="136247" y="180287"/>
                      </a:cubicBezTo>
                      <a:cubicBezTo>
                        <a:pt x="153287" y="222578"/>
                        <a:pt x="163126" y="276595"/>
                        <a:pt x="188015" y="314923"/>
                      </a:cubicBezTo>
                      <a:cubicBezTo>
                        <a:pt x="218362" y="361653"/>
                        <a:pt x="261034" y="397943"/>
                        <a:pt x="293142" y="443244"/>
                      </a:cubicBezTo>
                      <a:cubicBezTo>
                        <a:pt x="312859" y="471057"/>
                        <a:pt x="328795" y="499127"/>
                        <a:pt x="344825" y="528731"/>
                      </a:cubicBezTo>
                      <a:cubicBezTo>
                        <a:pt x="346978" y="532703"/>
                        <a:pt x="343273" y="530341"/>
                        <a:pt x="345292" y="530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>
                  <a:off x="633113" y="4255535"/>
                  <a:ext cx="309080" cy="16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080" h="161443" extrusionOk="0">
                      <a:moveTo>
                        <a:pt x="16069" y="0"/>
                      </a:moveTo>
                      <a:cubicBezTo>
                        <a:pt x="16507" y="1962"/>
                        <a:pt x="16183" y="3886"/>
                        <a:pt x="15173" y="5953"/>
                      </a:cubicBezTo>
                      <a:cubicBezTo>
                        <a:pt x="13592" y="9211"/>
                        <a:pt x="10839" y="12525"/>
                        <a:pt x="8334" y="13392"/>
                      </a:cubicBezTo>
                      <a:cubicBezTo>
                        <a:pt x="5258" y="14459"/>
                        <a:pt x="4096" y="12563"/>
                        <a:pt x="2972" y="10716"/>
                      </a:cubicBezTo>
                      <a:cubicBezTo>
                        <a:pt x="3229" y="12592"/>
                        <a:pt x="1505" y="13611"/>
                        <a:pt x="0" y="14583"/>
                      </a:cubicBezTo>
                      <a:cubicBezTo>
                        <a:pt x="1076" y="14926"/>
                        <a:pt x="2362" y="15412"/>
                        <a:pt x="3267" y="15773"/>
                      </a:cubicBezTo>
                      <a:cubicBezTo>
                        <a:pt x="4715" y="16345"/>
                        <a:pt x="5734" y="16840"/>
                        <a:pt x="6544" y="17269"/>
                      </a:cubicBezTo>
                      <a:cubicBezTo>
                        <a:pt x="10687" y="21641"/>
                        <a:pt x="17926" y="25270"/>
                        <a:pt x="29166" y="29766"/>
                      </a:cubicBezTo>
                      <a:cubicBezTo>
                        <a:pt x="34271" y="31813"/>
                        <a:pt x="39919" y="33976"/>
                        <a:pt x="46730" y="36319"/>
                      </a:cubicBezTo>
                      <a:cubicBezTo>
                        <a:pt x="51235" y="37862"/>
                        <a:pt x="76010" y="45901"/>
                        <a:pt x="79772" y="47330"/>
                      </a:cubicBezTo>
                      <a:cubicBezTo>
                        <a:pt x="154115" y="75600"/>
                        <a:pt x="283969" y="138389"/>
                        <a:pt x="288427" y="153886"/>
                      </a:cubicBezTo>
                      <a:cubicBezTo>
                        <a:pt x="290027" y="159448"/>
                        <a:pt x="295961" y="162630"/>
                        <a:pt x="301523" y="161030"/>
                      </a:cubicBezTo>
                      <a:cubicBezTo>
                        <a:pt x="307086" y="159439"/>
                        <a:pt x="310267" y="153791"/>
                        <a:pt x="308667" y="148237"/>
                      </a:cubicBezTo>
                      <a:cubicBezTo>
                        <a:pt x="301180" y="122215"/>
                        <a:pt x="175155" y="61131"/>
                        <a:pt x="87211" y="27680"/>
                      </a:cubicBezTo>
                      <a:cubicBezTo>
                        <a:pt x="82915" y="26051"/>
                        <a:pt x="57664" y="17783"/>
                        <a:pt x="53578" y="16373"/>
                      </a:cubicBezTo>
                      <a:cubicBezTo>
                        <a:pt x="47063" y="14135"/>
                        <a:pt x="41653" y="12316"/>
                        <a:pt x="36909" y="10420"/>
                      </a:cubicBezTo>
                      <a:cubicBezTo>
                        <a:pt x="28499" y="7058"/>
                        <a:pt x="22927" y="3981"/>
                        <a:pt x="21727" y="2677"/>
                      </a:cubicBezTo>
                      <a:cubicBezTo>
                        <a:pt x="20841" y="1714"/>
                        <a:pt x="17507" y="895"/>
                        <a:pt x="160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>
                  <a:off x="287063" y="3837744"/>
                  <a:ext cx="379620" cy="43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20" h="439743" extrusionOk="0">
                      <a:moveTo>
                        <a:pt x="379560" y="434613"/>
                      </a:moveTo>
                      <a:cubicBezTo>
                        <a:pt x="369425" y="417201"/>
                        <a:pt x="342355" y="392474"/>
                        <a:pt x="327915" y="372795"/>
                      </a:cubicBezTo>
                      <a:cubicBezTo>
                        <a:pt x="289653" y="320656"/>
                        <a:pt x="230769" y="278412"/>
                        <a:pt x="182361" y="237416"/>
                      </a:cubicBezTo>
                      <a:cubicBezTo>
                        <a:pt x="140824" y="202241"/>
                        <a:pt x="113030" y="157435"/>
                        <a:pt x="81037" y="114830"/>
                      </a:cubicBezTo>
                      <a:cubicBezTo>
                        <a:pt x="56650" y="82349"/>
                        <a:pt x="39183" y="42345"/>
                        <a:pt x="11695" y="12465"/>
                      </a:cubicBezTo>
                      <a:cubicBezTo>
                        <a:pt x="8192" y="8654"/>
                        <a:pt x="7236" y="-1289"/>
                        <a:pt x="2263" y="139"/>
                      </a:cubicBezTo>
                      <a:cubicBezTo>
                        <a:pt x="807" y="558"/>
                        <a:pt x="1021" y="6778"/>
                        <a:pt x="980" y="7045"/>
                      </a:cubicBezTo>
                      <a:cubicBezTo>
                        <a:pt x="-4258" y="41163"/>
                        <a:pt x="12567" y="87112"/>
                        <a:pt x="26216" y="117516"/>
                      </a:cubicBezTo>
                      <a:cubicBezTo>
                        <a:pt x="62926" y="199278"/>
                        <a:pt x="87624" y="268440"/>
                        <a:pt x="161548" y="331047"/>
                      </a:cubicBezTo>
                      <a:cubicBezTo>
                        <a:pt x="181926" y="348306"/>
                        <a:pt x="208176" y="357517"/>
                        <a:pt x="228366" y="374615"/>
                      </a:cubicBezTo>
                      <a:cubicBezTo>
                        <a:pt x="252657" y="395189"/>
                        <a:pt x="282424" y="410000"/>
                        <a:pt x="307636" y="429650"/>
                      </a:cubicBezTo>
                      <a:cubicBezTo>
                        <a:pt x="313618" y="434308"/>
                        <a:pt x="348765" y="441280"/>
                        <a:pt x="355175" y="439442"/>
                      </a:cubicBezTo>
                      <a:cubicBezTo>
                        <a:pt x="359214" y="438280"/>
                        <a:pt x="380912" y="436946"/>
                        <a:pt x="379560" y="43461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942190" y="3687690"/>
                  <a:ext cx="141301" cy="825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01" h="825288" extrusionOk="0">
                      <a:moveTo>
                        <a:pt x="29251" y="824773"/>
                      </a:moveTo>
                      <a:cubicBezTo>
                        <a:pt x="29670" y="829212"/>
                        <a:pt x="25822" y="803704"/>
                        <a:pt x="25432" y="797655"/>
                      </a:cubicBezTo>
                      <a:cubicBezTo>
                        <a:pt x="24298" y="780139"/>
                        <a:pt x="27965" y="761565"/>
                        <a:pt x="25670" y="744239"/>
                      </a:cubicBezTo>
                      <a:cubicBezTo>
                        <a:pt x="19059" y="694318"/>
                        <a:pt x="23841" y="629948"/>
                        <a:pt x="35157" y="580990"/>
                      </a:cubicBezTo>
                      <a:cubicBezTo>
                        <a:pt x="56569" y="488350"/>
                        <a:pt x="85820" y="396539"/>
                        <a:pt x="114900" y="305851"/>
                      </a:cubicBezTo>
                      <a:cubicBezTo>
                        <a:pt x="131807" y="253101"/>
                        <a:pt x="130807" y="198838"/>
                        <a:pt x="138970" y="144964"/>
                      </a:cubicBezTo>
                      <a:cubicBezTo>
                        <a:pt x="144761" y="106740"/>
                        <a:pt x="138817" y="71136"/>
                        <a:pt x="131493" y="33274"/>
                      </a:cubicBezTo>
                      <a:cubicBezTo>
                        <a:pt x="131150" y="31483"/>
                        <a:pt x="125092" y="517"/>
                        <a:pt x="123034" y="51"/>
                      </a:cubicBezTo>
                      <a:cubicBezTo>
                        <a:pt x="116110" y="-1559"/>
                        <a:pt x="106299" y="35570"/>
                        <a:pt x="104680" y="40189"/>
                      </a:cubicBezTo>
                      <a:cubicBezTo>
                        <a:pt x="90125" y="81604"/>
                        <a:pt x="70561" y="122323"/>
                        <a:pt x="60646" y="165195"/>
                      </a:cubicBezTo>
                      <a:cubicBezTo>
                        <a:pt x="51892" y="203086"/>
                        <a:pt x="29585" y="236671"/>
                        <a:pt x="23774" y="276723"/>
                      </a:cubicBezTo>
                      <a:cubicBezTo>
                        <a:pt x="9334" y="376269"/>
                        <a:pt x="2343" y="477615"/>
                        <a:pt x="1495" y="578256"/>
                      </a:cubicBezTo>
                      <a:cubicBezTo>
                        <a:pt x="1200" y="612937"/>
                        <a:pt x="14668" y="726170"/>
                        <a:pt x="0" y="750145"/>
                      </a:cubicBezTo>
                      <a:lnTo>
                        <a:pt x="29251" y="8247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1083304" y="3808620"/>
                  <a:ext cx="300599" cy="105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99" h="1051239" extrusionOk="0">
                      <a:moveTo>
                        <a:pt x="17459" y="1049810"/>
                      </a:moveTo>
                      <a:cubicBezTo>
                        <a:pt x="25822" y="1062954"/>
                        <a:pt x="9753" y="981696"/>
                        <a:pt x="9401" y="960751"/>
                      </a:cubicBezTo>
                      <a:cubicBezTo>
                        <a:pt x="8372" y="900229"/>
                        <a:pt x="18354" y="835202"/>
                        <a:pt x="30918" y="775785"/>
                      </a:cubicBezTo>
                      <a:cubicBezTo>
                        <a:pt x="39395" y="735637"/>
                        <a:pt x="71923" y="702462"/>
                        <a:pt x="88839" y="667429"/>
                      </a:cubicBezTo>
                      <a:cubicBezTo>
                        <a:pt x="117366" y="608345"/>
                        <a:pt x="156276" y="554253"/>
                        <a:pt x="184670" y="495445"/>
                      </a:cubicBezTo>
                      <a:cubicBezTo>
                        <a:pt x="205768" y="451735"/>
                        <a:pt x="211121" y="397500"/>
                        <a:pt x="233447" y="355828"/>
                      </a:cubicBezTo>
                      <a:cubicBezTo>
                        <a:pt x="256174" y="313442"/>
                        <a:pt x="280939" y="261721"/>
                        <a:pt x="280996" y="213553"/>
                      </a:cubicBezTo>
                      <a:cubicBezTo>
                        <a:pt x="281063" y="168223"/>
                        <a:pt x="285492" y="117455"/>
                        <a:pt x="293827" y="72916"/>
                      </a:cubicBezTo>
                      <a:cubicBezTo>
                        <a:pt x="296808" y="56971"/>
                        <a:pt x="299599" y="40236"/>
                        <a:pt x="298484" y="23977"/>
                      </a:cubicBezTo>
                      <a:cubicBezTo>
                        <a:pt x="297951" y="16119"/>
                        <a:pt x="304333" y="-2931"/>
                        <a:pt x="297189" y="383"/>
                      </a:cubicBezTo>
                      <a:cubicBezTo>
                        <a:pt x="295265" y="1279"/>
                        <a:pt x="294598" y="43684"/>
                        <a:pt x="292531" y="49323"/>
                      </a:cubicBezTo>
                      <a:cubicBezTo>
                        <a:pt x="279758" y="84308"/>
                        <a:pt x="249954" y="130495"/>
                        <a:pt x="227885" y="160032"/>
                      </a:cubicBezTo>
                      <a:cubicBezTo>
                        <a:pt x="192138" y="207886"/>
                        <a:pt x="135950" y="244557"/>
                        <a:pt x="106479" y="299554"/>
                      </a:cubicBezTo>
                      <a:cubicBezTo>
                        <a:pt x="45319" y="413645"/>
                        <a:pt x="23469" y="555148"/>
                        <a:pt x="24583" y="683602"/>
                      </a:cubicBezTo>
                      <a:cubicBezTo>
                        <a:pt x="24983" y="730332"/>
                        <a:pt x="19802" y="766432"/>
                        <a:pt x="19802" y="766432"/>
                      </a:cubicBezTo>
                      <a:cubicBezTo>
                        <a:pt x="19802" y="766432"/>
                        <a:pt x="-23146" y="986002"/>
                        <a:pt x="17459" y="10498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259396" y="4451460"/>
                  <a:ext cx="755570" cy="317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570" h="317914" extrusionOk="0">
                      <a:moveTo>
                        <a:pt x="753508" y="303662"/>
                      </a:moveTo>
                      <a:cubicBezTo>
                        <a:pt x="752184" y="307443"/>
                        <a:pt x="758108" y="324503"/>
                        <a:pt x="746440" y="315149"/>
                      </a:cubicBezTo>
                      <a:cubicBezTo>
                        <a:pt x="716122" y="290841"/>
                        <a:pt x="628873" y="282316"/>
                        <a:pt x="616195" y="280840"/>
                      </a:cubicBezTo>
                      <a:cubicBezTo>
                        <a:pt x="492999" y="266505"/>
                        <a:pt x="354896" y="241968"/>
                        <a:pt x="245457" y="180904"/>
                      </a:cubicBezTo>
                      <a:cubicBezTo>
                        <a:pt x="181853" y="145413"/>
                        <a:pt x="109476" y="111562"/>
                        <a:pt x="57228" y="59803"/>
                      </a:cubicBezTo>
                      <a:cubicBezTo>
                        <a:pt x="38813" y="41563"/>
                        <a:pt x="-16805" y="-11711"/>
                        <a:pt x="4983" y="2329"/>
                      </a:cubicBezTo>
                      <a:cubicBezTo>
                        <a:pt x="65950" y="41619"/>
                        <a:pt x="172935" y="75243"/>
                        <a:pt x="234709" y="88016"/>
                      </a:cubicBezTo>
                      <a:cubicBezTo>
                        <a:pt x="288205" y="99074"/>
                        <a:pt x="346971" y="98798"/>
                        <a:pt x="398825" y="116819"/>
                      </a:cubicBezTo>
                      <a:cubicBezTo>
                        <a:pt x="487979" y="147814"/>
                        <a:pt x="563493" y="204049"/>
                        <a:pt x="645142" y="248274"/>
                      </a:cubicBezTo>
                      <a:cubicBezTo>
                        <a:pt x="670135" y="261819"/>
                        <a:pt x="738868" y="276925"/>
                        <a:pt x="754194" y="294375"/>
                      </a:cubicBezTo>
                      <a:cubicBezTo>
                        <a:pt x="757061" y="297642"/>
                        <a:pt x="754755" y="300137"/>
                        <a:pt x="753508" y="3036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1000288" y="4745719"/>
                  <a:ext cx="104008" cy="13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8" h="131922" extrusionOk="0">
                      <a:moveTo>
                        <a:pt x="11739" y="58"/>
                      </a:moveTo>
                      <a:cubicBezTo>
                        <a:pt x="9091" y="-246"/>
                        <a:pt x="6253" y="658"/>
                        <a:pt x="3995" y="2439"/>
                      </a:cubicBezTo>
                      <a:cubicBezTo>
                        <a:pt x="-510" y="6002"/>
                        <a:pt x="-1348" y="12517"/>
                        <a:pt x="2214" y="17022"/>
                      </a:cubicBezTo>
                      <a:cubicBezTo>
                        <a:pt x="5176" y="20766"/>
                        <a:pt x="8463" y="24604"/>
                        <a:pt x="12034" y="28633"/>
                      </a:cubicBezTo>
                      <a:cubicBezTo>
                        <a:pt x="19073" y="36568"/>
                        <a:pt x="25931" y="43606"/>
                        <a:pt x="38523" y="56313"/>
                      </a:cubicBezTo>
                      <a:cubicBezTo>
                        <a:pt x="53392" y="71305"/>
                        <a:pt x="57240" y="75353"/>
                        <a:pt x="63527" y="82211"/>
                      </a:cubicBezTo>
                      <a:cubicBezTo>
                        <a:pt x="65860" y="84755"/>
                        <a:pt x="66975" y="88108"/>
                        <a:pt x="68889" y="90841"/>
                      </a:cubicBezTo>
                      <a:cubicBezTo>
                        <a:pt x="75919" y="98756"/>
                        <a:pt x="80548" y="106319"/>
                        <a:pt x="83472" y="113463"/>
                      </a:cubicBezTo>
                      <a:cubicBezTo>
                        <a:pt x="83901" y="113901"/>
                        <a:pt x="84777" y="113711"/>
                        <a:pt x="84958" y="114358"/>
                      </a:cubicBezTo>
                      <a:cubicBezTo>
                        <a:pt x="85739" y="117092"/>
                        <a:pt x="88082" y="124617"/>
                        <a:pt x="88234" y="125074"/>
                      </a:cubicBezTo>
                      <a:cubicBezTo>
                        <a:pt x="89139" y="127741"/>
                        <a:pt x="89482" y="129255"/>
                        <a:pt x="90025" y="131027"/>
                      </a:cubicBezTo>
                      <a:cubicBezTo>
                        <a:pt x="92330" y="131456"/>
                        <a:pt x="93892" y="131922"/>
                        <a:pt x="93892" y="131922"/>
                      </a:cubicBezTo>
                      <a:cubicBezTo>
                        <a:pt x="93892" y="131922"/>
                        <a:pt x="94188" y="130379"/>
                        <a:pt x="96274" y="128046"/>
                      </a:cubicBezTo>
                      <a:cubicBezTo>
                        <a:pt x="96655" y="128360"/>
                        <a:pt x="97150" y="128065"/>
                        <a:pt x="97169" y="128646"/>
                      </a:cubicBezTo>
                      <a:cubicBezTo>
                        <a:pt x="97159" y="128388"/>
                        <a:pt x="104017" y="131922"/>
                        <a:pt x="104008" y="131922"/>
                      </a:cubicBezTo>
                      <a:cubicBezTo>
                        <a:pt x="104084" y="131198"/>
                        <a:pt x="99302" y="128951"/>
                        <a:pt x="96569" y="127750"/>
                      </a:cubicBezTo>
                      <a:cubicBezTo>
                        <a:pt x="97540" y="126750"/>
                        <a:pt x="97655" y="125788"/>
                        <a:pt x="100141" y="124474"/>
                      </a:cubicBezTo>
                      <a:cubicBezTo>
                        <a:pt x="102484" y="120597"/>
                        <a:pt x="102360" y="120549"/>
                        <a:pt x="102522" y="119121"/>
                      </a:cubicBezTo>
                      <a:cubicBezTo>
                        <a:pt x="102693" y="118140"/>
                        <a:pt x="102846" y="117425"/>
                        <a:pt x="102817" y="116444"/>
                      </a:cubicBezTo>
                      <a:cubicBezTo>
                        <a:pt x="102789" y="115311"/>
                        <a:pt x="101988" y="114472"/>
                        <a:pt x="101627" y="113463"/>
                      </a:cubicBezTo>
                      <a:cubicBezTo>
                        <a:pt x="101379" y="112587"/>
                        <a:pt x="98922" y="101614"/>
                        <a:pt x="98359" y="100071"/>
                      </a:cubicBezTo>
                      <a:cubicBezTo>
                        <a:pt x="93892" y="87765"/>
                        <a:pt x="87625" y="77306"/>
                        <a:pt x="79005" y="67924"/>
                      </a:cubicBezTo>
                      <a:cubicBezTo>
                        <a:pt x="72461" y="60780"/>
                        <a:pt x="68499" y="56942"/>
                        <a:pt x="53411" y="41730"/>
                      </a:cubicBezTo>
                      <a:cubicBezTo>
                        <a:pt x="41076" y="29290"/>
                        <a:pt x="34513" y="22194"/>
                        <a:pt x="27808" y="14641"/>
                      </a:cubicBezTo>
                      <a:cubicBezTo>
                        <a:pt x="24484" y="10888"/>
                        <a:pt x="21293" y="7345"/>
                        <a:pt x="18588" y="3925"/>
                      </a:cubicBezTo>
                      <a:cubicBezTo>
                        <a:pt x="16806" y="1678"/>
                        <a:pt x="14387" y="363"/>
                        <a:pt x="11739" y="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" name="Google Shape;464;p18">
            <a:extLst>
              <a:ext uri="{FF2B5EF4-FFF2-40B4-BE49-F238E27FC236}">
                <a16:creationId xmlns:a16="http://schemas.microsoft.com/office/drawing/2014/main" id="{B673F8BE-7207-F521-C010-9B821F4A8B18}"/>
              </a:ext>
            </a:extLst>
          </p:cNvPr>
          <p:cNvSpPr txBox="1">
            <a:spLocks/>
          </p:cNvSpPr>
          <p:nvPr/>
        </p:nvSpPr>
        <p:spPr>
          <a:xfrm>
            <a:off x="1619506" y="565766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id-ID" dirty="0"/>
              <a:t>Algoritma </a:t>
            </a:r>
            <a:r>
              <a:rPr lang="en-US" noProof="1"/>
              <a:t>Greedy</a:t>
            </a:r>
            <a:endParaRPr lang="id-ID" dirty="0"/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559C9BEF-F803-4019-288A-783CAC182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32" y="1387731"/>
            <a:ext cx="2368264" cy="4581550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73861D38-B263-FE49-513C-62619E93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99" y="1410169"/>
            <a:ext cx="2368264" cy="4581549"/>
          </a:xfrm>
          <a:prstGeom prst="rect">
            <a:avLst/>
          </a:prstGeom>
        </p:spPr>
      </p:pic>
      <p:pic>
        <p:nvPicPr>
          <p:cNvPr id="19" name="Gambar 18">
            <a:extLst>
              <a:ext uri="{FF2B5EF4-FFF2-40B4-BE49-F238E27FC236}">
                <a16:creationId xmlns:a16="http://schemas.microsoft.com/office/drawing/2014/main" id="{F5653ED7-13EE-F861-E991-09B607BC9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337" y="1387731"/>
            <a:ext cx="2970279" cy="4579376"/>
          </a:xfrm>
          <a:prstGeom prst="rect">
            <a:avLst/>
          </a:prstGeom>
        </p:spPr>
      </p:pic>
      <p:pic>
        <p:nvPicPr>
          <p:cNvPr id="21" name="Gambar 20">
            <a:extLst>
              <a:ext uri="{FF2B5EF4-FFF2-40B4-BE49-F238E27FC236}">
                <a16:creationId xmlns:a16="http://schemas.microsoft.com/office/drawing/2014/main" id="{13EDC6D0-05DA-6B4A-978D-6A75B4EC27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0288" y="1410169"/>
            <a:ext cx="2955725" cy="45569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>
          <a:extLst>
            <a:ext uri="{FF2B5EF4-FFF2-40B4-BE49-F238E27FC236}">
              <a16:creationId xmlns:a16="http://schemas.microsoft.com/office/drawing/2014/main" id="{0A4E0557-FA22-C187-937C-EFF532A1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">
            <a:extLst>
              <a:ext uri="{FF2B5EF4-FFF2-40B4-BE49-F238E27FC236}">
                <a16:creationId xmlns:a16="http://schemas.microsoft.com/office/drawing/2014/main" id="{B984DDF6-FC3B-420C-C24D-4B587A6A80F1}"/>
              </a:ext>
            </a:extLst>
          </p:cNvPr>
          <p:cNvSpPr/>
          <p:nvPr/>
        </p:nvSpPr>
        <p:spPr>
          <a:xfrm>
            <a:off x="5200650" y="0"/>
            <a:ext cx="39147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26">
            <a:extLst>
              <a:ext uri="{FF2B5EF4-FFF2-40B4-BE49-F238E27FC236}">
                <a16:creationId xmlns:a16="http://schemas.microsoft.com/office/drawing/2014/main" id="{CDB032F2-0C53-93D6-FDF8-BB59E26580A4}"/>
              </a:ext>
            </a:extLst>
          </p:cNvPr>
          <p:cNvGrpSpPr/>
          <p:nvPr/>
        </p:nvGrpSpPr>
        <p:grpSpPr>
          <a:xfrm>
            <a:off x="78509" y="5125741"/>
            <a:ext cx="1876565" cy="2132459"/>
            <a:chOff x="2309" y="5125741"/>
            <a:chExt cx="1876565" cy="2132459"/>
          </a:xfrm>
        </p:grpSpPr>
        <p:sp>
          <p:nvSpPr>
            <p:cNvPr id="547" name="Google Shape;547;p26">
              <a:extLst>
                <a:ext uri="{FF2B5EF4-FFF2-40B4-BE49-F238E27FC236}">
                  <a16:creationId xmlns:a16="http://schemas.microsoft.com/office/drawing/2014/main" id="{FD6B1F36-57C1-B0F5-E00F-25651553C62C}"/>
                </a:ext>
              </a:extLst>
            </p:cNvPr>
            <p:cNvSpPr/>
            <p:nvPr/>
          </p:nvSpPr>
          <p:spPr>
            <a:xfrm rot="-2262127" flipH="1">
              <a:off x="145147" y="6286690"/>
              <a:ext cx="904491" cy="775944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26">
              <a:extLst>
                <a:ext uri="{FF2B5EF4-FFF2-40B4-BE49-F238E27FC236}">
                  <a16:creationId xmlns:a16="http://schemas.microsoft.com/office/drawing/2014/main" id="{42AFAAC4-F831-B311-2D07-4FA302B7E79D}"/>
                </a:ext>
              </a:extLst>
            </p:cNvPr>
            <p:cNvGrpSpPr/>
            <p:nvPr/>
          </p:nvGrpSpPr>
          <p:grpSpPr>
            <a:xfrm>
              <a:off x="195184" y="5125741"/>
              <a:ext cx="1683690" cy="1960803"/>
              <a:chOff x="1414384" y="5125741"/>
              <a:chExt cx="1683690" cy="1960803"/>
            </a:xfrm>
          </p:grpSpPr>
          <p:sp>
            <p:nvSpPr>
              <p:cNvPr id="549" name="Google Shape;549;p26">
                <a:extLst>
                  <a:ext uri="{FF2B5EF4-FFF2-40B4-BE49-F238E27FC236}">
                    <a16:creationId xmlns:a16="http://schemas.microsoft.com/office/drawing/2014/main" id="{82F108EF-08BE-A872-FCE4-962CA2174729}"/>
                  </a:ext>
                </a:extLst>
              </p:cNvPr>
              <p:cNvSpPr/>
              <p:nvPr/>
            </p:nvSpPr>
            <p:spPr>
              <a:xfrm flipH="1">
                <a:off x="1779903" y="5188810"/>
                <a:ext cx="1318171" cy="957706"/>
              </a:xfrm>
              <a:custGeom>
                <a:avLst/>
                <a:gdLst/>
                <a:ahLst/>
                <a:cxnLst/>
                <a:rect l="l" t="t" r="r" b="b"/>
                <a:pathLst>
                  <a:path w="1555364" h="1130037" extrusionOk="0">
                    <a:moveTo>
                      <a:pt x="232" y="786699"/>
                    </a:moveTo>
                    <a:cubicBezTo>
                      <a:pt x="-7828" y="760106"/>
                      <a:pt x="196976" y="649768"/>
                      <a:pt x="230827" y="631728"/>
                    </a:cubicBezTo>
                    <a:cubicBezTo>
                      <a:pt x="364031" y="560729"/>
                      <a:pt x="492676" y="484081"/>
                      <a:pt x="626540" y="414653"/>
                    </a:cubicBezTo>
                    <a:cubicBezTo>
                      <a:pt x="721762" y="365276"/>
                      <a:pt x="823898" y="332043"/>
                      <a:pt x="919529" y="284151"/>
                    </a:cubicBezTo>
                    <a:cubicBezTo>
                      <a:pt x="1073853" y="206865"/>
                      <a:pt x="1232540" y="140409"/>
                      <a:pt x="1386350" y="62638"/>
                    </a:cubicBezTo>
                    <a:cubicBezTo>
                      <a:pt x="1404885" y="53275"/>
                      <a:pt x="1521938" y="-22087"/>
                      <a:pt x="1530425" y="6393"/>
                    </a:cubicBezTo>
                    <a:cubicBezTo>
                      <a:pt x="1555180" y="89374"/>
                      <a:pt x="1560562" y="203874"/>
                      <a:pt x="1550732" y="288799"/>
                    </a:cubicBezTo>
                    <a:cubicBezTo>
                      <a:pt x="1538816" y="391764"/>
                      <a:pt x="1535749" y="496978"/>
                      <a:pt x="1496906" y="595199"/>
                    </a:cubicBezTo>
                    <a:cubicBezTo>
                      <a:pt x="1398208" y="844783"/>
                      <a:pt x="1145672" y="1066011"/>
                      <a:pt x="893879" y="1114846"/>
                    </a:cubicBezTo>
                    <a:cubicBezTo>
                      <a:pt x="688196" y="1154726"/>
                      <a:pt x="446556" y="1115512"/>
                      <a:pt x="275215" y="1004012"/>
                    </a:cubicBezTo>
                    <a:cubicBezTo>
                      <a:pt x="213104" y="963589"/>
                      <a:pt x="6486" y="807341"/>
                      <a:pt x="232" y="7866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26">
                <a:extLst>
                  <a:ext uri="{FF2B5EF4-FFF2-40B4-BE49-F238E27FC236}">
                    <a16:creationId xmlns:a16="http://schemas.microsoft.com/office/drawing/2014/main" id="{1666EE2B-D9FB-F54E-7EF5-F4AADA499CAD}"/>
                  </a:ext>
                </a:extLst>
              </p:cNvPr>
              <p:cNvSpPr/>
              <p:nvPr/>
            </p:nvSpPr>
            <p:spPr>
              <a:xfrm flipH="1">
                <a:off x="1414384" y="5879259"/>
                <a:ext cx="1171981" cy="1005418"/>
              </a:xfrm>
              <a:custGeom>
                <a:avLst/>
                <a:gdLst/>
                <a:ahLst/>
                <a:cxnLst/>
                <a:rect l="l" t="t" r="r" b="b"/>
                <a:pathLst>
                  <a:path w="1382868" h="1186334" extrusionOk="0">
                    <a:moveTo>
                      <a:pt x="467097" y="35491"/>
                    </a:moveTo>
                    <a:cubicBezTo>
                      <a:pt x="233382" y="101500"/>
                      <a:pt x="149619" y="254976"/>
                      <a:pt x="122654" y="298124"/>
                    </a:cubicBezTo>
                    <a:cubicBezTo>
                      <a:pt x="49968" y="414415"/>
                      <a:pt x="27566" y="565958"/>
                      <a:pt x="5667" y="697308"/>
                    </a:cubicBezTo>
                    <a:cubicBezTo>
                      <a:pt x="-1571" y="740732"/>
                      <a:pt x="1591" y="859604"/>
                      <a:pt x="1591" y="859604"/>
                    </a:cubicBezTo>
                    <a:cubicBezTo>
                      <a:pt x="-6744" y="934537"/>
                      <a:pt x="18793" y="1013823"/>
                      <a:pt x="51950" y="1080146"/>
                    </a:cubicBezTo>
                    <a:cubicBezTo>
                      <a:pt x="105613" y="1187483"/>
                      <a:pt x="267948" y="1213610"/>
                      <a:pt x="365646" y="1157784"/>
                    </a:cubicBezTo>
                    <a:cubicBezTo>
                      <a:pt x="456305" y="1105978"/>
                      <a:pt x="487594" y="1010585"/>
                      <a:pt x="542677" y="927956"/>
                    </a:cubicBezTo>
                    <a:cubicBezTo>
                      <a:pt x="590503" y="856213"/>
                      <a:pt x="655311" y="792177"/>
                      <a:pt x="710394" y="726073"/>
                    </a:cubicBezTo>
                    <a:cubicBezTo>
                      <a:pt x="820636" y="593780"/>
                      <a:pt x="1001011" y="545936"/>
                      <a:pt x="1132799" y="443428"/>
                    </a:cubicBezTo>
                    <a:cubicBezTo>
                      <a:pt x="1206599" y="386031"/>
                      <a:pt x="1360256" y="327995"/>
                      <a:pt x="1381268" y="222915"/>
                    </a:cubicBezTo>
                    <a:cubicBezTo>
                      <a:pt x="1405185" y="103338"/>
                      <a:pt x="1154411" y="43893"/>
                      <a:pt x="1073792" y="36558"/>
                    </a:cubicBezTo>
                    <a:cubicBezTo>
                      <a:pt x="792861" y="11021"/>
                      <a:pt x="700821" y="-30507"/>
                      <a:pt x="467097" y="3549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1" name="Google Shape;551;p26">
                <a:extLst>
                  <a:ext uri="{FF2B5EF4-FFF2-40B4-BE49-F238E27FC236}">
                    <a16:creationId xmlns:a16="http://schemas.microsoft.com/office/drawing/2014/main" id="{C95CD8B9-705F-0CBC-7242-0FAF3FEC73A4}"/>
                  </a:ext>
                </a:extLst>
              </p:cNvPr>
              <p:cNvGrpSpPr/>
              <p:nvPr/>
            </p:nvGrpSpPr>
            <p:grpSpPr>
              <a:xfrm flipH="1">
                <a:off x="1609816" y="5125741"/>
                <a:ext cx="1420993" cy="1960803"/>
                <a:chOff x="259396" y="3664530"/>
                <a:chExt cx="1812954" cy="2501662"/>
              </a:xfrm>
            </p:grpSpPr>
            <p:sp>
              <p:nvSpPr>
                <p:cNvPr id="552" name="Google Shape;552;p26">
                  <a:extLst>
                    <a:ext uri="{FF2B5EF4-FFF2-40B4-BE49-F238E27FC236}">
                      <a16:creationId xmlns:a16="http://schemas.microsoft.com/office/drawing/2014/main" id="{2C4AC9D1-4084-AA05-8EB0-69C06FAF02BA}"/>
                    </a:ext>
                  </a:extLst>
                </p:cNvPr>
                <p:cNvSpPr/>
                <p:nvPr/>
              </p:nvSpPr>
              <p:spPr>
                <a:xfrm>
                  <a:off x="1060156" y="4349599"/>
                  <a:ext cx="684212" cy="159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12" h="1597125" extrusionOk="0">
                      <a:moveTo>
                        <a:pt x="676362" y="405"/>
                      </a:moveTo>
                      <a:cubicBezTo>
                        <a:pt x="673780" y="-310"/>
                        <a:pt x="671142" y="-119"/>
                        <a:pt x="668618" y="1300"/>
                      </a:cubicBezTo>
                      <a:cubicBezTo>
                        <a:pt x="649539" y="12054"/>
                        <a:pt x="634233" y="28647"/>
                        <a:pt x="613259" y="57860"/>
                      </a:cubicBezTo>
                      <a:cubicBezTo>
                        <a:pt x="610601" y="61556"/>
                        <a:pt x="601533" y="74567"/>
                        <a:pt x="599857" y="76910"/>
                      </a:cubicBezTo>
                      <a:cubicBezTo>
                        <a:pt x="594866" y="83882"/>
                        <a:pt x="591037" y="89007"/>
                        <a:pt x="587360" y="93579"/>
                      </a:cubicBezTo>
                      <a:cubicBezTo>
                        <a:pt x="523019" y="173589"/>
                        <a:pt x="479899" y="245312"/>
                        <a:pt x="401327" y="393911"/>
                      </a:cubicBezTo>
                      <a:cubicBezTo>
                        <a:pt x="390640" y="414104"/>
                        <a:pt x="381506" y="430440"/>
                        <a:pt x="361141" y="465939"/>
                      </a:cubicBezTo>
                      <a:cubicBezTo>
                        <a:pt x="360741" y="466635"/>
                        <a:pt x="333100" y="514993"/>
                        <a:pt x="323041" y="533805"/>
                      </a:cubicBezTo>
                      <a:cubicBezTo>
                        <a:pt x="304734" y="568047"/>
                        <a:pt x="292876" y="599632"/>
                        <a:pt x="271244" y="664774"/>
                      </a:cubicBezTo>
                      <a:cubicBezTo>
                        <a:pt x="270359" y="667450"/>
                        <a:pt x="270349" y="667460"/>
                        <a:pt x="269463" y="670136"/>
                      </a:cubicBezTo>
                      <a:cubicBezTo>
                        <a:pt x="252918" y="720000"/>
                        <a:pt x="244603" y="742602"/>
                        <a:pt x="233144" y="768663"/>
                      </a:cubicBezTo>
                      <a:cubicBezTo>
                        <a:pt x="137275" y="986709"/>
                        <a:pt x="72038" y="1169218"/>
                        <a:pt x="28062" y="1355041"/>
                      </a:cubicBezTo>
                      <a:cubicBezTo>
                        <a:pt x="19327" y="1391941"/>
                        <a:pt x="14822" y="1427679"/>
                        <a:pt x="9907" y="1484819"/>
                      </a:cubicBezTo>
                      <a:cubicBezTo>
                        <a:pt x="9450" y="1490086"/>
                        <a:pt x="8935" y="1494173"/>
                        <a:pt x="8116" y="1503869"/>
                      </a:cubicBezTo>
                      <a:cubicBezTo>
                        <a:pt x="4706" y="1544684"/>
                        <a:pt x="3020" y="1562715"/>
                        <a:pt x="87" y="1585127"/>
                      </a:cubicBezTo>
                      <a:cubicBezTo>
                        <a:pt x="-666" y="1590861"/>
                        <a:pt x="3573" y="1596281"/>
                        <a:pt x="9307" y="1597033"/>
                      </a:cubicBezTo>
                      <a:cubicBezTo>
                        <a:pt x="15050" y="1597786"/>
                        <a:pt x="20165" y="1593842"/>
                        <a:pt x="20918" y="1588108"/>
                      </a:cubicBezTo>
                      <a:cubicBezTo>
                        <a:pt x="23918" y="1565257"/>
                        <a:pt x="25814" y="1546503"/>
                        <a:pt x="29252" y="1505355"/>
                      </a:cubicBezTo>
                      <a:cubicBezTo>
                        <a:pt x="30062" y="1495677"/>
                        <a:pt x="30290" y="1491849"/>
                        <a:pt x="30738" y="1486610"/>
                      </a:cubicBezTo>
                      <a:cubicBezTo>
                        <a:pt x="35577" y="1430412"/>
                        <a:pt x="40168" y="1395465"/>
                        <a:pt x="48597" y="1359804"/>
                      </a:cubicBezTo>
                      <a:cubicBezTo>
                        <a:pt x="92250" y="1175371"/>
                        <a:pt x="157097" y="993967"/>
                        <a:pt x="252499" y="776997"/>
                      </a:cubicBezTo>
                      <a:cubicBezTo>
                        <a:pt x="264301" y="750137"/>
                        <a:pt x="272359" y="727172"/>
                        <a:pt x="289104" y="676680"/>
                      </a:cubicBezTo>
                      <a:cubicBezTo>
                        <a:pt x="289990" y="674013"/>
                        <a:pt x="290009" y="673994"/>
                        <a:pt x="290894" y="671327"/>
                      </a:cubicBezTo>
                      <a:cubicBezTo>
                        <a:pt x="312145" y="607300"/>
                        <a:pt x="323937" y="576477"/>
                        <a:pt x="341491" y="543635"/>
                      </a:cubicBezTo>
                      <a:cubicBezTo>
                        <a:pt x="351426" y="525061"/>
                        <a:pt x="359932" y="509764"/>
                        <a:pt x="378401" y="477550"/>
                      </a:cubicBezTo>
                      <a:cubicBezTo>
                        <a:pt x="378801" y="476855"/>
                        <a:pt x="408947" y="424210"/>
                        <a:pt x="419777" y="403732"/>
                      </a:cubicBezTo>
                      <a:cubicBezTo>
                        <a:pt x="497758" y="256256"/>
                        <a:pt x="540469" y="185342"/>
                        <a:pt x="603734" y="106676"/>
                      </a:cubicBezTo>
                      <a:cubicBezTo>
                        <a:pt x="607696" y="101742"/>
                        <a:pt x="611630" y="96379"/>
                        <a:pt x="616830" y="89111"/>
                      </a:cubicBezTo>
                      <a:cubicBezTo>
                        <a:pt x="618545" y="86711"/>
                        <a:pt x="627622" y="73976"/>
                        <a:pt x="630223" y="70357"/>
                      </a:cubicBezTo>
                      <a:cubicBezTo>
                        <a:pt x="649511" y="43506"/>
                        <a:pt x="663112" y="28265"/>
                        <a:pt x="678743" y="19455"/>
                      </a:cubicBezTo>
                      <a:cubicBezTo>
                        <a:pt x="683782" y="16616"/>
                        <a:pt x="685744" y="10206"/>
                        <a:pt x="682905" y="5167"/>
                      </a:cubicBezTo>
                      <a:cubicBezTo>
                        <a:pt x="681486" y="2653"/>
                        <a:pt x="678943" y="1129"/>
                        <a:pt x="676362" y="4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26">
                  <a:extLst>
                    <a:ext uri="{FF2B5EF4-FFF2-40B4-BE49-F238E27FC236}">
                      <a16:creationId xmlns:a16="http://schemas.microsoft.com/office/drawing/2014/main" id="{EDB86A42-A787-8268-D447-211651D675E9}"/>
                    </a:ext>
                  </a:extLst>
                </p:cNvPr>
                <p:cNvSpPr/>
                <p:nvPr/>
              </p:nvSpPr>
              <p:spPr>
                <a:xfrm>
                  <a:off x="1316492" y="4740748"/>
                  <a:ext cx="499154" cy="365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154" h="365381" extrusionOk="0">
                      <a:moveTo>
                        <a:pt x="5412" y="353378"/>
                      </a:moveTo>
                      <a:cubicBezTo>
                        <a:pt x="32558" y="202568"/>
                        <a:pt x="209390" y="160696"/>
                        <a:pt x="326624" y="108385"/>
                      </a:cubicBezTo>
                      <a:cubicBezTo>
                        <a:pt x="362504" y="92374"/>
                        <a:pt x="414949" y="65732"/>
                        <a:pt x="443295" y="38690"/>
                      </a:cubicBezTo>
                      <a:cubicBezTo>
                        <a:pt x="453020" y="29413"/>
                        <a:pt x="468136" y="20117"/>
                        <a:pt x="479671" y="13097"/>
                      </a:cubicBezTo>
                      <a:cubicBezTo>
                        <a:pt x="485958" y="9277"/>
                        <a:pt x="502846" y="-4439"/>
                        <a:pt x="498426" y="1448"/>
                      </a:cubicBezTo>
                      <a:cubicBezTo>
                        <a:pt x="480138" y="25813"/>
                        <a:pt x="449210" y="42177"/>
                        <a:pt x="428189" y="64532"/>
                      </a:cubicBezTo>
                      <a:cubicBezTo>
                        <a:pt x="393213" y="101717"/>
                        <a:pt x="358647" y="152781"/>
                        <a:pt x="314698" y="179508"/>
                      </a:cubicBezTo>
                      <a:cubicBezTo>
                        <a:pt x="267597" y="208140"/>
                        <a:pt x="213886" y="222237"/>
                        <a:pt x="166242" y="249641"/>
                      </a:cubicBezTo>
                      <a:cubicBezTo>
                        <a:pt x="127161" y="272110"/>
                        <a:pt x="91175" y="299494"/>
                        <a:pt x="52542" y="322993"/>
                      </a:cubicBezTo>
                      <a:cubicBezTo>
                        <a:pt x="38673" y="331423"/>
                        <a:pt x="27243" y="338976"/>
                        <a:pt x="15480" y="349501"/>
                      </a:cubicBezTo>
                      <a:cubicBezTo>
                        <a:pt x="10289" y="354130"/>
                        <a:pt x="-2322" y="370303"/>
                        <a:pt x="373" y="363903"/>
                      </a:cubicBezTo>
                      <a:cubicBezTo>
                        <a:pt x="3107" y="357426"/>
                        <a:pt x="4983" y="355749"/>
                        <a:pt x="5412" y="35337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6">
                  <a:extLst>
                    <a:ext uri="{FF2B5EF4-FFF2-40B4-BE49-F238E27FC236}">
                      <a16:creationId xmlns:a16="http://schemas.microsoft.com/office/drawing/2014/main" id="{2ADF7675-A56F-74C0-2E17-48A4B9131EC4}"/>
                    </a:ext>
                  </a:extLst>
                </p:cNvPr>
                <p:cNvSpPr/>
                <p:nvPr/>
              </p:nvSpPr>
              <p:spPr>
                <a:xfrm>
                  <a:off x="1426327" y="4286272"/>
                  <a:ext cx="579329" cy="543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9329" h="543086" extrusionOk="0">
                      <a:moveTo>
                        <a:pt x="0" y="543087"/>
                      </a:moveTo>
                      <a:cubicBezTo>
                        <a:pt x="3705" y="522770"/>
                        <a:pt x="34147" y="496243"/>
                        <a:pt x="44625" y="477926"/>
                      </a:cubicBezTo>
                      <a:cubicBezTo>
                        <a:pt x="63741" y="444522"/>
                        <a:pt x="76610" y="396002"/>
                        <a:pt x="105061" y="368875"/>
                      </a:cubicBezTo>
                      <a:cubicBezTo>
                        <a:pt x="192700" y="285302"/>
                        <a:pt x="294694" y="225628"/>
                        <a:pt x="397897" y="159773"/>
                      </a:cubicBezTo>
                      <a:cubicBezTo>
                        <a:pt x="440884" y="132331"/>
                        <a:pt x="481384" y="89059"/>
                        <a:pt x="519389" y="55093"/>
                      </a:cubicBezTo>
                      <a:cubicBezTo>
                        <a:pt x="536305" y="39967"/>
                        <a:pt x="553564" y="27118"/>
                        <a:pt x="569490" y="11201"/>
                      </a:cubicBezTo>
                      <a:cubicBezTo>
                        <a:pt x="573005" y="7696"/>
                        <a:pt x="579329" y="0"/>
                        <a:pt x="579329" y="0"/>
                      </a:cubicBezTo>
                      <a:cubicBezTo>
                        <a:pt x="579329" y="0"/>
                        <a:pt x="575224" y="7382"/>
                        <a:pt x="572691" y="10754"/>
                      </a:cubicBezTo>
                      <a:cubicBezTo>
                        <a:pt x="561604" y="25518"/>
                        <a:pt x="552974" y="42729"/>
                        <a:pt x="541792" y="57617"/>
                      </a:cubicBezTo>
                      <a:cubicBezTo>
                        <a:pt x="516388" y="91459"/>
                        <a:pt x="492776" y="132874"/>
                        <a:pt x="462839" y="162773"/>
                      </a:cubicBezTo>
                      <a:cubicBezTo>
                        <a:pt x="380276" y="245259"/>
                        <a:pt x="270853" y="287579"/>
                        <a:pt x="192414" y="374409"/>
                      </a:cubicBezTo>
                      <a:cubicBezTo>
                        <a:pt x="149447" y="421977"/>
                        <a:pt x="115814" y="467935"/>
                        <a:pt x="64284" y="506987"/>
                      </a:cubicBezTo>
                      <a:cubicBezTo>
                        <a:pt x="59979" y="510245"/>
                        <a:pt x="19383" y="537420"/>
                        <a:pt x="15554" y="531886"/>
                      </a:cubicBezTo>
                      <a:cubicBezTo>
                        <a:pt x="11611" y="526180"/>
                        <a:pt x="36881" y="493957"/>
                        <a:pt x="39824" y="490042"/>
                      </a:cubicBezTo>
                      <a:cubicBezTo>
                        <a:pt x="68294" y="452123"/>
                        <a:pt x="80543" y="407241"/>
                        <a:pt x="108490" y="37001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6">
                  <a:extLst>
                    <a:ext uri="{FF2B5EF4-FFF2-40B4-BE49-F238E27FC236}">
                      <a16:creationId xmlns:a16="http://schemas.microsoft.com/office/drawing/2014/main" id="{DFA8D5AB-75AD-B29F-10ED-2D681CCD18B8}"/>
                    </a:ext>
                  </a:extLst>
                </p:cNvPr>
                <p:cNvSpPr/>
                <p:nvPr/>
              </p:nvSpPr>
              <p:spPr>
                <a:xfrm>
                  <a:off x="1645711" y="4008904"/>
                  <a:ext cx="426639" cy="441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39" h="441396" extrusionOk="0">
                      <a:moveTo>
                        <a:pt x="1044" y="441160"/>
                      </a:moveTo>
                      <a:cubicBezTo>
                        <a:pt x="-2938" y="443151"/>
                        <a:pt x="5625" y="432006"/>
                        <a:pt x="7454" y="428816"/>
                      </a:cubicBezTo>
                      <a:cubicBezTo>
                        <a:pt x="14198" y="417024"/>
                        <a:pt x="20503" y="405717"/>
                        <a:pt x="28742" y="394754"/>
                      </a:cubicBezTo>
                      <a:cubicBezTo>
                        <a:pt x="49250" y="367437"/>
                        <a:pt x="69366" y="332765"/>
                        <a:pt x="84130" y="301933"/>
                      </a:cubicBezTo>
                      <a:cubicBezTo>
                        <a:pt x="131374" y="203283"/>
                        <a:pt x="217147" y="136903"/>
                        <a:pt x="302424" y="74038"/>
                      </a:cubicBezTo>
                      <a:cubicBezTo>
                        <a:pt x="328961" y="54464"/>
                        <a:pt x="358917" y="39481"/>
                        <a:pt x="387521" y="23536"/>
                      </a:cubicBezTo>
                      <a:cubicBezTo>
                        <a:pt x="400817" y="16126"/>
                        <a:pt x="426640" y="0"/>
                        <a:pt x="426640" y="0"/>
                      </a:cubicBezTo>
                      <a:cubicBezTo>
                        <a:pt x="426640" y="0"/>
                        <a:pt x="420277" y="4667"/>
                        <a:pt x="417943" y="7772"/>
                      </a:cubicBezTo>
                      <a:cubicBezTo>
                        <a:pt x="407790" y="21298"/>
                        <a:pt x="394702" y="33014"/>
                        <a:pt x="384311" y="46863"/>
                      </a:cubicBezTo>
                      <a:cubicBezTo>
                        <a:pt x="357898" y="82039"/>
                        <a:pt x="327847" y="114443"/>
                        <a:pt x="301700" y="149276"/>
                      </a:cubicBezTo>
                      <a:cubicBezTo>
                        <a:pt x="264058" y="199406"/>
                        <a:pt x="227139" y="251870"/>
                        <a:pt x="182933" y="296037"/>
                      </a:cubicBezTo>
                      <a:cubicBezTo>
                        <a:pt x="156035" y="322897"/>
                        <a:pt x="126317" y="334737"/>
                        <a:pt x="98656" y="361121"/>
                      </a:cubicBezTo>
                      <a:cubicBezTo>
                        <a:pt x="80101" y="378809"/>
                        <a:pt x="43182" y="401831"/>
                        <a:pt x="20722" y="413042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6">
                  <a:extLst>
                    <a:ext uri="{FF2B5EF4-FFF2-40B4-BE49-F238E27FC236}">
                      <a16:creationId xmlns:a16="http://schemas.microsoft.com/office/drawing/2014/main" id="{0BBD74F3-C9B6-9987-8F4E-C855C2780485}"/>
                    </a:ext>
                  </a:extLst>
                </p:cNvPr>
                <p:cNvSpPr/>
                <p:nvPr/>
              </p:nvSpPr>
              <p:spPr>
                <a:xfrm>
                  <a:off x="1388329" y="4191271"/>
                  <a:ext cx="110033" cy="635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033" h="635808" extrusionOk="0">
                      <a:moveTo>
                        <a:pt x="38769" y="633231"/>
                      </a:moveTo>
                      <a:cubicBezTo>
                        <a:pt x="16729" y="653500"/>
                        <a:pt x="-245" y="548134"/>
                        <a:pt x="3" y="530485"/>
                      </a:cubicBezTo>
                      <a:cubicBezTo>
                        <a:pt x="1908" y="397868"/>
                        <a:pt x="41713" y="266537"/>
                        <a:pt x="55390" y="134693"/>
                      </a:cubicBezTo>
                      <a:cubicBezTo>
                        <a:pt x="59515" y="94983"/>
                        <a:pt x="65458" y="36652"/>
                        <a:pt x="89852" y="4562"/>
                      </a:cubicBezTo>
                      <a:cubicBezTo>
                        <a:pt x="89985" y="4390"/>
                        <a:pt x="92100" y="-229"/>
                        <a:pt x="93319" y="9"/>
                      </a:cubicBezTo>
                      <a:cubicBezTo>
                        <a:pt x="95596" y="438"/>
                        <a:pt x="92195" y="51806"/>
                        <a:pt x="92005" y="53987"/>
                      </a:cubicBezTo>
                      <a:cubicBezTo>
                        <a:pt x="89319" y="83676"/>
                        <a:pt x="97129" y="117147"/>
                        <a:pt x="101653" y="146551"/>
                      </a:cubicBezTo>
                      <a:cubicBezTo>
                        <a:pt x="120875" y="271367"/>
                        <a:pt x="105273" y="397440"/>
                        <a:pt x="72735" y="518131"/>
                      </a:cubicBezTo>
                      <a:cubicBezTo>
                        <a:pt x="62763" y="555136"/>
                        <a:pt x="64696" y="609380"/>
                        <a:pt x="38769" y="63323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6">
                  <a:extLst>
                    <a:ext uri="{FF2B5EF4-FFF2-40B4-BE49-F238E27FC236}">
                      <a16:creationId xmlns:a16="http://schemas.microsoft.com/office/drawing/2014/main" id="{6491DABE-0CAE-3F3B-6B1B-DF0AB3481AC7}"/>
                    </a:ext>
                  </a:extLst>
                </p:cNvPr>
                <p:cNvSpPr/>
                <p:nvPr/>
              </p:nvSpPr>
              <p:spPr>
                <a:xfrm>
                  <a:off x="822665" y="4139149"/>
                  <a:ext cx="450147" cy="2027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147" h="2027043" extrusionOk="0">
                      <a:moveTo>
                        <a:pt x="16427" y="0"/>
                      </a:moveTo>
                      <a:cubicBezTo>
                        <a:pt x="14436" y="562"/>
                        <a:pt x="12626" y="1191"/>
                        <a:pt x="10169" y="1791"/>
                      </a:cubicBezTo>
                      <a:cubicBezTo>
                        <a:pt x="9997" y="1943"/>
                        <a:pt x="9778" y="2238"/>
                        <a:pt x="9578" y="2381"/>
                      </a:cubicBezTo>
                      <a:cubicBezTo>
                        <a:pt x="8978" y="2838"/>
                        <a:pt x="8150" y="3048"/>
                        <a:pt x="7197" y="3572"/>
                      </a:cubicBezTo>
                      <a:cubicBezTo>
                        <a:pt x="5511" y="4515"/>
                        <a:pt x="3292" y="5829"/>
                        <a:pt x="949" y="6848"/>
                      </a:cubicBezTo>
                      <a:cubicBezTo>
                        <a:pt x="-3452" y="8763"/>
                        <a:pt x="8407" y="22393"/>
                        <a:pt x="17017" y="44653"/>
                      </a:cubicBezTo>
                      <a:cubicBezTo>
                        <a:pt x="19465" y="50968"/>
                        <a:pt x="28971" y="78591"/>
                        <a:pt x="31010" y="83048"/>
                      </a:cubicBezTo>
                      <a:cubicBezTo>
                        <a:pt x="50460" y="125625"/>
                        <a:pt x="65671" y="166049"/>
                        <a:pt x="89941" y="237830"/>
                      </a:cubicBezTo>
                      <a:cubicBezTo>
                        <a:pt x="91427" y="242221"/>
                        <a:pt x="116973" y="317992"/>
                        <a:pt x="125964" y="342309"/>
                      </a:cubicBezTo>
                      <a:cubicBezTo>
                        <a:pt x="243084" y="659254"/>
                        <a:pt x="304348" y="839448"/>
                        <a:pt x="359622" y="1044483"/>
                      </a:cubicBezTo>
                      <a:cubicBezTo>
                        <a:pt x="381015" y="1123845"/>
                        <a:pt x="394522" y="1208027"/>
                        <a:pt x="406647" y="1324280"/>
                      </a:cubicBezTo>
                      <a:cubicBezTo>
                        <a:pt x="409314" y="1349826"/>
                        <a:pt x="418953" y="1453325"/>
                        <a:pt x="420344" y="1467450"/>
                      </a:cubicBezTo>
                      <a:cubicBezTo>
                        <a:pt x="425964" y="1524524"/>
                        <a:pt x="428450" y="1582245"/>
                        <a:pt x="428974" y="1653483"/>
                      </a:cubicBezTo>
                      <a:cubicBezTo>
                        <a:pt x="429183" y="1680924"/>
                        <a:pt x="428516" y="1821732"/>
                        <a:pt x="428678" y="1848745"/>
                      </a:cubicBezTo>
                      <a:cubicBezTo>
                        <a:pt x="428945" y="1893579"/>
                        <a:pt x="426430" y="1930136"/>
                        <a:pt x="419449" y="1964531"/>
                      </a:cubicBezTo>
                      <a:cubicBezTo>
                        <a:pt x="418582" y="1968798"/>
                        <a:pt x="416429" y="1976514"/>
                        <a:pt x="413495" y="1986267"/>
                      </a:cubicBezTo>
                      <a:cubicBezTo>
                        <a:pt x="413019" y="1987839"/>
                        <a:pt x="404942" y="2013395"/>
                        <a:pt x="404866" y="2013652"/>
                      </a:cubicBezTo>
                      <a:cubicBezTo>
                        <a:pt x="404809" y="2013832"/>
                        <a:pt x="404723" y="2013804"/>
                        <a:pt x="404571" y="2014538"/>
                      </a:cubicBezTo>
                      <a:cubicBezTo>
                        <a:pt x="404504" y="2014918"/>
                        <a:pt x="404609" y="2015138"/>
                        <a:pt x="404571" y="2015433"/>
                      </a:cubicBezTo>
                      <a:lnTo>
                        <a:pt x="404571" y="2016328"/>
                      </a:lnTo>
                      <a:lnTo>
                        <a:pt x="404571" y="2018414"/>
                      </a:lnTo>
                      <a:lnTo>
                        <a:pt x="415877" y="2027044"/>
                      </a:lnTo>
                      <a:lnTo>
                        <a:pt x="423020" y="2023177"/>
                      </a:lnTo>
                      <a:lnTo>
                        <a:pt x="423916" y="2021986"/>
                      </a:lnTo>
                      <a:cubicBezTo>
                        <a:pt x="425402" y="2019415"/>
                        <a:pt x="425687" y="2016795"/>
                        <a:pt x="425106" y="2014242"/>
                      </a:cubicBezTo>
                      <a:lnTo>
                        <a:pt x="425402" y="2014538"/>
                      </a:lnTo>
                      <a:lnTo>
                        <a:pt x="425402" y="2016919"/>
                      </a:lnTo>
                      <a:cubicBezTo>
                        <a:pt x="425306" y="2018138"/>
                        <a:pt x="425440" y="2017909"/>
                        <a:pt x="425402" y="2018109"/>
                      </a:cubicBezTo>
                      <a:cubicBezTo>
                        <a:pt x="426183" y="2015642"/>
                        <a:pt x="433279" y="1993745"/>
                        <a:pt x="433736" y="1992220"/>
                      </a:cubicBezTo>
                      <a:cubicBezTo>
                        <a:pt x="436851" y="1981867"/>
                        <a:pt x="438956" y="1973789"/>
                        <a:pt x="439985" y="1968703"/>
                      </a:cubicBezTo>
                      <a:cubicBezTo>
                        <a:pt x="447300" y="1932699"/>
                        <a:pt x="450091" y="1894913"/>
                        <a:pt x="449814" y="1848745"/>
                      </a:cubicBezTo>
                      <a:cubicBezTo>
                        <a:pt x="449652" y="1821837"/>
                        <a:pt x="450310" y="1681048"/>
                        <a:pt x="450110" y="1653483"/>
                      </a:cubicBezTo>
                      <a:cubicBezTo>
                        <a:pt x="449576" y="1581665"/>
                        <a:pt x="447166" y="1523162"/>
                        <a:pt x="441480" y="1465364"/>
                      </a:cubicBezTo>
                      <a:cubicBezTo>
                        <a:pt x="440089" y="1451267"/>
                        <a:pt x="430164" y="1347531"/>
                        <a:pt x="427488" y="1321898"/>
                      </a:cubicBezTo>
                      <a:cubicBezTo>
                        <a:pt x="415258" y="1204627"/>
                        <a:pt x="401608" y="1119778"/>
                        <a:pt x="379863" y="1039120"/>
                      </a:cubicBezTo>
                      <a:cubicBezTo>
                        <a:pt x="324389" y="833314"/>
                        <a:pt x="262934" y="652377"/>
                        <a:pt x="145605" y="334870"/>
                      </a:cubicBezTo>
                      <a:cubicBezTo>
                        <a:pt x="136709" y="310801"/>
                        <a:pt x="129574" y="290122"/>
                        <a:pt x="115249" y="247650"/>
                      </a:cubicBezTo>
                      <a:cubicBezTo>
                        <a:pt x="111210" y="235677"/>
                        <a:pt x="111077" y="235677"/>
                        <a:pt x="109591" y="231286"/>
                      </a:cubicBezTo>
                      <a:cubicBezTo>
                        <a:pt x="85102" y="158858"/>
                        <a:pt x="69891" y="117824"/>
                        <a:pt x="50060" y="74419"/>
                      </a:cubicBezTo>
                      <a:cubicBezTo>
                        <a:pt x="48526" y="71056"/>
                        <a:pt x="39430" y="44358"/>
                        <a:pt x="36667" y="37214"/>
                      </a:cubicBezTo>
                      <a:cubicBezTo>
                        <a:pt x="30114" y="20279"/>
                        <a:pt x="23732" y="8163"/>
                        <a:pt x="164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6">
                  <a:extLst>
                    <a:ext uri="{FF2B5EF4-FFF2-40B4-BE49-F238E27FC236}">
                      <a16:creationId xmlns:a16="http://schemas.microsoft.com/office/drawing/2014/main" id="{9FC15AF2-8A05-E66E-9222-5E5EF75592D6}"/>
                    </a:ext>
                  </a:extLst>
                </p:cNvPr>
                <p:cNvSpPr/>
                <p:nvPr/>
              </p:nvSpPr>
              <p:spPr>
                <a:xfrm>
                  <a:off x="502887" y="3664530"/>
                  <a:ext cx="349749" cy="53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749" h="531038" extrusionOk="0">
                      <a:moveTo>
                        <a:pt x="345292" y="530350"/>
                      </a:moveTo>
                      <a:cubicBezTo>
                        <a:pt x="357512" y="530417"/>
                        <a:pt x="341148" y="396714"/>
                        <a:pt x="337272" y="377788"/>
                      </a:cubicBezTo>
                      <a:cubicBezTo>
                        <a:pt x="309325" y="241447"/>
                        <a:pt x="236278" y="146150"/>
                        <a:pt x="120654" y="69607"/>
                      </a:cubicBezTo>
                      <a:cubicBezTo>
                        <a:pt x="109272" y="62072"/>
                        <a:pt x="7597" y="-6260"/>
                        <a:pt x="328" y="465"/>
                      </a:cubicBezTo>
                      <a:cubicBezTo>
                        <a:pt x="-1144" y="1827"/>
                        <a:pt x="2720" y="3808"/>
                        <a:pt x="4392" y="4913"/>
                      </a:cubicBezTo>
                      <a:cubicBezTo>
                        <a:pt x="23179" y="17353"/>
                        <a:pt x="35828" y="32812"/>
                        <a:pt x="49179" y="51652"/>
                      </a:cubicBezTo>
                      <a:cubicBezTo>
                        <a:pt x="77773" y="92000"/>
                        <a:pt x="117721" y="134301"/>
                        <a:pt x="136247" y="180287"/>
                      </a:cubicBezTo>
                      <a:cubicBezTo>
                        <a:pt x="153287" y="222578"/>
                        <a:pt x="163126" y="276595"/>
                        <a:pt x="188015" y="314923"/>
                      </a:cubicBezTo>
                      <a:cubicBezTo>
                        <a:pt x="218362" y="361653"/>
                        <a:pt x="261034" y="397943"/>
                        <a:pt x="293142" y="443244"/>
                      </a:cubicBezTo>
                      <a:cubicBezTo>
                        <a:pt x="312859" y="471057"/>
                        <a:pt x="328795" y="499127"/>
                        <a:pt x="344825" y="528731"/>
                      </a:cubicBezTo>
                      <a:cubicBezTo>
                        <a:pt x="346978" y="532703"/>
                        <a:pt x="343273" y="530341"/>
                        <a:pt x="345292" y="53035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6">
                  <a:extLst>
                    <a:ext uri="{FF2B5EF4-FFF2-40B4-BE49-F238E27FC236}">
                      <a16:creationId xmlns:a16="http://schemas.microsoft.com/office/drawing/2014/main" id="{61DD7FE3-6277-C8B3-B634-3690D71B86CB}"/>
                    </a:ext>
                  </a:extLst>
                </p:cNvPr>
                <p:cNvSpPr/>
                <p:nvPr/>
              </p:nvSpPr>
              <p:spPr>
                <a:xfrm>
                  <a:off x="633113" y="4255535"/>
                  <a:ext cx="309080" cy="161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9080" h="161443" extrusionOk="0">
                      <a:moveTo>
                        <a:pt x="16069" y="0"/>
                      </a:moveTo>
                      <a:cubicBezTo>
                        <a:pt x="16507" y="1962"/>
                        <a:pt x="16183" y="3886"/>
                        <a:pt x="15173" y="5953"/>
                      </a:cubicBezTo>
                      <a:cubicBezTo>
                        <a:pt x="13592" y="9211"/>
                        <a:pt x="10839" y="12525"/>
                        <a:pt x="8334" y="13392"/>
                      </a:cubicBezTo>
                      <a:cubicBezTo>
                        <a:pt x="5258" y="14459"/>
                        <a:pt x="4096" y="12563"/>
                        <a:pt x="2972" y="10716"/>
                      </a:cubicBezTo>
                      <a:cubicBezTo>
                        <a:pt x="3229" y="12592"/>
                        <a:pt x="1505" y="13611"/>
                        <a:pt x="0" y="14583"/>
                      </a:cubicBezTo>
                      <a:cubicBezTo>
                        <a:pt x="1076" y="14926"/>
                        <a:pt x="2362" y="15412"/>
                        <a:pt x="3267" y="15773"/>
                      </a:cubicBezTo>
                      <a:cubicBezTo>
                        <a:pt x="4715" y="16345"/>
                        <a:pt x="5734" y="16840"/>
                        <a:pt x="6544" y="17269"/>
                      </a:cubicBezTo>
                      <a:cubicBezTo>
                        <a:pt x="10687" y="21641"/>
                        <a:pt x="17926" y="25270"/>
                        <a:pt x="29166" y="29766"/>
                      </a:cubicBezTo>
                      <a:cubicBezTo>
                        <a:pt x="34271" y="31813"/>
                        <a:pt x="39919" y="33976"/>
                        <a:pt x="46730" y="36319"/>
                      </a:cubicBezTo>
                      <a:cubicBezTo>
                        <a:pt x="51235" y="37862"/>
                        <a:pt x="76010" y="45901"/>
                        <a:pt x="79772" y="47330"/>
                      </a:cubicBezTo>
                      <a:cubicBezTo>
                        <a:pt x="154115" y="75600"/>
                        <a:pt x="283969" y="138389"/>
                        <a:pt x="288427" y="153886"/>
                      </a:cubicBezTo>
                      <a:cubicBezTo>
                        <a:pt x="290027" y="159448"/>
                        <a:pt x="295961" y="162630"/>
                        <a:pt x="301523" y="161030"/>
                      </a:cubicBezTo>
                      <a:cubicBezTo>
                        <a:pt x="307086" y="159439"/>
                        <a:pt x="310267" y="153791"/>
                        <a:pt x="308667" y="148237"/>
                      </a:cubicBezTo>
                      <a:cubicBezTo>
                        <a:pt x="301180" y="122215"/>
                        <a:pt x="175155" y="61131"/>
                        <a:pt x="87211" y="27680"/>
                      </a:cubicBezTo>
                      <a:cubicBezTo>
                        <a:pt x="82915" y="26051"/>
                        <a:pt x="57664" y="17783"/>
                        <a:pt x="53578" y="16373"/>
                      </a:cubicBezTo>
                      <a:cubicBezTo>
                        <a:pt x="47063" y="14135"/>
                        <a:pt x="41653" y="12316"/>
                        <a:pt x="36909" y="10420"/>
                      </a:cubicBezTo>
                      <a:cubicBezTo>
                        <a:pt x="28499" y="7058"/>
                        <a:pt x="22927" y="3981"/>
                        <a:pt x="21727" y="2677"/>
                      </a:cubicBezTo>
                      <a:cubicBezTo>
                        <a:pt x="20841" y="1714"/>
                        <a:pt x="17507" y="895"/>
                        <a:pt x="1606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6">
                  <a:extLst>
                    <a:ext uri="{FF2B5EF4-FFF2-40B4-BE49-F238E27FC236}">
                      <a16:creationId xmlns:a16="http://schemas.microsoft.com/office/drawing/2014/main" id="{EAACAFFE-5A95-386F-A9E7-692D16BF0A97}"/>
                    </a:ext>
                  </a:extLst>
                </p:cNvPr>
                <p:cNvSpPr/>
                <p:nvPr/>
              </p:nvSpPr>
              <p:spPr>
                <a:xfrm>
                  <a:off x="287063" y="3837744"/>
                  <a:ext cx="379620" cy="4397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20" h="439743" extrusionOk="0">
                      <a:moveTo>
                        <a:pt x="379560" y="434613"/>
                      </a:moveTo>
                      <a:cubicBezTo>
                        <a:pt x="369425" y="417201"/>
                        <a:pt x="342355" y="392474"/>
                        <a:pt x="327915" y="372795"/>
                      </a:cubicBezTo>
                      <a:cubicBezTo>
                        <a:pt x="289653" y="320656"/>
                        <a:pt x="230769" y="278412"/>
                        <a:pt x="182361" y="237416"/>
                      </a:cubicBezTo>
                      <a:cubicBezTo>
                        <a:pt x="140824" y="202241"/>
                        <a:pt x="113030" y="157435"/>
                        <a:pt x="81037" y="114830"/>
                      </a:cubicBezTo>
                      <a:cubicBezTo>
                        <a:pt x="56650" y="82349"/>
                        <a:pt x="39183" y="42345"/>
                        <a:pt x="11695" y="12465"/>
                      </a:cubicBezTo>
                      <a:cubicBezTo>
                        <a:pt x="8192" y="8654"/>
                        <a:pt x="7236" y="-1289"/>
                        <a:pt x="2263" y="139"/>
                      </a:cubicBezTo>
                      <a:cubicBezTo>
                        <a:pt x="807" y="558"/>
                        <a:pt x="1021" y="6778"/>
                        <a:pt x="980" y="7045"/>
                      </a:cubicBezTo>
                      <a:cubicBezTo>
                        <a:pt x="-4258" y="41163"/>
                        <a:pt x="12567" y="87112"/>
                        <a:pt x="26216" y="117516"/>
                      </a:cubicBezTo>
                      <a:cubicBezTo>
                        <a:pt x="62926" y="199278"/>
                        <a:pt x="87624" y="268440"/>
                        <a:pt x="161548" y="331047"/>
                      </a:cubicBezTo>
                      <a:cubicBezTo>
                        <a:pt x="181926" y="348306"/>
                        <a:pt x="208176" y="357517"/>
                        <a:pt x="228366" y="374615"/>
                      </a:cubicBezTo>
                      <a:cubicBezTo>
                        <a:pt x="252657" y="395189"/>
                        <a:pt x="282424" y="410000"/>
                        <a:pt x="307636" y="429650"/>
                      </a:cubicBezTo>
                      <a:cubicBezTo>
                        <a:pt x="313618" y="434308"/>
                        <a:pt x="348765" y="441280"/>
                        <a:pt x="355175" y="439442"/>
                      </a:cubicBezTo>
                      <a:cubicBezTo>
                        <a:pt x="359214" y="438280"/>
                        <a:pt x="380912" y="436946"/>
                        <a:pt x="379560" y="43461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6">
                  <a:extLst>
                    <a:ext uri="{FF2B5EF4-FFF2-40B4-BE49-F238E27FC236}">
                      <a16:creationId xmlns:a16="http://schemas.microsoft.com/office/drawing/2014/main" id="{D246CA66-37C8-A386-74B9-10DB122C5658}"/>
                    </a:ext>
                  </a:extLst>
                </p:cNvPr>
                <p:cNvSpPr/>
                <p:nvPr/>
              </p:nvSpPr>
              <p:spPr>
                <a:xfrm>
                  <a:off x="942190" y="3687690"/>
                  <a:ext cx="141301" cy="825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01" h="825288" extrusionOk="0">
                      <a:moveTo>
                        <a:pt x="29251" y="824773"/>
                      </a:moveTo>
                      <a:cubicBezTo>
                        <a:pt x="29670" y="829212"/>
                        <a:pt x="25822" y="803704"/>
                        <a:pt x="25432" y="797655"/>
                      </a:cubicBezTo>
                      <a:cubicBezTo>
                        <a:pt x="24298" y="780139"/>
                        <a:pt x="27965" y="761565"/>
                        <a:pt x="25670" y="744239"/>
                      </a:cubicBezTo>
                      <a:cubicBezTo>
                        <a:pt x="19059" y="694318"/>
                        <a:pt x="23841" y="629948"/>
                        <a:pt x="35157" y="580990"/>
                      </a:cubicBezTo>
                      <a:cubicBezTo>
                        <a:pt x="56569" y="488350"/>
                        <a:pt x="85820" y="396539"/>
                        <a:pt x="114900" y="305851"/>
                      </a:cubicBezTo>
                      <a:cubicBezTo>
                        <a:pt x="131807" y="253101"/>
                        <a:pt x="130807" y="198838"/>
                        <a:pt x="138970" y="144964"/>
                      </a:cubicBezTo>
                      <a:cubicBezTo>
                        <a:pt x="144761" y="106740"/>
                        <a:pt x="138817" y="71136"/>
                        <a:pt x="131493" y="33274"/>
                      </a:cubicBezTo>
                      <a:cubicBezTo>
                        <a:pt x="131150" y="31483"/>
                        <a:pt x="125092" y="517"/>
                        <a:pt x="123034" y="51"/>
                      </a:cubicBezTo>
                      <a:cubicBezTo>
                        <a:pt x="116110" y="-1559"/>
                        <a:pt x="106299" y="35570"/>
                        <a:pt x="104680" y="40189"/>
                      </a:cubicBezTo>
                      <a:cubicBezTo>
                        <a:pt x="90125" y="81604"/>
                        <a:pt x="70561" y="122323"/>
                        <a:pt x="60646" y="165195"/>
                      </a:cubicBezTo>
                      <a:cubicBezTo>
                        <a:pt x="51892" y="203086"/>
                        <a:pt x="29585" y="236671"/>
                        <a:pt x="23774" y="276723"/>
                      </a:cubicBezTo>
                      <a:cubicBezTo>
                        <a:pt x="9334" y="376269"/>
                        <a:pt x="2343" y="477615"/>
                        <a:pt x="1495" y="578256"/>
                      </a:cubicBezTo>
                      <a:cubicBezTo>
                        <a:pt x="1200" y="612937"/>
                        <a:pt x="14668" y="726170"/>
                        <a:pt x="0" y="750145"/>
                      </a:cubicBezTo>
                      <a:lnTo>
                        <a:pt x="29251" y="8247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6">
                  <a:extLst>
                    <a:ext uri="{FF2B5EF4-FFF2-40B4-BE49-F238E27FC236}">
                      <a16:creationId xmlns:a16="http://schemas.microsoft.com/office/drawing/2014/main" id="{DCF0DD0E-0271-D95A-6641-DAA3735D84D5}"/>
                    </a:ext>
                  </a:extLst>
                </p:cNvPr>
                <p:cNvSpPr/>
                <p:nvPr/>
              </p:nvSpPr>
              <p:spPr>
                <a:xfrm>
                  <a:off x="1083304" y="3808620"/>
                  <a:ext cx="300599" cy="1051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599" h="1051239" extrusionOk="0">
                      <a:moveTo>
                        <a:pt x="17459" y="1049810"/>
                      </a:moveTo>
                      <a:cubicBezTo>
                        <a:pt x="25822" y="1062954"/>
                        <a:pt x="9753" y="981696"/>
                        <a:pt x="9401" y="960751"/>
                      </a:cubicBezTo>
                      <a:cubicBezTo>
                        <a:pt x="8372" y="900229"/>
                        <a:pt x="18354" y="835202"/>
                        <a:pt x="30918" y="775785"/>
                      </a:cubicBezTo>
                      <a:cubicBezTo>
                        <a:pt x="39395" y="735637"/>
                        <a:pt x="71923" y="702462"/>
                        <a:pt x="88839" y="667429"/>
                      </a:cubicBezTo>
                      <a:cubicBezTo>
                        <a:pt x="117366" y="608345"/>
                        <a:pt x="156276" y="554253"/>
                        <a:pt x="184670" y="495445"/>
                      </a:cubicBezTo>
                      <a:cubicBezTo>
                        <a:pt x="205768" y="451735"/>
                        <a:pt x="211121" y="397500"/>
                        <a:pt x="233447" y="355828"/>
                      </a:cubicBezTo>
                      <a:cubicBezTo>
                        <a:pt x="256174" y="313442"/>
                        <a:pt x="280939" y="261721"/>
                        <a:pt x="280996" y="213553"/>
                      </a:cubicBezTo>
                      <a:cubicBezTo>
                        <a:pt x="281063" y="168223"/>
                        <a:pt x="285492" y="117455"/>
                        <a:pt x="293827" y="72916"/>
                      </a:cubicBezTo>
                      <a:cubicBezTo>
                        <a:pt x="296808" y="56971"/>
                        <a:pt x="299599" y="40236"/>
                        <a:pt x="298484" y="23977"/>
                      </a:cubicBezTo>
                      <a:cubicBezTo>
                        <a:pt x="297951" y="16119"/>
                        <a:pt x="304333" y="-2931"/>
                        <a:pt x="297189" y="383"/>
                      </a:cubicBezTo>
                      <a:cubicBezTo>
                        <a:pt x="295265" y="1279"/>
                        <a:pt x="294598" y="43684"/>
                        <a:pt x="292531" y="49323"/>
                      </a:cubicBezTo>
                      <a:cubicBezTo>
                        <a:pt x="279758" y="84308"/>
                        <a:pt x="249954" y="130495"/>
                        <a:pt x="227885" y="160032"/>
                      </a:cubicBezTo>
                      <a:cubicBezTo>
                        <a:pt x="192138" y="207886"/>
                        <a:pt x="135950" y="244557"/>
                        <a:pt x="106479" y="299554"/>
                      </a:cubicBezTo>
                      <a:cubicBezTo>
                        <a:pt x="45319" y="413645"/>
                        <a:pt x="23469" y="555148"/>
                        <a:pt x="24583" y="683602"/>
                      </a:cubicBezTo>
                      <a:cubicBezTo>
                        <a:pt x="24983" y="730332"/>
                        <a:pt x="19802" y="766432"/>
                        <a:pt x="19802" y="766432"/>
                      </a:cubicBezTo>
                      <a:cubicBezTo>
                        <a:pt x="19802" y="766432"/>
                        <a:pt x="-23146" y="986002"/>
                        <a:pt x="17459" y="10498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6">
                  <a:extLst>
                    <a:ext uri="{FF2B5EF4-FFF2-40B4-BE49-F238E27FC236}">
                      <a16:creationId xmlns:a16="http://schemas.microsoft.com/office/drawing/2014/main" id="{88A7E725-B6DB-598C-AB83-1778FA3B5C18}"/>
                    </a:ext>
                  </a:extLst>
                </p:cNvPr>
                <p:cNvSpPr/>
                <p:nvPr/>
              </p:nvSpPr>
              <p:spPr>
                <a:xfrm>
                  <a:off x="259396" y="4451460"/>
                  <a:ext cx="755570" cy="317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570" h="317914" extrusionOk="0">
                      <a:moveTo>
                        <a:pt x="753508" y="303662"/>
                      </a:moveTo>
                      <a:cubicBezTo>
                        <a:pt x="752184" y="307443"/>
                        <a:pt x="758108" y="324503"/>
                        <a:pt x="746440" y="315149"/>
                      </a:cubicBezTo>
                      <a:cubicBezTo>
                        <a:pt x="716122" y="290841"/>
                        <a:pt x="628873" y="282316"/>
                        <a:pt x="616195" y="280840"/>
                      </a:cubicBezTo>
                      <a:cubicBezTo>
                        <a:pt x="492999" y="266505"/>
                        <a:pt x="354896" y="241968"/>
                        <a:pt x="245457" y="180904"/>
                      </a:cubicBezTo>
                      <a:cubicBezTo>
                        <a:pt x="181853" y="145413"/>
                        <a:pt x="109476" y="111562"/>
                        <a:pt x="57228" y="59803"/>
                      </a:cubicBezTo>
                      <a:cubicBezTo>
                        <a:pt x="38813" y="41563"/>
                        <a:pt x="-16805" y="-11711"/>
                        <a:pt x="4983" y="2329"/>
                      </a:cubicBezTo>
                      <a:cubicBezTo>
                        <a:pt x="65950" y="41619"/>
                        <a:pt x="172935" y="75243"/>
                        <a:pt x="234709" y="88016"/>
                      </a:cubicBezTo>
                      <a:cubicBezTo>
                        <a:pt x="288205" y="99074"/>
                        <a:pt x="346971" y="98798"/>
                        <a:pt x="398825" y="116819"/>
                      </a:cubicBezTo>
                      <a:cubicBezTo>
                        <a:pt x="487979" y="147814"/>
                        <a:pt x="563493" y="204049"/>
                        <a:pt x="645142" y="248274"/>
                      </a:cubicBezTo>
                      <a:cubicBezTo>
                        <a:pt x="670135" y="261819"/>
                        <a:pt x="738868" y="276925"/>
                        <a:pt x="754194" y="294375"/>
                      </a:cubicBezTo>
                      <a:cubicBezTo>
                        <a:pt x="757061" y="297642"/>
                        <a:pt x="754755" y="300137"/>
                        <a:pt x="753508" y="30366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6">
                  <a:extLst>
                    <a:ext uri="{FF2B5EF4-FFF2-40B4-BE49-F238E27FC236}">
                      <a16:creationId xmlns:a16="http://schemas.microsoft.com/office/drawing/2014/main" id="{DA08F53E-287A-CDD3-8EBD-6AA342B3C9D4}"/>
                    </a:ext>
                  </a:extLst>
                </p:cNvPr>
                <p:cNvSpPr/>
                <p:nvPr/>
              </p:nvSpPr>
              <p:spPr>
                <a:xfrm>
                  <a:off x="1000288" y="4745719"/>
                  <a:ext cx="104008" cy="131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08" h="131922" extrusionOk="0">
                      <a:moveTo>
                        <a:pt x="11739" y="58"/>
                      </a:moveTo>
                      <a:cubicBezTo>
                        <a:pt x="9091" y="-246"/>
                        <a:pt x="6253" y="658"/>
                        <a:pt x="3995" y="2439"/>
                      </a:cubicBezTo>
                      <a:cubicBezTo>
                        <a:pt x="-510" y="6002"/>
                        <a:pt x="-1348" y="12517"/>
                        <a:pt x="2214" y="17022"/>
                      </a:cubicBezTo>
                      <a:cubicBezTo>
                        <a:pt x="5176" y="20766"/>
                        <a:pt x="8463" y="24604"/>
                        <a:pt x="12034" y="28633"/>
                      </a:cubicBezTo>
                      <a:cubicBezTo>
                        <a:pt x="19073" y="36568"/>
                        <a:pt x="25931" y="43606"/>
                        <a:pt x="38523" y="56313"/>
                      </a:cubicBezTo>
                      <a:cubicBezTo>
                        <a:pt x="53392" y="71305"/>
                        <a:pt x="57240" y="75353"/>
                        <a:pt x="63527" y="82211"/>
                      </a:cubicBezTo>
                      <a:cubicBezTo>
                        <a:pt x="65860" y="84755"/>
                        <a:pt x="66975" y="88108"/>
                        <a:pt x="68889" y="90841"/>
                      </a:cubicBezTo>
                      <a:cubicBezTo>
                        <a:pt x="75919" y="98756"/>
                        <a:pt x="80548" y="106319"/>
                        <a:pt x="83472" y="113463"/>
                      </a:cubicBezTo>
                      <a:cubicBezTo>
                        <a:pt x="83901" y="113901"/>
                        <a:pt x="84777" y="113711"/>
                        <a:pt x="84958" y="114358"/>
                      </a:cubicBezTo>
                      <a:cubicBezTo>
                        <a:pt x="85739" y="117092"/>
                        <a:pt x="88082" y="124617"/>
                        <a:pt x="88234" y="125074"/>
                      </a:cubicBezTo>
                      <a:cubicBezTo>
                        <a:pt x="89139" y="127741"/>
                        <a:pt x="89482" y="129255"/>
                        <a:pt x="90025" y="131027"/>
                      </a:cubicBezTo>
                      <a:cubicBezTo>
                        <a:pt x="92330" y="131456"/>
                        <a:pt x="93892" y="131922"/>
                        <a:pt x="93892" y="131922"/>
                      </a:cubicBezTo>
                      <a:cubicBezTo>
                        <a:pt x="93892" y="131922"/>
                        <a:pt x="94188" y="130379"/>
                        <a:pt x="96274" y="128046"/>
                      </a:cubicBezTo>
                      <a:cubicBezTo>
                        <a:pt x="96655" y="128360"/>
                        <a:pt x="97150" y="128065"/>
                        <a:pt x="97169" y="128646"/>
                      </a:cubicBezTo>
                      <a:cubicBezTo>
                        <a:pt x="97159" y="128388"/>
                        <a:pt x="104017" y="131922"/>
                        <a:pt x="104008" y="131922"/>
                      </a:cubicBezTo>
                      <a:cubicBezTo>
                        <a:pt x="104084" y="131198"/>
                        <a:pt x="99302" y="128951"/>
                        <a:pt x="96569" y="127750"/>
                      </a:cubicBezTo>
                      <a:cubicBezTo>
                        <a:pt x="97540" y="126750"/>
                        <a:pt x="97655" y="125788"/>
                        <a:pt x="100141" y="124474"/>
                      </a:cubicBezTo>
                      <a:cubicBezTo>
                        <a:pt x="102484" y="120597"/>
                        <a:pt x="102360" y="120549"/>
                        <a:pt x="102522" y="119121"/>
                      </a:cubicBezTo>
                      <a:cubicBezTo>
                        <a:pt x="102693" y="118140"/>
                        <a:pt x="102846" y="117425"/>
                        <a:pt x="102817" y="116444"/>
                      </a:cubicBezTo>
                      <a:cubicBezTo>
                        <a:pt x="102789" y="115311"/>
                        <a:pt x="101988" y="114472"/>
                        <a:pt x="101627" y="113463"/>
                      </a:cubicBezTo>
                      <a:cubicBezTo>
                        <a:pt x="101379" y="112587"/>
                        <a:pt x="98922" y="101614"/>
                        <a:pt x="98359" y="100071"/>
                      </a:cubicBezTo>
                      <a:cubicBezTo>
                        <a:pt x="93892" y="87765"/>
                        <a:pt x="87625" y="77306"/>
                        <a:pt x="79005" y="67924"/>
                      </a:cubicBezTo>
                      <a:cubicBezTo>
                        <a:pt x="72461" y="60780"/>
                        <a:pt x="68499" y="56942"/>
                        <a:pt x="53411" y="41730"/>
                      </a:cubicBezTo>
                      <a:cubicBezTo>
                        <a:pt x="41076" y="29290"/>
                        <a:pt x="34513" y="22194"/>
                        <a:pt x="27808" y="14641"/>
                      </a:cubicBezTo>
                      <a:cubicBezTo>
                        <a:pt x="24484" y="10888"/>
                        <a:pt x="21293" y="7345"/>
                        <a:pt x="18588" y="3925"/>
                      </a:cubicBezTo>
                      <a:cubicBezTo>
                        <a:pt x="16806" y="1678"/>
                        <a:pt x="14387" y="363"/>
                        <a:pt x="11739" y="5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" name="Google Shape;464;p18">
            <a:extLst>
              <a:ext uri="{FF2B5EF4-FFF2-40B4-BE49-F238E27FC236}">
                <a16:creationId xmlns:a16="http://schemas.microsoft.com/office/drawing/2014/main" id="{567FD14A-9FBB-745E-C3CB-31D8E28A2EC0}"/>
              </a:ext>
            </a:extLst>
          </p:cNvPr>
          <p:cNvSpPr txBox="1">
            <a:spLocks/>
          </p:cNvSpPr>
          <p:nvPr/>
        </p:nvSpPr>
        <p:spPr>
          <a:xfrm>
            <a:off x="1619506" y="565766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id-ID" dirty="0"/>
              <a:t>Algoritma </a:t>
            </a:r>
            <a:r>
              <a:rPr lang="en-US" noProof="1"/>
              <a:t>Greedy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699A3DC-B82B-C08E-97E6-9AE852143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155" y="1373326"/>
            <a:ext cx="3513736" cy="4379440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FD06AA4D-EA3E-F04C-0EFC-26C5DE652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69977"/>
            <a:ext cx="3630220" cy="438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4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>
          <a:extLst>
            <a:ext uri="{FF2B5EF4-FFF2-40B4-BE49-F238E27FC236}">
              <a16:creationId xmlns:a16="http://schemas.microsoft.com/office/drawing/2014/main" id="{E9C6E764-30F5-DDDA-765D-8FEF39F30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3">
            <a:extLst>
              <a:ext uri="{FF2B5EF4-FFF2-40B4-BE49-F238E27FC236}">
                <a16:creationId xmlns:a16="http://schemas.microsoft.com/office/drawing/2014/main" id="{9DF7D1DE-3620-DCFB-CEED-50C902FD5705}"/>
              </a:ext>
            </a:extLst>
          </p:cNvPr>
          <p:cNvGrpSpPr/>
          <p:nvPr/>
        </p:nvGrpSpPr>
        <p:grpSpPr>
          <a:xfrm>
            <a:off x="0" y="0"/>
            <a:ext cx="3914700" cy="6858000"/>
            <a:chOff x="0" y="0"/>
            <a:chExt cx="3914700" cy="6858000"/>
          </a:xfrm>
        </p:grpSpPr>
        <p:sp>
          <p:nvSpPr>
            <p:cNvPr id="503" name="Google Shape;503;p23">
              <a:extLst>
                <a:ext uri="{FF2B5EF4-FFF2-40B4-BE49-F238E27FC236}">
                  <a16:creationId xmlns:a16="http://schemas.microsoft.com/office/drawing/2014/main" id="{09836A04-28EF-58C7-5FCA-3F3AD625D1B1}"/>
                </a:ext>
              </a:extLst>
            </p:cNvPr>
            <p:cNvSpPr/>
            <p:nvPr/>
          </p:nvSpPr>
          <p:spPr>
            <a:xfrm>
              <a:off x="0" y="0"/>
              <a:ext cx="39147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>
              <a:extLst>
                <a:ext uri="{FF2B5EF4-FFF2-40B4-BE49-F238E27FC236}">
                  <a16:creationId xmlns:a16="http://schemas.microsoft.com/office/drawing/2014/main" id="{36953E88-494E-C678-DE1F-6E107612B903}"/>
                </a:ext>
              </a:extLst>
            </p:cNvPr>
            <p:cNvSpPr/>
            <p:nvPr/>
          </p:nvSpPr>
          <p:spPr>
            <a:xfrm rot="5400000">
              <a:off x="-462658" y="6119355"/>
              <a:ext cx="1131345" cy="114589"/>
            </a:xfrm>
            <a:custGeom>
              <a:avLst/>
              <a:gdLst/>
              <a:ahLst/>
              <a:cxnLst/>
              <a:rect l="l" t="t" r="r" b="b"/>
              <a:pathLst>
                <a:path w="919793" h="87640" extrusionOk="0">
                  <a:moveTo>
                    <a:pt x="657321" y="73442"/>
                  </a:moveTo>
                  <a:cubicBezTo>
                    <a:pt x="659149" y="73404"/>
                    <a:pt x="660912" y="74128"/>
                    <a:pt x="662179" y="75442"/>
                  </a:cubicBezTo>
                  <a:cubicBezTo>
                    <a:pt x="663493" y="76709"/>
                    <a:pt x="664217" y="78471"/>
                    <a:pt x="664179" y="80300"/>
                  </a:cubicBezTo>
                  <a:cubicBezTo>
                    <a:pt x="664198" y="82148"/>
                    <a:pt x="663474" y="83939"/>
                    <a:pt x="662179" y="85253"/>
                  </a:cubicBezTo>
                  <a:cubicBezTo>
                    <a:pt x="660912" y="86568"/>
                    <a:pt x="659149" y="87291"/>
                    <a:pt x="657321" y="87253"/>
                  </a:cubicBezTo>
                  <a:cubicBezTo>
                    <a:pt x="655492" y="87291"/>
                    <a:pt x="653730" y="86568"/>
                    <a:pt x="652463" y="85253"/>
                  </a:cubicBezTo>
                  <a:cubicBezTo>
                    <a:pt x="651168" y="83939"/>
                    <a:pt x="650444" y="82148"/>
                    <a:pt x="650463" y="80300"/>
                  </a:cubicBezTo>
                  <a:cubicBezTo>
                    <a:pt x="650425" y="78471"/>
                    <a:pt x="651149" y="76709"/>
                    <a:pt x="652463" y="75442"/>
                  </a:cubicBezTo>
                  <a:cubicBezTo>
                    <a:pt x="653730" y="74128"/>
                    <a:pt x="655492" y="73404"/>
                    <a:pt x="657321" y="73442"/>
                  </a:cubicBezTo>
                  <a:close/>
                  <a:moveTo>
                    <a:pt x="783051" y="31056"/>
                  </a:moveTo>
                  <a:cubicBezTo>
                    <a:pt x="776688" y="30989"/>
                    <a:pt x="770602" y="33618"/>
                    <a:pt x="766287" y="38295"/>
                  </a:cubicBezTo>
                  <a:cubicBezTo>
                    <a:pt x="761677" y="42876"/>
                    <a:pt x="759134" y="49134"/>
                    <a:pt x="759238" y="55630"/>
                  </a:cubicBezTo>
                  <a:cubicBezTo>
                    <a:pt x="759229" y="59935"/>
                    <a:pt x="760343" y="64174"/>
                    <a:pt x="762477" y="67917"/>
                  </a:cubicBezTo>
                  <a:cubicBezTo>
                    <a:pt x="764468" y="71632"/>
                    <a:pt x="767468" y="74709"/>
                    <a:pt x="771144" y="76776"/>
                  </a:cubicBezTo>
                  <a:cubicBezTo>
                    <a:pt x="774783" y="78804"/>
                    <a:pt x="778888" y="79852"/>
                    <a:pt x="783051" y="79824"/>
                  </a:cubicBezTo>
                  <a:cubicBezTo>
                    <a:pt x="787213" y="79843"/>
                    <a:pt x="791319" y="78795"/>
                    <a:pt x="794957" y="76776"/>
                  </a:cubicBezTo>
                  <a:cubicBezTo>
                    <a:pt x="798586" y="74652"/>
                    <a:pt x="801587" y="71594"/>
                    <a:pt x="803625" y="67917"/>
                  </a:cubicBezTo>
                  <a:cubicBezTo>
                    <a:pt x="805730" y="64165"/>
                    <a:pt x="806816" y="59926"/>
                    <a:pt x="806768" y="55630"/>
                  </a:cubicBezTo>
                  <a:cubicBezTo>
                    <a:pt x="806873" y="49134"/>
                    <a:pt x="804330" y="42876"/>
                    <a:pt x="799719" y="38295"/>
                  </a:cubicBezTo>
                  <a:cubicBezTo>
                    <a:pt x="795452" y="33608"/>
                    <a:pt x="789385" y="30979"/>
                    <a:pt x="783051" y="31056"/>
                  </a:cubicBezTo>
                  <a:close/>
                  <a:moveTo>
                    <a:pt x="124778" y="30960"/>
                  </a:moveTo>
                  <a:cubicBezTo>
                    <a:pt x="120558" y="30922"/>
                    <a:pt x="116405" y="32046"/>
                    <a:pt x="112776" y="34198"/>
                  </a:cubicBezTo>
                  <a:cubicBezTo>
                    <a:pt x="109090" y="36332"/>
                    <a:pt x="106061" y="39428"/>
                    <a:pt x="104013" y="43152"/>
                  </a:cubicBezTo>
                  <a:cubicBezTo>
                    <a:pt x="101851" y="46886"/>
                    <a:pt x="100708" y="51124"/>
                    <a:pt x="100680" y="55439"/>
                  </a:cubicBezTo>
                  <a:cubicBezTo>
                    <a:pt x="100708" y="59754"/>
                    <a:pt x="101851" y="63993"/>
                    <a:pt x="104013" y="67726"/>
                  </a:cubicBezTo>
                  <a:cubicBezTo>
                    <a:pt x="106099" y="71489"/>
                    <a:pt x="109157" y="74613"/>
                    <a:pt x="112872" y="76775"/>
                  </a:cubicBezTo>
                  <a:cubicBezTo>
                    <a:pt x="116462" y="78956"/>
                    <a:pt x="120577" y="80109"/>
                    <a:pt x="124778" y="80109"/>
                  </a:cubicBezTo>
                  <a:cubicBezTo>
                    <a:pt x="129017" y="80080"/>
                    <a:pt x="133188" y="78966"/>
                    <a:pt x="136875" y="76870"/>
                  </a:cubicBezTo>
                  <a:cubicBezTo>
                    <a:pt x="140580" y="74822"/>
                    <a:pt x="143638" y="71784"/>
                    <a:pt x="145733" y="68107"/>
                  </a:cubicBezTo>
                  <a:cubicBezTo>
                    <a:pt x="147857" y="64297"/>
                    <a:pt x="148943" y="59992"/>
                    <a:pt x="148876" y="55630"/>
                  </a:cubicBezTo>
                  <a:cubicBezTo>
                    <a:pt x="149019" y="49057"/>
                    <a:pt x="146514" y="42714"/>
                    <a:pt x="141923" y="38008"/>
                  </a:cubicBezTo>
                  <a:cubicBezTo>
                    <a:pt x="137513" y="33484"/>
                    <a:pt x="131474" y="30950"/>
                    <a:pt x="125159" y="30960"/>
                  </a:cubicBezTo>
                  <a:close/>
                  <a:moveTo>
                    <a:pt x="202407" y="30865"/>
                  </a:moveTo>
                  <a:cubicBezTo>
                    <a:pt x="196739" y="30751"/>
                    <a:pt x="191243" y="32836"/>
                    <a:pt x="187072" y="36675"/>
                  </a:cubicBezTo>
                  <a:cubicBezTo>
                    <a:pt x="183538" y="40104"/>
                    <a:pt x="181061" y="44467"/>
                    <a:pt x="179928" y="49248"/>
                  </a:cubicBezTo>
                  <a:lnTo>
                    <a:pt x="225267" y="49248"/>
                  </a:lnTo>
                  <a:cubicBezTo>
                    <a:pt x="224486" y="45619"/>
                    <a:pt x="222923" y="42209"/>
                    <a:pt x="220695" y="39247"/>
                  </a:cubicBezTo>
                  <a:cubicBezTo>
                    <a:pt x="218580" y="36618"/>
                    <a:pt x="215875" y="34522"/>
                    <a:pt x="212789" y="33151"/>
                  </a:cubicBezTo>
                  <a:cubicBezTo>
                    <a:pt x="209541" y="31636"/>
                    <a:pt x="205988" y="30865"/>
                    <a:pt x="202407" y="30865"/>
                  </a:cubicBezTo>
                  <a:close/>
                  <a:moveTo>
                    <a:pt x="599885" y="30675"/>
                  </a:moveTo>
                  <a:cubicBezTo>
                    <a:pt x="595665" y="30637"/>
                    <a:pt x="591512" y="31761"/>
                    <a:pt x="587883" y="33914"/>
                  </a:cubicBezTo>
                  <a:cubicBezTo>
                    <a:pt x="584197" y="36047"/>
                    <a:pt x="581168" y="39143"/>
                    <a:pt x="579120" y="42867"/>
                  </a:cubicBezTo>
                  <a:cubicBezTo>
                    <a:pt x="576958" y="46601"/>
                    <a:pt x="575815" y="50839"/>
                    <a:pt x="575787" y="55154"/>
                  </a:cubicBezTo>
                  <a:cubicBezTo>
                    <a:pt x="575815" y="59469"/>
                    <a:pt x="576958" y="63708"/>
                    <a:pt x="579120" y="67442"/>
                  </a:cubicBezTo>
                  <a:cubicBezTo>
                    <a:pt x="581206" y="71204"/>
                    <a:pt x="584264" y="74328"/>
                    <a:pt x="587979" y="76490"/>
                  </a:cubicBezTo>
                  <a:cubicBezTo>
                    <a:pt x="591569" y="78672"/>
                    <a:pt x="595684" y="79824"/>
                    <a:pt x="599885" y="79824"/>
                  </a:cubicBezTo>
                  <a:cubicBezTo>
                    <a:pt x="604124" y="79796"/>
                    <a:pt x="608295" y="78681"/>
                    <a:pt x="611982" y="76586"/>
                  </a:cubicBezTo>
                  <a:cubicBezTo>
                    <a:pt x="615658" y="74509"/>
                    <a:pt x="618725" y="71480"/>
                    <a:pt x="620840" y="67823"/>
                  </a:cubicBezTo>
                  <a:cubicBezTo>
                    <a:pt x="622964" y="64013"/>
                    <a:pt x="624050" y="59707"/>
                    <a:pt x="623983" y="55345"/>
                  </a:cubicBezTo>
                  <a:cubicBezTo>
                    <a:pt x="624126" y="48773"/>
                    <a:pt x="621621" y="42429"/>
                    <a:pt x="617030" y="37724"/>
                  </a:cubicBezTo>
                  <a:cubicBezTo>
                    <a:pt x="612486" y="33209"/>
                    <a:pt x="606286" y="30770"/>
                    <a:pt x="599885" y="30961"/>
                  </a:cubicBezTo>
                  <a:close/>
                  <a:moveTo>
                    <a:pt x="429673" y="30675"/>
                  </a:moveTo>
                  <a:cubicBezTo>
                    <a:pt x="425425" y="30627"/>
                    <a:pt x="421234" y="31751"/>
                    <a:pt x="417576" y="33913"/>
                  </a:cubicBezTo>
                  <a:cubicBezTo>
                    <a:pt x="413890" y="36047"/>
                    <a:pt x="410861" y="39142"/>
                    <a:pt x="408813" y="42867"/>
                  </a:cubicBezTo>
                  <a:cubicBezTo>
                    <a:pt x="406680" y="46610"/>
                    <a:pt x="405565" y="50848"/>
                    <a:pt x="405575" y="55154"/>
                  </a:cubicBezTo>
                  <a:cubicBezTo>
                    <a:pt x="405565" y="59459"/>
                    <a:pt x="406680" y="63698"/>
                    <a:pt x="408813" y="67441"/>
                  </a:cubicBezTo>
                  <a:cubicBezTo>
                    <a:pt x="410899" y="71203"/>
                    <a:pt x="413957" y="74328"/>
                    <a:pt x="417672" y="76490"/>
                  </a:cubicBezTo>
                  <a:cubicBezTo>
                    <a:pt x="421262" y="78671"/>
                    <a:pt x="425377" y="79823"/>
                    <a:pt x="429578" y="79823"/>
                  </a:cubicBezTo>
                  <a:cubicBezTo>
                    <a:pt x="433855" y="79785"/>
                    <a:pt x="438046" y="78671"/>
                    <a:pt x="441770" y="76585"/>
                  </a:cubicBezTo>
                  <a:cubicBezTo>
                    <a:pt x="445446" y="74528"/>
                    <a:pt x="448476" y="71499"/>
                    <a:pt x="450533" y="67822"/>
                  </a:cubicBezTo>
                  <a:cubicBezTo>
                    <a:pt x="452667" y="64012"/>
                    <a:pt x="453743" y="59707"/>
                    <a:pt x="453676" y="55344"/>
                  </a:cubicBezTo>
                  <a:cubicBezTo>
                    <a:pt x="453819" y="48772"/>
                    <a:pt x="451314" y="42428"/>
                    <a:pt x="446723" y="37723"/>
                  </a:cubicBezTo>
                  <a:cubicBezTo>
                    <a:pt x="442122" y="33122"/>
                    <a:pt x="435798" y="30665"/>
                    <a:pt x="429292" y="30960"/>
                  </a:cubicBezTo>
                  <a:close/>
                  <a:moveTo>
                    <a:pt x="71723" y="24959"/>
                  </a:moveTo>
                  <a:lnTo>
                    <a:pt x="79819" y="24959"/>
                  </a:lnTo>
                  <a:lnTo>
                    <a:pt x="79819" y="85729"/>
                  </a:lnTo>
                  <a:lnTo>
                    <a:pt x="72009" y="85729"/>
                  </a:lnTo>
                  <a:close/>
                  <a:moveTo>
                    <a:pt x="546544" y="24674"/>
                  </a:moveTo>
                  <a:lnTo>
                    <a:pt x="554355" y="24674"/>
                  </a:lnTo>
                  <a:lnTo>
                    <a:pt x="554355" y="85443"/>
                  </a:lnTo>
                  <a:lnTo>
                    <a:pt x="546544" y="85443"/>
                  </a:lnTo>
                  <a:close/>
                  <a:moveTo>
                    <a:pt x="202311" y="23626"/>
                  </a:moveTo>
                  <a:cubicBezTo>
                    <a:pt x="211979" y="23283"/>
                    <a:pt x="221209" y="27655"/>
                    <a:pt x="227076" y="35342"/>
                  </a:cubicBezTo>
                  <a:cubicBezTo>
                    <a:pt x="231639" y="41285"/>
                    <a:pt x="234030" y="48620"/>
                    <a:pt x="233839" y="56106"/>
                  </a:cubicBezTo>
                  <a:lnTo>
                    <a:pt x="179166" y="56106"/>
                  </a:lnTo>
                  <a:cubicBezTo>
                    <a:pt x="179080" y="62545"/>
                    <a:pt x="181509" y="68765"/>
                    <a:pt x="185929" y="73442"/>
                  </a:cubicBezTo>
                  <a:cubicBezTo>
                    <a:pt x="190100" y="77937"/>
                    <a:pt x="195987" y="80433"/>
                    <a:pt x="202121" y="80300"/>
                  </a:cubicBezTo>
                  <a:cubicBezTo>
                    <a:pt x="205179" y="80290"/>
                    <a:pt x="208207" y="79738"/>
                    <a:pt x="211074" y="78680"/>
                  </a:cubicBezTo>
                  <a:cubicBezTo>
                    <a:pt x="213799" y="77661"/>
                    <a:pt x="216332" y="76213"/>
                    <a:pt x="218599" y="74394"/>
                  </a:cubicBezTo>
                  <a:cubicBezTo>
                    <a:pt x="221238" y="71784"/>
                    <a:pt x="223486" y="68793"/>
                    <a:pt x="225267" y="65536"/>
                  </a:cubicBezTo>
                  <a:lnTo>
                    <a:pt x="231839" y="69060"/>
                  </a:lnTo>
                  <a:cubicBezTo>
                    <a:pt x="229953" y="72880"/>
                    <a:pt x="227410" y="76328"/>
                    <a:pt x="224314" y="79252"/>
                  </a:cubicBezTo>
                  <a:cubicBezTo>
                    <a:pt x="221542" y="81824"/>
                    <a:pt x="218314" y="83862"/>
                    <a:pt x="214789" y="85253"/>
                  </a:cubicBezTo>
                  <a:cubicBezTo>
                    <a:pt x="210941" y="86643"/>
                    <a:pt x="206874" y="87320"/>
                    <a:pt x="202788" y="87253"/>
                  </a:cubicBezTo>
                  <a:cubicBezTo>
                    <a:pt x="193987" y="87834"/>
                    <a:pt x="185405" y="84319"/>
                    <a:pt x="179547" y="77728"/>
                  </a:cubicBezTo>
                  <a:cubicBezTo>
                    <a:pt x="174108" y="71699"/>
                    <a:pt x="171117" y="63850"/>
                    <a:pt x="171165" y="55725"/>
                  </a:cubicBezTo>
                  <a:cubicBezTo>
                    <a:pt x="171098" y="48267"/>
                    <a:pt x="173584" y="41000"/>
                    <a:pt x="178213" y="35151"/>
                  </a:cubicBezTo>
                  <a:cubicBezTo>
                    <a:pt x="183842" y="27560"/>
                    <a:pt x="192863" y="23245"/>
                    <a:pt x="202311" y="23626"/>
                  </a:cubicBezTo>
                  <a:close/>
                  <a:moveTo>
                    <a:pt x="783051" y="23436"/>
                  </a:moveTo>
                  <a:cubicBezTo>
                    <a:pt x="791909" y="23207"/>
                    <a:pt x="800415" y="26903"/>
                    <a:pt x="806292" y="33532"/>
                  </a:cubicBezTo>
                  <a:cubicBezTo>
                    <a:pt x="811816" y="39514"/>
                    <a:pt x="814817" y="47391"/>
                    <a:pt x="814674" y="55535"/>
                  </a:cubicBezTo>
                  <a:cubicBezTo>
                    <a:pt x="814760" y="63812"/>
                    <a:pt x="811578" y="71785"/>
                    <a:pt x="805816" y="77728"/>
                  </a:cubicBezTo>
                  <a:cubicBezTo>
                    <a:pt x="799977" y="84062"/>
                    <a:pt x="791662" y="87539"/>
                    <a:pt x="783051" y="87253"/>
                  </a:cubicBezTo>
                  <a:cubicBezTo>
                    <a:pt x="774412" y="87558"/>
                    <a:pt x="766058" y="84081"/>
                    <a:pt x="760191" y="77728"/>
                  </a:cubicBezTo>
                  <a:cubicBezTo>
                    <a:pt x="754428" y="71785"/>
                    <a:pt x="751247" y="63812"/>
                    <a:pt x="751333" y="55535"/>
                  </a:cubicBezTo>
                  <a:cubicBezTo>
                    <a:pt x="751237" y="47429"/>
                    <a:pt x="754228" y="39600"/>
                    <a:pt x="759715" y="33627"/>
                  </a:cubicBezTo>
                  <a:cubicBezTo>
                    <a:pt x="765620" y="26969"/>
                    <a:pt x="774154" y="23236"/>
                    <a:pt x="783051" y="23436"/>
                  </a:cubicBezTo>
                  <a:close/>
                  <a:moveTo>
                    <a:pt x="711804" y="23436"/>
                  </a:moveTo>
                  <a:cubicBezTo>
                    <a:pt x="715747" y="23407"/>
                    <a:pt x="719671" y="24017"/>
                    <a:pt x="723424" y="25246"/>
                  </a:cubicBezTo>
                  <a:cubicBezTo>
                    <a:pt x="726853" y="26322"/>
                    <a:pt x="730072" y="27960"/>
                    <a:pt x="732949" y="30103"/>
                  </a:cubicBezTo>
                  <a:cubicBezTo>
                    <a:pt x="735540" y="32170"/>
                    <a:pt x="737712" y="34732"/>
                    <a:pt x="739331" y="37628"/>
                  </a:cubicBezTo>
                  <a:lnTo>
                    <a:pt x="733139" y="41438"/>
                  </a:lnTo>
                  <a:cubicBezTo>
                    <a:pt x="728063" y="34466"/>
                    <a:pt x="719852" y="30475"/>
                    <a:pt x="711232" y="30770"/>
                  </a:cubicBezTo>
                  <a:cubicBezTo>
                    <a:pt x="704364" y="30570"/>
                    <a:pt x="697697" y="33142"/>
                    <a:pt x="692754" y="37914"/>
                  </a:cubicBezTo>
                  <a:cubicBezTo>
                    <a:pt x="687991" y="42410"/>
                    <a:pt x="685334" y="48696"/>
                    <a:pt x="685419" y="55249"/>
                  </a:cubicBezTo>
                  <a:cubicBezTo>
                    <a:pt x="685400" y="59640"/>
                    <a:pt x="686591" y="63955"/>
                    <a:pt x="688848" y="67727"/>
                  </a:cubicBezTo>
                  <a:cubicBezTo>
                    <a:pt x="691039" y="71756"/>
                    <a:pt x="694344" y="75061"/>
                    <a:pt x="698373" y="77252"/>
                  </a:cubicBezTo>
                  <a:cubicBezTo>
                    <a:pt x="702412" y="79414"/>
                    <a:pt x="706936" y="80529"/>
                    <a:pt x="711518" y="80491"/>
                  </a:cubicBezTo>
                  <a:cubicBezTo>
                    <a:pt x="720100" y="80624"/>
                    <a:pt x="728234" y="76661"/>
                    <a:pt x="733425" y="69823"/>
                  </a:cubicBezTo>
                  <a:lnTo>
                    <a:pt x="739616" y="73823"/>
                  </a:lnTo>
                  <a:cubicBezTo>
                    <a:pt x="736683" y="78205"/>
                    <a:pt x="732644" y="81719"/>
                    <a:pt x="727901" y="84015"/>
                  </a:cubicBezTo>
                  <a:cubicBezTo>
                    <a:pt x="722662" y="86482"/>
                    <a:pt x="716928" y="87720"/>
                    <a:pt x="711137" y="87634"/>
                  </a:cubicBezTo>
                  <a:cubicBezTo>
                    <a:pt x="702240" y="87806"/>
                    <a:pt x="693649" y="84367"/>
                    <a:pt x="687324" y="78109"/>
                  </a:cubicBezTo>
                  <a:cubicBezTo>
                    <a:pt x="681114" y="72375"/>
                    <a:pt x="677647" y="64270"/>
                    <a:pt x="677799" y="55821"/>
                  </a:cubicBezTo>
                  <a:cubicBezTo>
                    <a:pt x="677790" y="50058"/>
                    <a:pt x="679342" y="44400"/>
                    <a:pt x="682276" y="39438"/>
                  </a:cubicBezTo>
                  <a:cubicBezTo>
                    <a:pt x="685162" y="34437"/>
                    <a:pt x="689382" y="30351"/>
                    <a:pt x="694468" y="27627"/>
                  </a:cubicBezTo>
                  <a:cubicBezTo>
                    <a:pt x="699802" y="24808"/>
                    <a:pt x="705765" y="23369"/>
                    <a:pt x="711804" y="23436"/>
                  </a:cubicBezTo>
                  <a:close/>
                  <a:moveTo>
                    <a:pt x="262414" y="23245"/>
                  </a:moveTo>
                  <a:cubicBezTo>
                    <a:pt x="268786" y="23798"/>
                    <a:pt x="274692" y="26807"/>
                    <a:pt x="278892" y="31627"/>
                  </a:cubicBezTo>
                  <a:lnTo>
                    <a:pt x="273939" y="36771"/>
                  </a:lnTo>
                  <a:cubicBezTo>
                    <a:pt x="270777" y="33246"/>
                    <a:pt x="266376" y="31094"/>
                    <a:pt x="261652" y="30770"/>
                  </a:cubicBezTo>
                  <a:cubicBezTo>
                    <a:pt x="259223" y="30732"/>
                    <a:pt x="256871" y="31618"/>
                    <a:pt x="255080" y="33246"/>
                  </a:cubicBezTo>
                  <a:cubicBezTo>
                    <a:pt x="253394" y="34704"/>
                    <a:pt x="252422" y="36828"/>
                    <a:pt x="252413" y="39056"/>
                  </a:cubicBezTo>
                  <a:cubicBezTo>
                    <a:pt x="252499" y="41152"/>
                    <a:pt x="253261" y="43162"/>
                    <a:pt x="254604" y="44772"/>
                  </a:cubicBezTo>
                  <a:cubicBezTo>
                    <a:pt x="257385" y="47439"/>
                    <a:pt x="260604" y="49601"/>
                    <a:pt x="264129" y="51153"/>
                  </a:cubicBezTo>
                  <a:cubicBezTo>
                    <a:pt x="268643" y="53201"/>
                    <a:pt x="272701" y="56154"/>
                    <a:pt x="276035" y="59821"/>
                  </a:cubicBezTo>
                  <a:cubicBezTo>
                    <a:pt x="278016" y="62602"/>
                    <a:pt x="279073" y="65936"/>
                    <a:pt x="279083" y="69346"/>
                  </a:cubicBezTo>
                  <a:cubicBezTo>
                    <a:pt x="279130" y="74109"/>
                    <a:pt x="277235" y="78681"/>
                    <a:pt x="273844" y="82014"/>
                  </a:cubicBezTo>
                  <a:cubicBezTo>
                    <a:pt x="270339" y="85434"/>
                    <a:pt x="265595" y="87291"/>
                    <a:pt x="260699" y="87158"/>
                  </a:cubicBezTo>
                  <a:cubicBezTo>
                    <a:pt x="257204" y="87158"/>
                    <a:pt x="253756" y="86377"/>
                    <a:pt x="250603" y="84872"/>
                  </a:cubicBezTo>
                  <a:cubicBezTo>
                    <a:pt x="247526" y="83405"/>
                    <a:pt x="244821" y="81262"/>
                    <a:pt x="242697" y="78585"/>
                  </a:cubicBezTo>
                  <a:lnTo>
                    <a:pt x="247650" y="72966"/>
                  </a:lnTo>
                  <a:cubicBezTo>
                    <a:pt x="250651" y="76995"/>
                    <a:pt x="255299" y="79471"/>
                    <a:pt x="260319" y="79728"/>
                  </a:cubicBezTo>
                  <a:cubicBezTo>
                    <a:pt x="263262" y="79814"/>
                    <a:pt x="266129" y="78757"/>
                    <a:pt x="268320" y="76776"/>
                  </a:cubicBezTo>
                  <a:cubicBezTo>
                    <a:pt x="270406" y="74985"/>
                    <a:pt x="271625" y="72385"/>
                    <a:pt x="271653" y="69632"/>
                  </a:cubicBezTo>
                  <a:cubicBezTo>
                    <a:pt x="271634" y="67441"/>
                    <a:pt x="270863" y="65317"/>
                    <a:pt x="269463" y="63631"/>
                  </a:cubicBezTo>
                  <a:cubicBezTo>
                    <a:pt x="266653" y="60983"/>
                    <a:pt x="263433" y="58802"/>
                    <a:pt x="259938" y="57154"/>
                  </a:cubicBezTo>
                  <a:cubicBezTo>
                    <a:pt x="255623" y="55259"/>
                    <a:pt x="251784" y="52430"/>
                    <a:pt x="248698" y="48867"/>
                  </a:cubicBezTo>
                  <a:cubicBezTo>
                    <a:pt x="246698" y="46105"/>
                    <a:pt x="245660" y="42752"/>
                    <a:pt x="245745" y="39342"/>
                  </a:cubicBezTo>
                  <a:cubicBezTo>
                    <a:pt x="245631" y="34999"/>
                    <a:pt x="247355" y="30808"/>
                    <a:pt x="250508" y="27817"/>
                  </a:cubicBezTo>
                  <a:cubicBezTo>
                    <a:pt x="253699" y="24760"/>
                    <a:pt x="257994" y="23112"/>
                    <a:pt x="262414" y="23245"/>
                  </a:cubicBezTo>
                  <a:close/>
                  <a:moveTo>
                    <a:pt x="19813" y="23245"/>
                  </a:moveTo>
                  <a:cubicBezTo>
                    <a:pt x="26146" y="23845"/>
                    <a:pt x="32005" y="26836"/>
                    <a:pt x="36196" y="31627"/>
                  </a:cubicBezTo>
                  <a:lnTo>
                    <a:pt x="31147" y="36771"/>
                  </a:lnTo>
                  <a:cubicBezTo>
                    <a:pt x="28023" y="33256"/>
                    <a:pt x="23651" y="31104"/>
                    <a:pt x="18955" y="30770"/>
                  </a:cubicBezTo>
                  <a:cubicBezTo>
                    <a:pt x="16526" y="30732"/>
                    <a:pt x="14174" y="31618"/>
                    <a:pt x="12383" y="33247"/>
                  </a:cubicBezTo>
                  <a:cubicBezTo>
                    <a:pt x="10697" y="34704"/>
                    <a:pt x="9725" y="36828"/>
                    <a:pt x="9716" y="39057"/>
                  </a:cubicBezTo>
                  <a:cubicBezTo>
                    <a:pt x="9802" y="41152"/>
                    <a:pt x="10564" y="43162"/>
                    <a:pt x="11907" y="44772"/>
                  </a:cubicBezTo>
                  <a:cubicBezTo>
                    <a:pt x="14688" y="47439"/>
                    <a:pt x="17907" y="49601"/>
                    <a:pt x="21432" y="51154"/>
                  </a:cubicBezTo>
                  <a:cubicBezTo>
                    <a:pt x="25928" y="53201"/>
                    <a:pt x="29947" y="56145"/>
                    <a:pt x="33243" y="59821"/>
                  </a:cubicBezTo>
                  <a:cubicBezTo>
                    <a:pt x="35291" y="62574"/>
                    <a:pt x="36396" y="65917"/>
                    <a:pt x="36386" y="69346"/>
                  </a:cubicBezTo>
                  <a:cubicBezTo>
                    <a:pt x="36443" y="74128"/>
                    <a:pt x="34510" y="78710"/>
                    <a:pt x="31052" y="82015"/>
                  </a:cubicBezTo>
                  <a:cubicBezTo>
                    <a:pt x="27594" y="85453"/>
                    <a:pt x="22880" y="87311"/>
                    <a:pt x="18003" y="87158"/>
                  </a:cubicBezTo>
                  <a:cubicBezTo>
                    <a:pt x="14507" y="87158"/>
                    <a:pt x="11059" y="86377"/>
                    <a:pt x="7906" y="84872"/>
                  </a:cubicBezTo>
                  <a:cubicBezTo>
                    <a:pt x="4820" y="83405"/>
                    <a:pt x="2124" y="81262"/>
                    <a:pt x="0" y="78586"/>
                  </a:cubicBezTo>
                  <a:lnTo>
                    <a:pt x="4954" y="72966"/>
                  </a:lnTo>
                  <a:cubicBezTo>
                    <a:pt x="7954" y="76995"/>
                    <a:pt x="12602" y="79472"/>
                    <a:pt x="17622" y="79729"/>
                  </a:cubicBezTo>
                  <a:cubicBezTo>
                    <a:pt x="20574" y="79814"/>
                    <a:pt x="23432" y="78757"/>
                    <a:pt x="25623" y="76776"/>
                  </a:cubicBezTo>
                  <a:cubicBezTo>
                    <a:pt x="27718" y="74985"/>
                    <a:pt x="28928" y="72385"/>
                    <a:pt x="28956" y="69632"/>
                  </a:cubicBezTo>
                  <a:cubicBezTo>
                    <a:pt x="28937" y="67441"/>
                    <a:pt x="28166" y="65317"/>
                    <a:pt x="26766" y="63631"/>
                  </a:cubicBezTo>
                  <a:cubicBezTo>
                    <a:pt x="23956" y="60974"/>
                    <a:pt x="20746" y="58793"/>
                    <a:pt x="17241" y="57154"/>
                  </a:cubicBezTo>
                  <a:cubicBezTo>
                    <a:pt x="12973" y="55230"/>
                    <a:pt x="9163" y="52401"/>
                    <a:pt x="6097" y="48868"/>
                  </a:cubicBezTo>
                  <a:cubicBezTo>
                    <a:pt x="4096" y="46105"/>
                    <a:pt x="3058" y="42753"/>
                    <a:pt x="3144" y="39343"/>
                  </a:cubicBezTo>
                  <a:cubicBezTo>
                    <a:pt x="2991" y="34990"/>
                    <a:pt x="4725" y="30789"/>
                    <a:pt x="7906" y="27817"/>
                  </a:cubicBezTo>
                  <a:cubicBezTo>
                    <a:pt x="11088" y="24741"/>
                    <a:pt x="15383" y="23083"/>
                    <a:pt x="19813" y="23245"/>
                  </a:cubicBezTo>
                  <a:close/>
                  <a:moveTo>
                    <a:pt x="857726" y="23150"/>
                  </a:moveTo>
                  <a:cubicBezTo>
                    <a:pt x="860612" y="23141"/>
                    <a:pt x="863460" y="23722"/>
                    <a:pt x="866108" y="24865"/>
                  </a:cubicBezTo>
                  <a:cubicBezTo>
                    <a:pt x="868594" y="25865"/>
                    <a:pt x="870813" y="27427"/>
                    <a:pt x="872585" y="29437"/>
                  </a:cubicBezTo>
                  <a:cubicBezTo>
                    <a:pt x="874576" y="31885"/>
                    <a:pt x="876071" y="34695"/>
                    <a:pt x="876966" y="37724"/>
                  </a:cubicBezTo>
                  <a:cubicBezTo>
                    <a:pt x="879157" y="33352"/>
                    <a:pt x="882443" y="29608"/>
                    <a:pt x="886491" y="26865"/>
                  </a:cubicBezTo>
                  <a:cubicBezTo>
                    <a:pt x="890235" y="24436"/>
                    <a:pt x="894607" y="23141"/>
                    <a:pt x="899065" y="23150"/>
                  </a:cubicBezTo>
                  <a:cubicBezTo>
                    <a:pt x="903008" y="23065"/>
                    <a:pt x="906894" y="24160"/>
                    <a:pt x="910209" y="26294"/>
                  </a:cubicBezTo>
                  <a:cubicBezTo>
                    <a:pt x="913438" y="28446"/>
                    <a:pt x="915933" y="31542"/>
                    <a:pt x="917352" y="35152"/>
                  </a:cubicBezTo>
                  <a:cubicBezTo>
                    <a:pt x="919219" y="40667"/>
                    <a:pt x="920029" y="46486"/>
                    <a:pt x="919734" y="52297"/>
                  </a:cubicBezTo>
                  <a:lnTo>
                    <a:pt x="919734" y="85444"/>
                  </a:lnTo>
                  <a:lnTo>
                    <a:pt x="911733" y="85444"/>
                  </a:lnTo>
                  <a:lnTo>
                    <a:pt x="911733" y="52297"/>
                  </a:lnTo>
                  <a:cubicBezTo>
                    <a:pt x="911990" y="47772"/>
                    <a:pt x="911504" y="43239"/>
                    <a:pt x="910304" y="38867"/>
                  </a:cubicBezTo>
                  <a:cubicBezTo>
                    <a:pt x="909428" y="36419"/>
                    <a:pt x="907751" y="34333"/>
                    <a:pt x="905541" y="32961"/>
                  </a:cubicBezTo>
                  <a:cubicBezTo>
                    <a:pt x="903170" y="31418"/>
                    <a:pt x="900369" y="30646"/>
                    <a:pt x="897541" y="30770"/>
                  </a:cubicBezTo>
                  <a:cubicBezTo>
                    <a:pt x="893807" y="30713"/>
                    <a:pt x="890159" y="31885"/>
                    <a:pt x="887158" y="34104"/>
                  </a:cubicBezTo>
                  <a:cubicBezTo>
                    <a:pt x="884034" y="36304"/>
                    <a:pt x="881643" y="39390"/>
                    <a:pt x="880300" y="42962"/>
                  </a:cubicBezTo>
                  <a:cubicBezTo>
                    <a:pt x="878500" y="49144"/>
                    <a:pt x="877757" y="55583"/>
                    <a:pt x="878109" y="62012"/>
                  </a:cubicBezTo>
                  <a:lnTo>
                    <a:pt x="878109" y="85825"/>
                  </a:lnTo>
                  <a:lnTo>
                    <a:pt x="870394" y="85825"/>
                  </a:lnTo>
                  <a:lnTo>
                    <a:pt x="870394" y="54678"/>
                  </a:lnTo>
                  <a:cubicBezTo>
                    <a:pt x="870623" y="49687"/>
                    <a:pt x="870175" y="44686"/>
                    <a:pt x="869061" y="39819"/>
                  </a:cubicBezTo>
                  <a:cubicBezTo>
                    <a:pt x="868194" y="37238"/>
                    <a:pt x="866527" y="34999"/>
                    <a:pt x="864298" y="33437"/>
                  </a:cubicBezTo>
                  <a:cubicBezTo>
                    <a:pt x="861888" y="31875"/>
                    <a:pt x="859069" y="31075"/>
                    <a:pt x="856202" y="31151"/>
                  </a:cubicBezTo>
                  <a:cubicBezTo>
                    <a:pt x="852554" y="31142"/>
                    <a:pt x="848991" y="32275"/>
                    <a:pt x="846010" y="34390"/>
                  </a:cubicBezTo>
                  <a:cubicBezTo>
                    <a:pt x="842867" y="36552"/>
                    <a:pt x="840447" y="39600"/>
                    <a:pt x="839057" y="43153"/>
                  </a:cubicBezTo>
                  <a:cubicBezTo>
                    <a:pt x="837276" y="48620"/>
                    <a:pt x="836504" y="54364"/>
                    <a:pt x="836771" y="60107"/>
                  </a:cubicBezTo>
                  <a:lnTo>
                    <a:pt x="836771" y="85825"/>
                  </a:lnTo>
                  <a:lnTo>
                    <a:pt x="828960" y="85825"/>
                  </a:lnTo>
                  <a:lnTo>
                    <a:pt x="829056" y="24674"/>
                  </a:lnTo>
                  <a:lnTo>
                    <a:pt x="836866" y="24674"/>
                  </a:lnTo>
                  <a:lnTo>
                    <a:pt x="836866" y="35152"/>
                  </a:lnTo>
                  <a:cubicBezTo>
                    <a:pt x="839105" y="31828"/>
                    <a:pt x="841953" y="28951"/>
                    <a:pt x="845248" y="26675"/>
                  </a:cubicBezTo>
                  <a:cubicBezTo>
                    <a:pt x="849011" y="24379"/>
                    <a:pt x="853325" y="23160"/>
                    <a:pt x="857726" y="23150"/>
                  </a:cubicBezTo>
                  <a:close/>
                  <a:moveTo>
                    <a:pt x="321373" y="23149"/>
                  </a:moveTo>
                  <a:cubicBezTo>
                    <a:pt x="324259" y="23140"/>
                    <a:pt x="327107" y="23721"/>
                    <a:pt x="329755" y="24864"/>
                  </a:cubicBezTo>
                  <a:cubicBezTo>
                    <a:pt x="332222" y="25893"/>
                    <a:pt x="334442" y="27455"/>
                    <a:pt x="336232" y="29436"/>
                  </a:cubicBezTo>
                  <a:cubicBezTo>
                    <a:pt x="338194" y="31903"/>
                    <a:pt x="339671" y="34713"/>
                    <a:pt x="340614" y="37723"/>
                  </a:cubicBezTo>
                  <a:cubicBezTo>
                    <a:pt x="342804" y="33351"/>
                    <a:pt x="346091" y="29608"/>
                    <a:pt x="350139" y="26864"/>
                  </a:cubicBezTo>
                  <a:cubicBezTo>
                    <a:pt x="353882" y="24435"/>
                    <a:pt x="358254" y="23140"/>
                    <a:pt x="362712" y="23149"/>
                  </a:cubicBezTo>
                  <a:cubicBezTo>
                    <a:pt x="366655" y="23083"/>
                    <a:pt x="370532" y="24178"/>
                    <a:pt x="373856" y="26293"/>
                  </a:cubicBezTo>
                  <a:cubicBezTo>
                    <a:pt x="377047" y="28493"/>
                    <a:pt x="379523" y="31570"/>
                    <a:pt x="381000" y="35151"/>
                  </a:cubicBezTo>
                  <a:cubicBezTo>
                    <a:pt x="382781" y="40685"/>
                    <a:pt x="383552" y="46486"/>
                    <a:pt x="383286" y="52296"/>
                  </a:cubicBezTo>
                  <a:lnTo>
                    <a:pt x="383286" y="85443"/>
                  </a:lnTo>
                  <a:lnTo>
                    <a:pt x="375380" y="85443"/>
                  </a:lnTo>
                  <a:lnTo>
                    <a:pt x="375380" y="52296"/>
                  </a:lnTo>
                  <a:cubicBezTo>
                    <a:pt x="375637" y="47772"/>
                    <a:pt x="375152" y="43238"/>
                    <a:pt x="373951" y="38866"/>
                  </a:cubicBezTo>
                  <a:cubicBezTo>
                    <a:pt x="373046" y="36437"/>
                    <a:pt x="371370" y="34360"/>
                    <a:pt x="369189" y="32960"/>
                  </a:cubicBezTo>
                  <a:cubicBezTo>
                    <a:pt x="366808" y="31436"/>
                    <a:pt x="364017" y="30674"/>
                    <a:pt x="361188" y="30769"/>
                  </a:cubicBezTo>
                  <a:cubicBezTo>
                    <a:pt x="357454" y="30712"/>
                    <a:pt x="353806" y="31884"/>
                    <a:pt x="350806" y="34103"/>
                  </a:cubicBezTo>
                  <a:cubicBezTo>
                    <a:pt x="347681" y="36303"/>
                    <a:pt x="345291" y="39390"/>
                    <a:pt x="343948" y="42961"/>
                  </a:cubicBezTo>
                  <a:cubicBezTo>
                    <a:pt x="342100" y="49134"/>
                    <a:pt x="341357" y="55582"/>
                    <a:pt x="341757" y="62011"/>
                  </a:cubicBezTo>
                  <a:lnTo>
                    <a:pt x="341757" y="85824"/>
                  </a:lnTo>
                  <a:lnTo>
                    <a:pt x="333946" y="85824"/>
                  </a:lnTo>
                  <a:lnTo>
                    <a:pt x="333946" y="54677"/>
                  </a:lnTo>
                  <a:cubicBezTo>
                    <a:pt x="334213" y="49677"/>
                    <a:pt x="333727" y="44676"/>
                    <a:pt x="332518" y="39818"/>
                  </a:cubicBezTo>
                  <a:cubicBezTo>
                    <a:pt x="331679" y="37218"/>
                    <a:pt x="330003" y="34980"/>
                    <a:pt x="327755" y="33436"/>
                  </a:cubicBezTo>
                  <a:cubicBezTo>
                    <a:pt x="325345" y="31874"/>
                    <a:pt x="322526" y="31074"/>
                    <a:pt x="319659" y="31150"/>
                  </a:cubicBezTo>
                  <a:cubicBezTo>
                    <a:pt x="316039" y="31141"/>
                    <a:pt x="312505" y="32274"/>
                    <a:pt x="309562" y="34389"/>
                  </a:cubicBezTo>
                  <a:cubicBezTo>
                    <a:pt x="306419" y="36551"/>
                    <a:pt x="304000" y="39599"/>
                    <a:pt x="302609" y="43152"/>
                  </a:cubicBezTo>
                  <a:cubicBezTo>
                    <a:pt x="300828" y="48619"/>
                    <a:pt x="300056" y="54363"/>
                    <a:pt x="300323" y="60107"/>
                  </a:cubicBezTo>
                  <a:lnTo>
                    <a:pt x="300323" y="85824"/>
                  </a:lnTo>
                  <a:lnTo>
                    <a:pt x="292512" y="85824"/>
                  </a:lnTo>
                  <a:lnTo>
                    <a:pt x="292703" y="24674"/>
                  </a:lnTo>
                  <a:lnTo>
                    <a:pt x="300514" y="24674"/>
                  </a:lnTo>
                  <a:lnTo>
                    <a:pt x="300514" y="35151"/>
                  </a:lnTo>
                  <a:cubicBezTo>
                    <a:pt x="302752" y="31827"/>
                    <a:pt x="305600" y="28950"/>
                    <a:pt x="308895" y="26674"/>
                  </a:cubicBezTo>
                  <a:cubicBezTo>
                    <a:pt x="312648" y="24359"/>
                    <a:pt x="316963" y="23140"/>
                    <a:pt x="321373" y="23149"/>
                  </a:cubicBezTo>
                  <a:close/>
                  <a:moveTo>
                    <a:pt x="508635" y="22959"/>
                  </a:moveTo>
                  <a:cubicBezTo>
                    <a:pt x="512921" y="22883"/>
                    <a:pt x="517131" y="24073"/>
                    <a:pt x="520731" y="26388"/>
                  </a:cubicBezTo>
                  <a:cubicBezTo>
                    <a:pt x="524237" y="28703"/>
                    <a:pt x="526961" y="32017"/>
                    <a:pt x="528542" y="35913"/>
                  </a:cubicBezTo>
                  <a:cubicBezTo>
                    <a:pt x="530475" y="41809"/>
                    <a:pt x="531314" y="48000"/>
                    <a:pt x="531018" y="54201"/>
                  </a:cubicBezTo>
                  <a:lnTo>
                    <a:pt x="531018" y="85443"/>
                  </a:lnTo>
                  <a:lnTo>
                    <a:pt x="523208" y="85443"/>
                  </a:lnTo>
                  <a:lnTo>
                    <a:pt x="523208" y="56868"/>
                  </a:lnTo>
                  <a:cubicBezTo>
                    <a:pt x="523379" y="52182"/>
                    <a:pt x="523094" y="47495"/>
                    <a:pt x="522351" y="42866"/>
                  </a:cubicBezTo>
                  <a:cubicBezTo>
                    <a:pt x="521789" y="39171"/>
                    <a:pt x="519931" y="35799"/>
                    <a:pt x="517112" y="33341"/>
                  </a:cubicBezTo>
                  <a:cubicBezTo>
                    <a:pt x="514216" y="31217"/>
                    <a:pt x="510692" y="30150"/>
                    <a:pt x="507111" y="30293"/>
                  </a:cubicBezTo>
                  <a:cubicBezTo>
                    <a:pt x="502415" y="30255"/>
                    <a:pt x="497872" y="31951"/>
                    <a:pt x="494347" y="35056"/>
                  </a:cubicBezTo>
                  <a:cubicBezTo>
                    <a:pt x="490709" y="37989"/>
                    <a:pt x="488127" y="42038"/>
                    <a:pt x="487013" y="46581"/>
                  </a:cubicBezTo>
                  <a:cubicBezTo>
                    <a:pt x="486060" y="52048"/>
                    <a:pt x="485670" y="57601"/>
                    <a:pt x="485870" y="63154"/>
                  </a:cubicBezTo>
                  <a:lnTo>
                    <a:pt x="485870" y="85443"/>
                  </a:lnTo>
                  <a:lnTo>
                    <a:pt x="478059" y="85443"/>
                  </a:lnTo>
                  <a:lnTo>
                    <a:pt x="478059" y="24673"/>
                  </a:lnTo>
                  <a:lnTo>
                    <a:pt x="485870" y="24673"/>
                  </a:lnTo>
                  <a:lnTo>
                    <a:pt x="485870" y="35532"/>
                  </a:lnTo>
                  <a:cubicBezTo>
                    <a:pt x="488623" y="31665"/>
                    <a:pt x="492166" y="28417"/>
                    <a:pt x="496252" y="26007"/>
                  </a:cubicBezTo>
                  <a:cubicBezTo>
                    <a:pt x="500062" y="23988"/>
                    <a:pt x="504320" y="22940"/>
                    <a:pt x="508635" y="22959"/>
                  </a:cubicBezTo>
                  <a:close/>
                  <a:moveTo>
                    <a:pt x="599218" y="22769"/>
                  </a:moveTo>
                  <a:cubicBezTo>
                    <a:pt x="603914" y="22712"/>
                    <a:pt x="608553" y="23788"/>
                    <a:pt x="612744" y="25913"/>
                  </a:cubicBezTo>
                  <a:cubicBezTo>
                    <a:pt x="616954" y="28227"/>
                    <a:pt x="620573" y="31485"/>
                    <a:pt x="623316" y="35438"/>
                  </a:cubicBezTo>
                  <a:lnTo>
                    <a:pt x="623316" y="24674"/>
                  </a:lnTo>
                  <a:lnTo>
                    <a:pt x="631127" y="24674"/>
                  </a:lnTo>
                  <a:lnTo>
                    <a:pt x="631127" y="85444"/>
                  </a:lnTo>
                  <a:lnTo>
                    <a:pt x="623412" y="85444"/>
                  </a:lnTo>
                  <a:lnTo>
                    <a:pt x="623412" y="74966"/>
                  </a:lnTo>
                  <a:cubicBezTo>
                    <a:pt x="620449" y="78700"/>
                    <a:pt x="616716" y="81758"/>
                    <a:pt x="612458" y="83920"/>
                  </a:cubicBezTo>
                  <a:cubicBezTo>
                    <a:pt x="608295" y="86015"/>
                    <a:pt x="603685" y="87063"/>
                    <a:pt x="599028" y="86968"/>
                  </a:cubicBezTo>
                  <a:cubicBezTo>
                    <a:pt x="590684" y="87015"/>
                    <a:pt x="582702" y="83558"/>
                    <a:pt x="577025" y="77443"/>
                  </a:cubicBezTo>
                  <a:cubicBezTo>
                    <a:pt x="570862" y="71480"/>
                    <a:pt x="567414" y="63251"/>
                    <a:pt x="567500" y="54678"/>
                  </a:cubicBezTo>
                  <a:cubicBezTo>
                    <a:pt x="567424" y="46220"/>
                    <a:pt x="570872" y="38105"/>
                    <a:pt x="577025" y="32294"/>
                  </a:cubicBezTo>
                  <a:cubicBezTo>
                    <a:pt x="582740" y="26122"/>
                    <a:pt x="590808" y="22655"/>
                    <a:pt x="599218" y="22769"/>
                  </a:cubicBezTo>
                  <a:close/>
                  <a:moveTo>
                    <a:pt x="428911" y="22769"/>
                  </a:moveTo>
                  <a:cubicBezTo>
                    <a:pt x="433607" y="22712"/>
                    <a:pt x="438246" y="23788"/>
                    <a:pt x="442437" y="25912"/>
                  </a:cubicBezTo>
                  <a:cubicBezTo>
                    <a:pt x="446647" y="28227"/>
                    <a:pt x="450266" y="31484"/>
                    <a:pt x="453009" y="35437"/>
                  </a:cubicBezTo>
                  <a:lnTo>
                    <a:pt x="453009" y="24674"/>
                  </a:lnTo>
                  <a:lnTo>
                    <a:pt x="460820" y="24674"/>
                  </a:lnTo>
                  <a:lnTo>
                    <a:pt x="460820" y="85443"/>
                  </a:lnTo>
                  <a:lnTo>
                    <a:pt x="453105" y="85443"/>
                  </a:lnTo>
                  <a:lnTo>
                    <a:pt x="453105" y="74966"/>
                  </a:lnTo>
                  <a:cubicBezTo>
                    <a:pt x="450162" y="78719"/>
                    <a:pt x="446418" y="81786"/>
                    <a:pt x="442151" y="83919"/>
                  </a:cubicBezTo>
                  <a:cubicBezTo>
                    <a:pt x="437988" y="86015"/>
                    <a:pt x="433378" y="87063"/>
                    <a:pt x="428721" y="86967"/>
                  </a:cubicBezTo>
                  <a:cubicBezTo>
                    <a:pt x="420377" y="87015"/>
                    <a:pt x="412395" y="83557"/>
                    <a:pt x="406718" y="77442"/>
                  </a:cubicBezTo>
                  <a:cubicBezTo>
                    <a:pt x="400555" y="71480"/>
                    <a:pt x="397107" y="63250"/>
                    <a:pt x="397193" y="54677"/>
                  </a:cubicBezTo>
                  <a:cubicBezTo>
                    <a:pt x="397155" y="46229"/>
                    <a:pt x="400603" y="38132"/>
                    <a:pt x="406718" y="32294"/>
                  </a:cubicBezTo>
                  <a:cubicBezTo>
                    <a:pt x="412452" y="26141"/>
                    <a:pt x="420501" y="22683"/>
                    <a:pt x="428911" y="22769"/>
                  </a:cubicBezTo>
                  <a:close/>
                  <a:moveTo>
                    <a:pt x="48863" y="1529"/>
                  </a:moveTo>
                  <a:lnTo>
                    <a:pt x="56674" y="1529"/>
                  </a:lnTo>
                  <a:lnTo>
                    <a:pt x="56674" y="85730"/>
                  </a:lnTo>
                  <a:lnTo>
                    <a:pt x="48863" y="85730"/>
                  </a:lnTo>
                  <a:close/>
                  <a:moveTo>
                    <a:pt x="148209" y="1147"/>
                  </a:moveTo>
                  <a:lnTo>
                    <a:pt x="156020" y="1528"/>
                  </a:lnTo>
                  <a:lnTo>
                    <a:pt x="156020" y="85729"/>
                  </a:lnTo>
                  <a:lnTo>
                    <a:pt x="148305" y="85729"/>
                  </a:lnTo>
                  <a:lnTo>
                    <a:pt x="148305" y="75251"/>
                  </a:lnTo>
                  <a:cubicBezTo>
                    <a:pt x="145342" y="78985"/>
                    <a:pt x="141609" y="82042"/>
                    <a:pt x="137351" y="84205"/>
                  </a:cubicBezTo>
                  <a:cubicBezTo>
                    <a:pt x="133188" y="86300"/>
                    <a:pt x="128578" y="87348"/>
                    <a:pt x="123921" y="87253"/>
                  </a:cubicBezTo>
                  <a:cubicBezTo>
                    <a:pt x="115577" y="87300"/>
                    <a:pt x="107595" y="83843"/>
                    <a:pt x="101918" y="77728"/>
                  </a:cubicBezTo>
                  <a:cubicBezTo>
                    <a:pt x="95755" y="71765"/>
                    <a:pt x="92307" y="63535"/>
                    <a:pt x="92393" y="54963"/>
                  </a:cubicBezTo>
                  <a:cubicBezTo>
                    <a:pt x="92355" y="46514"/>
                    <a:pt x="95803" y="38418"/>
                    <a:pt x="101918" y="32579"/>
                  </a:cubicBezTo>
                  <a:cubicBezTo>
                    <a:pt x="107633" y="26407"/>
                    <a:pt x="115701" y="22940"/>
                    <a:pt x="124111" y="23054"/>
                  </a:cubicBezTo>
                  <a:cubicBezTo>
                    <a:pt x="128807" y="22997"/>
                    <a:pt x="133446" y="24073"/>
                    <a:pt x="137637" y="26197"/>
                  </a:cubicBezTo>
                  <a:cubicBezTo>
                    <a:pt x="141847" y="28512"/>
                    <a:pt x="145466" y="31769"/>
                    <a:pt x="148209" y="35722"/>
                  </a:cubicBezTo>
                  <a:close/>
                  <a:moveTo>
                    <a:pt x="550450" y="4"/>
                  </a:moveTo>
                  <a:cubicBezTo>
                    <a:pt x="552183" y="-63"/>
                    <a:pt x="553850" y="633"/>
                    <a:pt x="555022" y="1909"/>
                  </a:cubicBezTo>
                  <a:cubicBezTo>
                    <a:pt x="556260" y="3109"/>
                    <a:pt x="556946" y="4757"/>
                    <a:pt x="556927" y="6481"/>
                  </a:cubicBezTo>
                  <a:cubicBezTo>
                    <a:pt x="556927" y="8167"/>
                    <a:pt x="556241" y="9786"/>
                    <a:pt x="555022" y="10958"/>
                  </a:cubicBezTo>
                  <a:cubicBezTo>
                    <a:pt x="553822" y="12196"/>
                    <a:pt x="552174" y="12882"/>
                    <a:pt x="550450" y="12863"/>
                  </a:cubicBezTo>
                  <a:cubicBezTo>
                    <a:pt x="548764" y="12863"/>
                    <a:pt x="547144" y="12177"/>
                    <a:pt x="545973" y="10958"/>
                  </a:cubicBezTo>
                  <a:cubicBezTo>
                    <a:pt x="544754" y="9786"/>
                    <a:pt x="544068" y="8167"/>
                    <a:pt x="544068" y="6481"/>
                  </a:cubicBezTo>
                  <a:cubicBezTo>
                    <a:pt x="544049" y="4757"/>
                    <a:pt x="544735" y="3109"/>
                    <a:pt x="545973" y="1909"/>
                  </a:cubicBezTo>
                  <a:cubicBezTo>
                    <a:pt x="547116" y="652"/>
                    <a:pt x="548754" y="-44"/>
                    <a:pt x="550450" y="4"/>
                  </a:cubicBezTo>
                  <a:close/>
                  <a:moveTo>
                    <a:pt x="75628" y="4"/>
                  </a:moveTo>
                  <a:cubicBezTo>
                    <a:pt x="77362" y="-63"/>
                    <a:pt x="79029" y="633"/>
                    <a:pt x="80200" y="1909"/>
                  </a:cubicBezTo>
                  <a:cubicBezTo>
                    <a:pt x="81439" y="3109"/>
                    <a:pt x="82124" y="4757"/>
                    <a:pt x="82105" y="6481"/>
                  </a:cubicBezTo>
                  <a:cubicBezTo>
                    <a:pt x="82105" y="8167"/>
                    <a:pt x="81420" y="9786"/>
                    <a:pt x="80200" y="10958"/>
                  </a:cubicBezTo>
                  <a:cubicBezTo>
                    <a:pt x="79000" y="12196"/>
                    <a:pt x="77352" y="12882"/>
                    <a:pt x="75628" y="12863"/>
                  </a:cubicBezTo>
                  <a:cubicBezTo>
                    <a:pt x="73942" y="12863"/>
                    <a:pt x="72323" y="12177"/>
                    <a:pt x="71152" y="10958"/>
                  </a:cubicBezTo>
                  <a:cubicBezTo>
                    <a:pt x="69932" y="9786"/>
                    <a:pt x="69247" y="8167"/>
                    <a:pt x="69247" y="6481"/>
                  </a:cubicBezTo>
                  <a:cubicBezTo>
                    <a:pt x="69228" y="4757"/>
                    <a:pt x="69913" y="3109"/>
                    <a:pt x="71152" y="1909"/>
                  </a:cubicBezTo>
                  <a:cubicBezTo>
                    <a:pt x="72295" y="652"/>
                    <a:pt x="73933" y="-44"/>
                    <a:pt x="7562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23">
            <a:extLst>
              <a:ext uri="{FF2B5EF4-FFF2-40B4-BE49-F238E27FC236}">
                <a16:creationId xmlns:a16="http://schemas.microsoft.com/office/drawing/2014/main" id="{3610DE08-399A-15BA-66A2-D0466783565C}"/>
              </a:ext>
            </a:extLst>
          </p:cNvPr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3">
            <a:extLst>
              <a:ext uri="{FF2B5EF4-FFF2-40B4-BE49-F238E27FC236}">
                <a16:creationId xmlns:a16="http://schemas.microsoft.com/office/drawing/2014/main" id="{8C1A5782-CFC2-33F6-AF56-881ED24E4E1D}"/>
              </a:ext>
            </a:extLst>
          </p:cNvPr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23">
            <a:extLst>
              <a:ext uri="{FF2B5EF4-FFF2-40B4-BE49-F238E27FC236}">
                <a16:creationId xmlns:a16="http://schemas.microsoft.com/office/drawing/2014/main" id="{C59A7746-0A54-98E3-BE65-5463F774550E}"/>
              </a:ext>
            </a:extLst>
          </p:cNvPr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511" name="Google Shape;511;p23">
              <a:extLst>
                <a:ext uri="{FF2B5EF4-FFF2-40B4-BE49-F238E27FC236}">
                  <a16:creationId xmlns:a16="http://schemas.microsoft.com/office/drawing/2014/main" id="{87BA7892-3729-E345-57F2-4CB68447219D}"/>
                </a:ext>
              </a:extLst>
            </p:cNvPr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3">
              <a:extLst>
                <a:ext uri="{FF2B5EF4-FFF2-40B4-BE49-F238E27FC236}">
                  <a16:creationId xmlns:a16="http://schemas.microsoft.com/office/drawing/2014/main" id="{12E519EE-455F-C355-44C0-163D1B27FAF2}"/>
                </a:ext>
              </a:extLst>
            </p:cNvPr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>
              <a:extLst>
                <a:ext uri="{FF2B5EF4-FFF2-40B4-BE49-F238E27FC236}">
                  <a16:creationId xmlns:a16="http://schemas.microsoft.com/office/drawing/2014/main" id="{02CE966C-F1C8-B11E-A554-FDF3373A3157}"/>
                </a:ext>
              </a:extLst>
            </p:cNvPr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3">
              <a:extLst>
                <a:ext uri="{FF2B5EF4-FFF2-40B4-BE49-F238E27FC236}">
                  <a16:creationId xmlns:a16="http://schemas.microsoft.com/office/drawing/2014/main" id="{E0980096-FCD9-213C-8E6D-38C197A8BDB5}"/>
                </a:ext>
              </a:extLst>
            </p:cNvPr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3">
              <a:extLst>
                <a:ext uri="{FF2B5EF4-FFF2-40B4-BE49-F238E27FC236}">
                  <a16:creationId xmlns:a16="http://schemas.microsoft.com/office/drawing/2014/main" id="{A6762521-7A59-D806-5F13-254A49B2302B}"/>
                </a:ext>
              </a:extLst>
            </p:cNvPr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3">
              <a:extLst>
                <a:ext uri="{FF2B5EF4-FFF2-40B4-BE49-F238E27FC236}">
                  <a16:creationId xmlns:a16="http://schemas.microsoft.com/office/drawing/2014/main" id="{3C581FE8-E0D2-A64B-18D8-B1F809312B2F}"/>
                </a:ext>
              </a:extLst>
            </p:cNvPr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>
              <a:extLst>
                <a:ext uri="{FF2B5EF4-FFF2-40B4-BE49-F238E27FC236}">
                  <a16:creationId xmlns:a16="http://schemas.microsoft.com/office/drawing/2014/main" id="{F3F647DB-5ECB-A388-449C-27C46E75925D}"/>
                </a:ext>
              </a:extLst>
            </p:cNvPr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>
              <a:extLst>
                <a:ext uri="{FF2B5EF4-FFF2-40B4-BE49-F238E27FC236}">
                  <a16:creationId xmlns:a16="http://schemas.microsoft.com/office/drawing/2014/main" id="{9AC5A27A-E41F-6A55-6C77-7B94A81F4E1C}"/>
                </a:ext>
              </a:extLst>
            </p:cNvPr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>
              <a:extLst>
                <a:ext uri="{FF2B5EF4-FFF2-40B4-BE49-F238E27FC236}">
                  <a16:creationId xmlns:a16="http://schemas.microsoft.com/office/drawing/2014/main" id="{E135E092-812C-AB4F-9617-3A2E9094C472}"/>
                </a:ext>
              </a:extLst>
            </p:cNvPr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3">
              <a:extLst>
                <a:ext uri="{FF2B5EF4-FFF2-40B4-BE49-F238E27FC236}">
                  <a16:creationId xmlns:a16="http://schemas.microsoft.com/office/drawing/2014/main" id="{124E369C-890F-6EBC-D1A2-D6600DD53EB7}"/>
                </a:ext>
              </a:extLst>
            </p:cNvPr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>
              <a:extLst>
                <a:ext uri="{FF2B5EF4-FFF2-40B4-BE49-F238E27FC236}">
                  <a16:creationId xmlns:a16="http://schemas.microsoft.com/office/drawing/2014/main" id="{F399B599-A6EB-0A1B-C9FD-42F3A63E6944}"/>
                </a:ext>
              </a:extLst>
            </p:cNvPr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Gambar 4">
            <a:extLst>
              <a:ext uri="{FF2B5EF4-FFF2-40B4-BE49-F238E27FC236}">
                <a16:creationId xmlns:a16="http://schemas.microsoft.com/office/drawing/2014/main" id="{D503E32E-2077-2739-B919-2B053B6B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896" y="1318521"/>
            <a:ext cx="3473619" cy="3538682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A2EB1440-0660-9BAE-7BDB-9B80C8064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78" y="1318521"/>
            <a:ext cx="2208649" cy="4272766"/>
          </a:xfrm>
          <a:prstGeom prst="rect">
            <a:avLst/>
          </a:prstGeom>
        </p:spPr>
      </p:pic>
      <p:sp>
        <p:nvSpPr>
          <p:cNvPr id="2" name="Google Shape;464;p18">
            <a:extLst>
              <a:ext uri="{FF2B5EF4-FFF2-40B4-BE49-F238E27FC236}">
                <a16:creationId xmlns:a16="http://schemas.microsoft.com/office/drawing/2014/main" id="{9D242FC0-8522-3597-28ED-C2F68634C46E}"/>
              </a:ext>
            </a:extLst>
          </p:cNvPr>
          <p:cNvSpPr txBox="1">
            <a:spLocks/>
          </p:cNvSpPr>
          <p:nvPr/>
        </p:nvSpPr>
        <p:spPr>
          <a:xfrm>
            <a:off x="1619506" y="565766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id-ID" dirty="0"/>
              <a:t>Algoritma </a:t>
            </a:r>
            <a:r>
              <a:rPr lang="en-US" noProof="1"/>
              <a:t>N</a:t>
            </a:r>
            <a:r>
              <a:rPr lang="id-ID" noProof="1"/>
              <a:t>earest </a:t>
            </a:r>
            <a:r>
              <a:rPr lang="en-US" noProof="1"/>
              <a:t>N</a:t>
            </a:r>
            <a:r>
              <a:rPr lang="id-ID" noProof="1"/>
              <a:t>eighbor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7C8FB812-721D-73C8-D559-7223D2E86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541" y="1328736"/>
            <a:ext cx="2208650" cy="4272766"/>
          </a:xfrm>
          <a:prstGeom prst="rect">
            <a:avLst/>
          </a:prstGeom>
        </p:spPr>
      </p:pic>
      <p:pic>
        <p:nvPicPr>
          <p:cNvPr id="9" name="Gambar 8">
            <a:extLst>
              <a:ext uri="{FF2B5EF4-FFF2-40B4-BE49-F238E27FC236}">
                <a16:creationId xmlns:a16="http://schemas.microsoft.com/office/drawing/2014/main" id="{7D62EE2E-BD7E-6644-0CD2-F204E480E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583" y="1328886"/>
            <a:ext cx="3352941" cy="34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50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3"/>
          <p:cNvGrpSpPr/>
          <p:nvPr/>
        </p:nvGrpSpPr>
        <p:grpSpPr>
          <a:xfrm>
            <a:off x="0" y="0"/>
            <a:ext cx="3914700" cy="6858000"/>
            <a:chOff x="0" y="0"/>
            <a:chExt cx="3914700" cy="6858000"/>
          </a:xfrm>
        </p:grpSpPr>
        <p:sp>
          <p:nvSpPr>
            <p:cNvPr id="503" name="Google Shape;503;p23"/>
            <p:cNvSpPr/>
            <p:nvPr/>
          </p:nvSpPr>
          <p:spPr>
            <a:xfrm>
              <a:off x="0" y="0"/>
              <a:ext cx="39147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 rot="5400000">
              <a:off x="-462658" y="6119355"/>
              <a:ext cx="1131345" cy="114589"/>
            </a:xfrm>
            <a:custGeom>
              <a:avLst/>
              <a:gdLst/>
              <a:ahLst/>
              <a:cxnLst/>
              <a:rect l="l" t="t" r="r" b="b"/>
              <a:pathLst>
                <a:path w="919793" h="87640" extrusionOk="0">
                  <a:moveTo>
                    <a:pt x="657321" y="73442"/>
                  </a:moveTo>
                  <a:cubicBezTo>
                    <a:pt x="659149" y="73404"/>
                    <a:pt x="660912" y="74128"/>
                    <a:pt x="662179" y="75442"/>
                  </a:cubicBezTo>
                  <a:cubicBezTo>
                    <a:pt x="663493" y="76709"/>
                    <a:pt x="664217" y="78471"/>
                    <a:pt x="664179" y="80300"/>
                  </a:cubicBezTo>
                  <a:cubicBezTo>
                    <a:pt x="664198" y="82148"/>
                    <a:pt x="663474" y="83939"/>
                    <a:pt x="662179" y="85253"/>
                  </a:cubicBezTo>
                  <a:cubicBezTo>
                    <a:pt x="660912" y="86568"/>
                    <a:pt x="659149" y="87291"/>
                    <a:pt x="657321" y="87253"/>
                  </a:cubicBezTo>
                  <a:cubicBezTo>
                    <a:pt x="655492" y="87291"/>
                    <a:pt x="653730" y="86568"/>
                    <a:pt x="652463" y="85253"/>
                  </a:cubicBezTo>
                  <a:cubicBezTo>
                    <a:pt x="651168" y="83939"/>
                    <a:pt x="650444" y="82148"/>
                    <a:pt x="650463" y="80300"/>
                  </a:cubicBezTo>
                  <a:cubicBezTo>
                    <a:pt x="650425" y="78471"/>
                    <a:pt x="651149" y="76709"/>
                    <a:pt x="652463" y="75442"/>
                  </a:cubicBezTo>
                  <a:cubicBezTo>
                    <a:pt x="653730" y="74128"/>
                    <a:pt x="655492" y="73404"/>
                    <a:pt x="657321" y="73442"/>
                  </a:cubicBezTo>
                  <a:close/>
                  <a:moveTo>
                    <a:pt x="783051" y="31056"/>
                  </a:moveTo>
                  <a:cubicBezTo>
                    <a:pt x="776688" y="30989"/>
                    <a:pt x="770602" y="33618"/>
                    <a:pt x="766287" y="38295"/>
                  </a:cubicBezTo>
                  <a:cubicBezTo>
                    <a:pt x="761677" y="42876"/>
                    <a:pt x="759134" y="49134"/>
                    <a:pt x="759238" y="55630"/>
                  </a:cubicBezTo>
                  <a:cubicBezTo>
                    <a:pt x="759229" y="59935"/>
                    <a:pt x="760343" y="64174"/>
                    <a:pt x="762477" y="67917"/>
                  </a:cubicBezTo>
                  <a:cubicBezTo>
                    <a:pt x="764468" y="71632"/>
                    <a:pt x="767468" y="74709"/>
                    <a:pt x="771144" y="76776"/>
                  </a:cubicBezTo>
                  <a:cubicBezTo>
                    <a:pt x="774783" y="78804"/>
                    <a:pt x="778888" y="79852"/>
                    <a:pt x="783051" y="79824"/>
                  </a:cubicBezTo>
                  <a:cubicBezTo>
                    <a:pt x="787213" y="79843"/>
                    <a:pt x="791319" y="78795"/>
                    <a:pt x="794957" y="76776"/>
                  </a:cubicBezTo>
                  <a:cubicBezTo>
                    <a:pt x="798586" y="74652"/>
                    <a:pt x="801587" y="71594"/>
                    <a:pt x="803625" y="67917"/>
                  </a:cubicBezTo>
                  <a:cubicBezTo>
                    <a:pt x="805730" y="64165"/>
                    <a:pt x="806816" y="59926"/>
                    <a:pt x="806768" y="55630"/>
                  </a:cubicBezTo>
                  <a:cubicBezTo>
                    <a:pt x="806873" y="49134"/>
                    <a:pt x="804330" y="42876"/>
                    <a:pt x="799719" y="38295"/>
                  </a:cubicBezTo>
                  <a:cubicBezTo>
                    <a:pt x="795452" y="33608"/>
                    <a:pt x="789385" y="30979"/>
                    <a:pt x="783051" y="31056"/>
                  </a:cubicBezTo>
                  <a:close/>
                  <a:moveTo>
                    <a:pt x="124778" y="30960"/>
                  </a:moveTo>
                  <a:cubicBezTo>
                    <a:pt x="120558" y="30922"/>
                    <a:pt x="116405" y="32046"/>
                    <a:pt x="112776" y="34198"/>
                  </a:cubicBezTo>
                  <a:cubicBezTo>
                    <a:pt x="109090" y="36332"/>
                    <a:pt x="106061" y="39428"/>
                    <a:pt x="104013" y="43152"/>
                  </a:cubicBezTo>
                  <a:cubicBezTo>
                    <a:pt x="101851" y="46886"/>
                    <a:pt x="100708" y="51124"/>
                    <a:pt x="100680" y="55439"/>
                  </a:cubicBezTo>
                  <a:cubicBezTo>
                    <a:pt x="100708" y="59754"/>
                    <a:pt x="101851" y="63993"/>
                    <a:pt x="104013" y="67726"/>
                  </a:cubicBezTo>
                  <a:cubicBezTo>
                    <a:pt x="106099" y="71489"/>
                    <a:pt x="109157" y="74613"/>
                    <a:pt x="112872" y="76775"/>
                  </a:cubicBezTo>
                  <a:cubicBezTo>
                    <a:pt x="116462" y="78956"/>
                    <a:pt x="120577" y="80109"/>
                    <a:pt x="124778" y="80109"/>
                  </a:cubicBezTo>
                  <a:cubicBezTo>
                    <a:pt x="129017" y="80080"/>
                    <a:pt x="133188" y="78966"/>
                    <a:pt x="136875" y="76870"/>
                  </a:cubicBezTo>
                  <a:cubicBezTo>
                    <a:pt x="140580" y="74822"/>
                    <a:pt x="143638" y="71784"/>
                    <a:pt x="145733" y="68107"/>
                  </a:cubicBezTo>
                  <a:cubicBezTo>
                    <a:pt x="147857" y="64297"/>
                    <a:pt x="148943" y="59992"/>
                    <a:pt x="148876" y="55630"/>
                  </a:cubicBezTo>
                  <a:cubicBezTo>
                    <a:pt x="149019" y="49057"/>
                    <a:pt x="146514" y="42714"/>
                    <a:pt x="141923" y="38008"/>
                  </a:cubicBezTo>
                  <a:cubicBezTo>
                    <a:pt x="137513" y="33484"/>
                    <a:pt x="131474" y="30950"/>
                    <a:pt x="125159" y="30960"/>
                  </a:cubicBezTo>
                  <a:close/>
                  <a:moveTo>
                    <a:pt x="202407" y="30865"/>
                  </a:moveTo>
                  <a:cubicBezTo>
                    <a:pt x="196739" y="30751"/>
                    <a:pt x="191243" y="32836"/>
                    <a:pt x="187072" y="36675"/>
                  </a:cubicBezTo>
                  <a:cubicBezTo>
                    <a:pt x="183538" y="40104"/>
                    <a:pt x="181061" y="44467"/>
                    <a:pt x="179928" y="49248"/>
                  </a:cubicBezTo>
                  <a:lnTo>
                    <a:pt x="225267" y="49248"/>
                  </a:lnTo>
                  <a:cubicBezTo>
                    <a:pt x="224486" y="45619"/>
                    <a:pt x="222923" y="42209"/>
                    <a:pt x="220695" y="39247"/>
                  </a:cubicBezTo>
                  <a:cubicBezTo>
                    <a:pt x="218580" y="36618"/>
                    <a:pt x="215875" y="34522"/>
                    <a:pt x="212789" y="33151"/>
                  </a:cubicBezTo>
                  <a:cubicBezTo>
                    <a:pt x="209541" y="31636"/>
                    <a:pt x="205988" y="30865"/>
                    <a:pt x="202407" y="30865"/>
                  </a:cubicBezTo>
                  <a:close/>
                  <a:moveTo>
                    <a:pt x="599885" y="30675"/>
                  </a:moveTo>
                  <a:cubicBezTo>
                    <a:pt x="595665" y="30637"/>
                    <a:pt x="591512" y="31761"/>
                    <a:pt x="587883" y="33914"/>
                  </a:cubicBezTo>
                  <a:cubicBezTo>
                    <a:pt x="584197" y="36047"/>
                    <a:pt x="581168" y="39143"/>
                    <a:pt x="579120" y="42867"/>
                  </a:cubicBezTo>
                  <a:cubicBezTo>
                    <a:pt x="576958" y="46601"/>
                    <a:pt x="575815" y="50839"/>
                    <a:pt x="575787" y="55154"/>
                  </a:cubicBezTo>
                  <a:cubicBezTo>
                    <a:pt x="575815" y="59469"/>
                    <a:pt x="576958" y="63708"/>
                    <a:pt x="579120" y="67442"/>
                  </a:cubicBezTo>
                  <a:cubicBezTo>
                    <a:pt x="581206" y="71204"/>
                    <a:pt x="584264" y="74328"/>
                    <a:pt x="587979" y="76490"/>
                  </a:cubicBezTo>
                  <a:cubicBezTo>
                    <a:pt x="591569" y="78672"/>
                    <a:pt x="595684" y="79824"/>
                    <a:pt x="599885" y="79824"/>
                  </a:cubicBezTo>
                  <a:cubicBezTo>
                    <a:pt x="604124" y="79796"/>
                    <a:pt x="608295" y="78681"/>
                    <a:pt x="611982" y="76586"/>
                  </a:cubicBezTo>
                  <a:cubicBezTo>
                    <a:pt x="615658" y="74509"/>
                    <a:pt x="618725" y="71480"/>
                    <a:pt x="620840" y="67823"/>
                  </a:cubicBezTo>
                  <a:cubicBezTo>
                    <a:pt x="622964" y="64013"/>
                    <a:pt x="624050" y="59707"/>
                    <a:pt x="623983" y="55345"/>
                  </a:cubicBezTo>
                  <a:cubicBezTo>
                    <a:pt x="624126" y="48773"/>
                    <a:pt x="621621" y="42429"/>
                    <a:pt x="617030" y="37724"/>
                  </a:cubicBezTo>
                  <a:cubicBezTo>
                    <a:pt x="612486" y="33209"/>
                    <a:pt x="606286" y="30770"/>
                    <a:pt x="599885" y="30961"/>
                  </a:cubicBezTo>
                  <a:close/>
                  <a:moveTo>
                    <a:pt x="429673" y="30675"/>
                  </a:moveTo>
                  <a:cubicBezTo>
                    <a:pt x="425425" y="30627"/>
                    <a:pt x="421234" y="31751"/>
                    <a:pt x="417576" y="33913"/>
                  </a:cubicBezTo>
                  <a:cubicBezTo>
                    <a:pt x="413890" y="36047"/>
                    <a:pt x="410861" y="39142"/>
                    <a:pt x="408813" y="42867"/>
                  </a:cubicBezTo>
                  <a:cubicBezTo>
                    <a:pt x="406680" y="46610"/>
                    <a:pt x="405565" y="50848"/>
                    <a:pt x="405575" y="55154"/>
                  </a:cubicBezTo>
                  <a:cubicBezTo>
                    <a:pt x="405565" y="59459"/>
                    <a:pt x="406680" y="63698"/>
                    <a:pt x="408813" y="67441"/>
                  </a:cubicBezTo>
                  <a:cubicBezTo>
                    <a:pt x="410899" y="71203"/>
                    <a:pt x="413957" y="74328"/>
                    <a:pt x="417672" y="76490"/>
                  </a:cubicBezTo>
                  <a:cubicBezTo>
                    <a:pt x="421262" y="78671"/>
                    <a:pt x="425377" y="79823"/>
                    <a:pt x="429578" y="79823"/>
                  </a:cubicBezTo>
                  <a:cubicBezTo>
                    <a:pt x="433855" y="79785"/>
                    <a:pt x="438046" y="78671"/>
                    <a:pt x="441770" y="76585"/>
                  </a:cubicBezTo>
                  <a:cubicBezTo>
                    <a:pt x="445446" y="74528"/>
                    <a:pt x="448476" y="71499"/>
                    <a:pt x="450533" y="67822"/>
                  </a:cubicBezTo>
                  <a:cubicBezTo>
                    <a:pt x="452667" y="64012"/>
                    <a:pt x="453743" y="59707"/>
                    <a:pt x="453676" y="55344"/>
                  </a:cubicBezTo>
                  <a:cubicBezTo>
                    <a:pt x="453819" y="48772"/>
                    <a:pt x="451314" y="42428"/>
                    <a:pt x="446723" y="37723"/>
                  </a:cubicBezTo>
                  <a:cubicBezTo>
                    <a:pt x="442122" y="33122"/>
                    <a:pt x="435798" y="30665"/>
                    <a:pt x="429292" y="30960"/>
                  </a:cubicBezTo>
                  <a:close/>
                  <a:moveTo>
                    <a:pt x="71723" y="24959"/>
                  </a:moveTo>
                  <a:lnTo>
                    <a:pt x="79819" y="24959"/>
                  </a:lnTo>
                  <a:lnTo>
                    <a:pt x="79819" y="85729"/>
                  </a:lnTo>
                  <a:lnTo>
                    <a:pt x="72009" y="85729"/>
                  </a:lnTo>
                  <a:close/>
                  <a:moveTo>
                    <a:pt x="546544" y="24674"/>
                  </a:moveTo>
                  <a:lnTo>
                    <a:pt x="554355" y="24674"/>
                  </a:lnTo>
                  <a:lnTo>
                    <a:pt x="554355" y="85443"/>
                  </a:lnTo>
                  <a:lnTo>
                    <a:pt x="546544" y="85443"/>
                  </a:lnTo>
                  <a:close/>
                  <a:moveTo>
                    <a:pt x="202311" y="23626"/>
                  </a:moveTo>
                  <a:cubicBezTo>
                    <a:pt x="211979" y="23283"/>
                    <a:pt x="221209" y="27655"/>
                    <a:pt x="227076" y="35342"/>
                  </a:cubicBezTo>
                  <a:cubicBezTo>
                    <a:pt x="231639" y="41285"/>
                    <a:pt x="234030" y="48620"/>
                    <a:pt x="233839" y="56106"/>
                  </a:cubicBezTo>
                  <a:lnTo>
                    <a:pt x="179166" y="56106"/>
                  </a:lnTo>
                  <a:cubicBezTo>
                    <a:pt x="179080" y="62545"/>
                    <a:pt x="181509" y="68765"/>
                    <a:pt x="185929" y="73442"/>
                  </a:cubicBezTo>
                  <a:cubicBezTo>
                    <a:pt x="190100" y="77937"/>
                    <a:pt x="195987" y="80433"/>
                    <a:pt x="202121" y="80300"/>
                  </a:cubicBezTo>
                  <a:cubicBezTo>
                    <a:pt x="205179" y="80290"/>
                    <a:pt x="208207" y="79738"/>
                    <a:pt x="211074" y="78680"/>
                  </a:cubicBezTo>
                  <a:cubicBezTo>
                    <a:pt x="213799" y="77661"/>
                    <a:pt x="216332" y="76213"/>
                    <a:pt x="218599" y="74394"/>
                  </a:cubicBezTo>
                  <a:cubicBezTo>
                    <a:pt x="221238" y="71784"/>
                    <a:pt x="223486" y="68793"/>
                    <a:pt x="225267" y="65536"/>
                  </a:cubicBezTo>
                  <a:lnTo>
                    <a:pt x="231839" y="69060"/>
                  </a:lnTo>
                  <a:cubicBezTo>
                    <a:pt x="229953" y="72880"/>
                    <a:pt x="227410" y="76328"/>
                    <a:pt x="224314" y="79252"/>
                  </a:cubicBezTo>
                  <a:cubicBezTo>
                    <a:pt x="221542" y="81824"/>
                    <a:pt x="218314" y="83862"/>
                    <a:pt x="214789" y="85253"/>
                  </a:cubicBezTo>
                  <a:cubicBezTo>
                    <a:pt x="210941" y="86643"/>
                    <a:pt x="206874" y="87320"/>
                    <a:pt x="202788" y="87253"/>
                  </a:cubicBezTo>
                  <a:cubicBezTo>
                    <a:pt x="193987" y="87834"/>
                    <a:pt x="185405" y="84319"/>
                    <a:pt x="179547" y="77728"/>
                  </a:cubicBezTo>
                  <a:cubicBezTo>
                    <a:pt x="174108" y="71699"/>
                    <a:pt x="171117" y="63850"/>
                    <a:pt x="171165" y="55725"/>
                  </a:cubicBezTo>
                  <a:cubicBezTo>
                    <a:pt x="171098" y="48267"/>
                    <a:pt x="173584" y="41000"/>
                    <a:pt x="178213" y="35151"/>
                  </a:cubicBezTo>
                  <a:cubicBezTo>
                    <a:pt x="183842" y="27560"/>
                    <a:pt x="192863" y="23245"/>
                    <a:pt x="202311" y="23626"/>
                  </a:cubicBezTo>
                  <a:close/>
                  <a:moveTo>
                    <a:pt x="783051" y="23436"/>
                  </a:moveTo>
                  <a:cubicBezTo>
                    <a:pt x="791909" y="23207"/>
                    <a:pt x="800415" y="26903"/>
                    <a:pt x="806292" y="33532"/>
                  </a:cubicBezTo>
                  <a:cubicBezTo>
                    <a:pt x="811816" y="39514"/>
                    <a:pt x="814817" y="47391"/>
                    <a:pt x="814674" y="55535"/>
                  </a:cubicBezTo>
                  <a:cubicBezTo>
                    <a:pt x="814760" y="63812"/>
                    <a:pt x="811578" y="71785"/>
                    <a:pt x="805816" y="77728"/>
                  </a:cubicBezTo>
                  <a:cubicBezTo>
                    <a:pt x="799977" y="84062"/>
                    <a:pt x="791662" y="87539"/>
                    <a:pt x="783051" y="87253"/>
                  </a:cubicBezTo>
                  <a:cubicBezTo>
                    <a:pt x="774412" y="87558"/>
                    <a:pt x="766058" y="84081"/>
                    <a:pt x="760191" y="77728"/>
                  </a:cubicBezTo>
                  <a:cubicBezTo>
                    <a:pt x="754428" y="71785"/>
                    <a:pt x="751247" y="63812"/>
                    <a:pt x="751333" y="55535"/>
                  </a:cubicBezTo>
                  <a:cubicBezTo>
                    <a:pt x="751237" y="47429"/>
                    <a:pt x="754228" y="39600"/>
                    <a:pt x="759715" y="33627"/>
                  </a:cubicBezTo>
                  <a:cubicBezTo>
                    <a:pt x="765620" y="26969"/>
                    <a:pt x="774154" y="23236"/>
                    <a:pt x="783051" y="23436"/>
                  </a:cubicBezTo>
                  <a:close/>
                  <a:moveTo>
                    <a:pt x="711804" y="23436"/>
                  </a:moveTo>
                  <a:cubicBezTo>
                    <a:pt x="715747" y="23407"/>
                    <a:pt x="719671" y="24017"/>
                    <a:pt x="723424" y="25246"/>
                  </a:cubicBezTo>
                  <a:cubicBezTo>
                    <a:pt x="726853" y="26322"/>
                    <a:pt x="730072" y="27960"/>
                    <a:pt x="732949" y="30103"/>
                  </a:cubicBezTo>
                  <a:cubicBezTo>
                    <a:pt x="735540" y="32170"/>
                    <a:pt x="737712" y="34732"/>
                    <a:pt x="739331" y="37628"/>
                  </a:cubicBezTo>
                  <a:lnTo>
                    <a:pt x="733139" y="41438"/>
                  </a:lnTo>
                  <a:cubicBezTo>
                    <a:pt x="728063" y="34466"/>
                    <a:pt x="719852" y="30475"/>
                    <a:pt x="711232" y="30770"/>
                  </a:cubicBezTo>
                  <a:cubicBezTo>
                    <a:pt x="704364" y="30570"/>
                    <a:pt x="697697" y="33142"/>
                    <a:pt x="692754" y="37914"/>
                  </a:cubicBezTo>
                  <a:cubicBezTo>
                    <a:pt x="687991" y="42410"/>
                    <a:pt x="685334" y="48696"/>
                    <a:pt x="685419" y="55249"/>
                  </a:cubicBezTo>
                  <a:cubicBezTo>
                    <a:pt x="685400" y="59640"/>
                    <a:pt x="686591" y="63955"/>
                    <a:pt x="688848" y="67727"/>
                  </a:cubicBezTo>
                  <a:cubicBezTo>
                    <a:pt x="691039" y="71756"/>
                    <a:pt x="694344" y="75061"/>
                    <a:pt x="698373" y="77252"/>
                  </a:cubicBezTo>
                  <a:cubicBezTo>
                    <a:pt x="702412" y="79414"/>
                    <a:pt x="706936" y="80529"/>
                    <a:pt x="711518" y="80491"/>
                  </a:cubicBezTo>
                  <a:cubicBezTo>
                    <a:pt x="720100" y="80624"/>
                    <a:pt x="728234" y="76661"/>
                    <a:pt x="733425" y="69823"/>
                  </a:cubicBezTo>
                  <a:lnTo>
                    <a:pt x="739616" y="73823"/>
                  </a:lnTo>
                  <a:cubicBezTo>
                    <a:pt x="736683" y="78205"/>
                    <a:pt x="732644" y="81719"/>
                    <a:pt x="727901" y="84015"/>
                  </a:cubicBezTo>
                  <a:cubicBezTo>
                    <a:pt x="722662" y="86482"/>
                    <a:pt x="716928" y="87720"/>
                    <a:pt x="711137" y="87634"/>
                  </a:cubicBezTo>
                  <a:cubicBezTo>
                    <a:pt x="702240" y="87806"/>
                    <a:pt x="693649" y="84367"/>
                    <a:pt x="687324" y="78109"/>
                  </a:cubicBezTo>
                  <a:cubicBezTo>
                    <a:pt x="681114" y="72375"/>
                    <a:pt x="677647" y="64270"/>
                    <a:pt x="677799" y="55821"/>
                  </a:cubicBezTo>
                  <a:cubicBezTo>
                    <a:pt x="677790" y="50058"/>
                    <a:pt x="679342" y="44400"/>
                    <a:pt x="682276" y="39438"/>
                  </a:cubicBezTo>
                  <a:cubicBezTo>
                    <a:pt x="685162" y="34437"/>
                    <a:pt x="689382" y="30351"/>
                    <a:pt x="694468" y="27627"/>
                  </a:cubicBezTo>
                  <a:cubicBezTo>
                    <a:pt x="699802" y="24808"/>
                    <a:pt x="705765" y="23369"/>
                    <a:pt x="711804" y="23436"/>
                  </a:cubicBezTo>
                  <a:close/>
                  <a:moveTo>
                    <a:pt x="262414" y="23245"/>
                  </a:moveTo>
                  <a:cubicBezTo>
                    <a:pt x="268786" y="23798"/>
                    <a:pt x="274692" y="26807"/>
                    <a:pt x="278892" y="31627"/>
                  </a:cubicBezTo>
                  <a:lnTo>
                    <a:pt x="273939" y="36771"/>
                  </a:lnTo>
                  <a:cubicBezTo>
                    <a:pt x="270777" y="33246"/>
                    <a:pt x="266376" y="31094"/>
                    <a:pt x="261652" y="30770"/>
                  </a:cubicBezTo>
                  <a:cubicBezTo>
                    <a:pt x="259223" y="30732"/>
                    <a:pt x="256871" y="31618"/>
                    <a:pt x="255080" y="33246"/>
                  </a:cubicBezTo>
                  <a:cubicBezTo>
                    <a:pt x="253394" y="34704"/>
                    <a:pt x="252422" y="36828"/>
                    <a:pt x="252413" y="39056"/>
                  </a:cubicBezTo>
                  <a:cubicBezTo>
                    <a:pt x="252499" y="41152"/>
                    <a:pt x="253261" y="43162"/>
                    <a:pt x="254604" y="44772"/>
                  </a:cubicBezTo>
                  <a:cubicBezTo>
                    <a:pt x="257385" y="47439"/>
                    <a:pt x="260604" y="49601"/>
                    <a:pt x="264129" y="51153"/>
                  </a:cubicBezTo>
                  <a:cubicBezTo>
                    <a:pt x="268643" y="53201"/>
                    <a:pt x="272701" y="56154"/>
                    <a:pt x="276035" y="59821"/>
                  </a:cubicBezTo>
                  <a:cubicBezTo>
                    <a:pt x="278016" y="62602"/>
                    <a:pt x="279073" y="65936"/>
                    <a:pt x="279083" y="69346"/>
                  </a:cubicBezTo>
                  <a:cubicBezTo>
                    <a:pt x="279130" y="74109"/>
                    <a:pt x="277235" y="78681"/>
                    <a:pt x="273844" y="82014"/>
                  </a:cubicBezTo>
                  <a:cubicBezTo>
                    <a:pt x="270339" y="85434"/>
                    <a:pt x="265595" y="87291"/>
                    <a:pt x="260699" y="87158"/>
                  </a:cubicBezTo>
                  <a:cubicBezTo>
                    <a:pt x="257204" y="87158"/>
                    <a:pt x="253756" y="86377"/>
                    <a:pt x="250603" y="84872"/>
                  </a:cubicBezTo>
                  <a:cubicBezTo>
                    <a:pt x="247526" y="83405"/>
                    <a:pt x="244821" y="81262"/>
                    <a:pt x="242697" y="78585"/>
                  </a:cubicBezTo>
                  <a:lnTo>
                    <a:pt x="247650" y="72966"/>
                  </a:lnTo>
                  <a:cubicBezTo>
                    <a:pt x="250651" y="76995"/>
                    <a:pt x="255299" y="79471"/>
                    <a:pt x="260319" y="79728"/>
                  </a:cubicBezTo>
                  <a:cubicBezTo>
                    <a:pt x="263262" y="79814"/>
                    <a:pt x="266129" y="78757"/>
                    <a:pt x="268320" y="76776"/>
                  </a:cubicBezTo>
                  <a:cubicBezTo>
                    <a:pt x="270406" y="74985"/>
                    <a:pt x="271625" y="72385"/>
                    <a:pt x="271653" y="69632"/>
                  </a:cubicBezTo>
                  <a:cubicBezTo>
                    <a:pt x="271634" y="67441"/>
                    <a:pt x="270863" y="65317"/>
                    <a:pt x="269463" y="63631"/>
                  </a:cubicBezTo>
                  <a:cubicBezTo>
                    <a:pt x="266653" y="60983"/>
                    <a:pt x="263433" y="58802"/>
                    <a:pt x="259938" y="57154"/>
                  </a:cubicBezTo>
                  <a:cubicBezTo>
                    <a:pt x="255623" y="55259"/>
                    <a:pt x="251784" y="52430"/>
                    <a:pt x="248698" y="48867"/>
                  </a:cubicBezTo>
                  <a:cubicBezTo>
                    <a:pt x="246698" y="46105"/>
                    <a:pt x="245660" y="42752"/>
                    <a:pt x="245745" y="39342"/>
                  </a:cubicBezTo>
                  <a:cubicBezTo>
                    <a:pt x="245631" y="34999"/>
                    <a:pt x="247355" y="30808"/>
                    <a:pt x="250508" y="27817"/>
                  </a:cubicBezTo>
                  <a:cubicBezTo>
                    <a:pt x="253699" y="24760"/>
                    <a:pt x="257994" y="23112"/>
                    <a:pt x="262414" y="23245"/>
                  </a:cubicBezTo>
                  <a:close/>
                  <a:moveTo>
                    <a:pt x="19813" y="23245"/>
                  </a:moveTo>
                  <a:cubicBezTo>
                    <a:pt x="26146" y="23845"/>
                    <a:pt x="32005" y="26836"/>
                    <a:pt x="36196" y="31627"/>
                  </a:cubicBezTo>
                  <a:lnTo>
                    <a:pt x="31147" y="36771"/>
                  </a:lnTo>
                  <a:cubicBezTo>
                    <a:pt x="28023" y="33256"/>
                    <a:pt x="23651" y="31104"/>
                    <a:pt x="18955" y="30770"/>
                  </a:cubicBezTo>
                  <a:cubicBezTo>
                    <a:pt x="16526" y="30732"/>
                    <a:pt x="14174" y="31618"/>
                    <a:pt x="12383" y="33247"/>
                  </a:cubicBezTo>
                  <a:cubicBezTo>
                    <a:pt x="10697" y="34704"/>
                    <a:pt x="9725" y="36828"/>
                    <a:pt x="9716" y="39057"/>
                  </a:cubicBezTo>
                  <a:cubicBezTo>
                    <a:pt x="9802" y="41152"/>
                    <a:pt x="10564" y="43162"/>
                    <a:pt x="11907" y="44772"/>
                  </a:cubicBezTo>
                  <a:cubicBezTo>
                    <a:pt x="14688" y="47439"/>
                    <a:pt x="17907" y="49601"/>
                    <a:pt x="21432" y="51154"/>
                  </a:cubicBezTo>
                  <a:cubicBezTo>
                    <a:pt x="25928" y="53201"/>
                    <a:pt x="29947" y="56145"/>
                    <a:pt x="33243" y="59821"/>
                  </a:cubicBezTo>
                  <a:cubicBezTo>
                    <a:pt x="35291" y="62574"/>
                    <a:pt x="36396" y="65917"/>
                    <a:pt x="36386" y="69346"/>
                  </a:cubicBezTo>
                  <a:cubicBezTo>
                    <a:pt x="36443" y="74128"/>
                    <a:pt x="34510" y="78710"/>
                    <a:pt x="31052" y="82015"/>
                  </a:cubicBezTo>
                  <a:cubicBezTo>
                    <a:pt x="27594" y="85453"/>
                    <a:pt x="22880" y="87311"/>
                    <a:pt x="18003" y="87158"/>
                  </a:cubicBezTo>
                  <a:cubicBezTo>
                    <a:pt x="14507" y="87158"/>
                    <a:pt x="11059" y="86377"/>
                    <a:pt x="7906" y="84872"/>
                  </a:cubicBezTo>
                  <a:cubicBezTo>
                    <a:pt x="4820" y="83405"/>
                    <a:pt x="2124" y="81262"/>
                    <a:pt x="0" y="78586"/>
                  </a:cubicBezTo>
                  <a:lnTo>
                    <a:pt x="4954" y="72966"/>
                  </a:lnTo>
                  <a:cubicBezTo>
                    <a:pt x="7954" y="76995"/>
                    <a:pt x="12602" y="79472"/>
                    <a:pt x="17622" y="79729"/>
                  </a:cubicBezTo>
                  <a:cubicBezTo>
                    <a:pt x="20574" y="79814"/>
                    <a:pt x="23432" y="78757"/>
                    <a:pt x="25623" y="76776"/>
                  </a:cubicBezTo>
                  <a:cubicBezTo>
                    <a:pt x="27718" y="74985"/>
                    <a:pt x="28928" y="72385"/>
                    <a:pt x="28956" y="69632"/>
                  </a:cubicBezTo>
                  <a:cubicBezTo>
                    <a:pt x="28937" y="67441"/>
                    <a:pt x="28166" y="65317"/>
                    <a:pt x="26766" y="63631"/>
                  </a:cubicBezTo>
                  <a:cubicBezTo>
                    <a:pt x="23956" y="60974"/>
                    <a:pt x="20746" y="58793"/>
                    <a:pt x="17241" y="57154"/>
                  </a:cubicBezTo>
                  <a:cubicBezTo>
                    <a:pt x="12973" y="55230"/>
                    <a:pt x="9163" y="52401"/>
                    <a:pt x="6097" y="48868"/>
                  </a:cubicBezTo>
                  <a:cubicBezTo>
                    <a:pt x="4096" y="46105"/>
                    <a:pt x="3058" y="42753"/>
                    <a:pt x="3144" y="39343"/>
                  </a:cubicBezTo>
                  <a:cubicBezTo>
                    <a:pt x="2991" y="34990"/>
                    <a:pt x="4725" y="30789"/>
                    <a:pt x="7906" y="27817"/>
                  </a:cubicBezTo>
                  <a:cubicBezTo>
                    <a:pt x="11088" y="24741"/>
                    <a:pt x="15383" y="23083"/>
                    <a:pt x="19813" y="23245"/>
                  </a:cubicBezTo>
                  <a:close/>
                  <a:moveTo>
                    <a:pt x="857726" y="23150"/>
                  </a:moveTo>
                  <a:cubicBezTo>
                    <a:pt x="860612" y="23141"/>
                    <a:pt x="863460" y="23722"/>
                    <a:pt x="866108" y="24865"/>
                  </a:cubicBezTo>
                  <a:cubicBezTo>
                    <a:pt x="868594" y="25865"/>
                    <a:pt x="870813" y="27427"/>
                    <a:pt x="872585" y="29437"/>
                  </a:cubicBezTo>
                  <a:cubicBezTo>
                    <a:pt x="874576" y="31885"/>
                    <a:pt x="876071" y="34695"/>
                    <a:pt x="876966" y="37724"/>
                  </a:cubicBezTo>
                  <a:cubicBezTo>
                    <a:pt x="879157" y="33352"/>
                    <a:pt x="882443" y="29608"/>
                    <a:pt x="886491" y="26865"/>
                  </a:cubicBezTo>
                  <a:cubicBezTo>
                    <a:pt x="890235" y="24436"/>
                    <a:pt x="894607" y="23141"/>
                    <a:pt x="899065" y="23150"/>
                  </a:cubicBezTo>
                  <a:cubicBezTo>
                    <a:pt x="903008" y="23065"/>
                    <a:pt x="906894" y="24160"/>
                    <a:pt x="910209" y="26294"/>
                  </a:cubicBezTo>
                  <a:cubicBezTo>
                    <a:pt x="913438" y="28446"/>
                    <a:pt x="915933" y="31542"/>
                    <a:pt x="917352" y="35152"/>
                  </a:cubicBezTo>
                  <a:cubicBezTo>
                    <a:pt x="919219" y="40667"/>
                    <a:pt x="920029" y="46486"/>
                    <a:pt x="919734" y="52297"/>
                  </a:cubicBezTo>
                  <a:lnTo>
                    <a:pt x="919734" y="85444"/>
                  </a:lnTo>
                  <a:lnTo>
                    <a:pt x="911733" y="85444"/>
                  </a:lnTo>
                  <a:lnTo>
                    <a:pt x="911733" y="52297"/>
                  </a:lnTo>
                  <a:cubicBezTo>
                    <a:pt x="911990" y="47772"/>
                    <a:pt x="911504" y="43239"/>
                    <a:pt x="910304" y="38867"/>
                  </a:cubicBezTo>
                  <a:cubicBezTo>
                    <a:pt x="909428" y="36419"/>
                    <a:pt x="907751" y="34333"/>
                    <a:pt x="905541" y="32961"/>
                  </a:cubicBezTo>
                  <a:cubicBezTo>
                    <a:pt x="903170" y="31418"/>
                    <a:pt x="900369" y="30646"/>
                    <a:pt x="897541" y="30770"/>
                  </a:cubicBezTo>
                  <a:cubicBezTo>
                    <a:pt x="893807" y="30713"/>
                    <a:pt x="890159" y="31885"/>
                    <a:pt x="887158" y="34104"/>
                  </a:cubicBezTo>
                  <a:cubicBezTo>
                    <a:pt x="884034" y="36304"/>
                    <a:pt x="881643" y="39390"/>
                    <a:pt x="880300" y="42962"/>
                  </a:cubicBezTo>
                  <a:cubicBezTo>
                    <a:pt x="878500" y="49144"/>
                    <a:pt x="877757" y="55583"/>
                    <a:pt x="878109" y="62012"/>
                  </a:cubicBezTo>
                  <a:lnTo>
                    <a:pt x="878109" y="85825"/>
                  </a:lnTo>
                  <a:lnTo>
                    <a:pt x="870394" y="85825"/>
                  </a:lnTo>
                  <a:lnTo>
                    <a:pt x="870394" y="54678"/>
                  </a:lnTo>
                  <a:cubicBezTo>
                    <a:pt x="870623" y="49687"/>
                    <a:pt x="870175" y="44686"/>
                    <a:pt x="869061" y="39819"/>
                  </a:cubicBezTo>
                  <a:cubicBezTo>
                    <a:pt x="868194" y="37238"/>
                    <a:pt x="866527" y="34999"/>
                    <a:pt x="864298" y="33437"/>
                  </a:cubicBezTo>
                  <a:cubicBezTo>
                    <a:pt x="861888" y="31875"/>
                    <a:pt x="859069" y="31075"/>
                    <a:pt x="856202" y="31151"/>
                  </a:cubicBezTo>
                  <a:cubicBezTo>
                    <a:pt x="852554" y="31142"/>
                    <a:pt x="848991" y="32275"/>
                    <a:pt x="846010" y="34390"/>
                  </a:cubicBezTo>
                  <a:cubicBezTo>
                    <a:pt x="842867" y="36552"/>
                    <a:pt x="840447" y="39600"/>
                    <a:pt x="839057" y="43153"/>
                  </a:cubicBezTo>
                  <a:cubicBezTo>
                    <a:pt x="837276" y="48620"/>
                    <a:pt x="836504" y="54364"/>
                    <a:pt x="836771" y="60107"/>
                  </a:cubicBezTo>
                  <a:lnTo>
                    <a:pt x="836771" y="85825"/>
                  </a:lnTo>
                  <a:lnTo>
                    <a:pt x="828960" y="85825"/>
                  </a:lnTo>
                  <a:lnTo>
                    <a:pt x="829056" y="24674"/>
                  </a:lnTo>
                  <a:lnTo>
                    <a:pt x="836866" y="24674"/>
                  </a:lnTo>
                  <a:lnTo>
                    <a:pt x="836866" y="35152"/>
                  </a:lnTo>
                  <a:cubicBezTo>
                    <a:pt x="839105" y="31828"/>
                    <a:pt x="841953" y="28951"/>
                    <a:pt x="845248" y="26675"/>
                  </a:cubicBezTo>
                  <a:cubicBezTo>
                    <a:pt x="849011" y="24379"/>
                    <a:pt x="853325" y="23160"/>
                    <a:pt x="857726" y="23150"/>
                  </a:cubicBezTo>
                  <a:close/>
                  <a:moveTo>
                    <a:pt x="321373" y="23149"/>
                  </a:moveTo>
                  <a:cubicBezTo>
                    <a:pt x="324259" y="23140"/>
                    <a:pt x="327107" y="23721"/>
                    <a:pt x="329755" y="24864"/>
                  </a:cubicBezTo>
                  <a:cubicBezTo>
                    <a:pt x="332222" y="25893"/>
                    <a:pt x="334442" y="27455"/>
                    <a:pt x="336232" y="29436"/>
                  </a:cubicBezTo>
                  <a:cubicBezTo>
                    <a:pt x="338194" y="31903"/>
                    <a:pt x="339671" y="34713"/>
                    <a:pt x="340614" y="37723"/>
                  </a:cubicBezTo>
                  <a:cubicBezTo>
                    <a:pt x="342804" y="33351"/>
                    <a:pt x="346091" y="29608"/>
                    <a:pt x="350139" y="26864"/>
                  </a:cubicBezTo>
                  <a:cubicBezTo>
                    <a:pt x="353882" y="24435"/>
                    <a:pt x="358254" y="23140"/>
                    <a:pt x="362712" y="23149"/>
                  </a:cubicBezTo>
                  <a:cubicBezTo>
                    <a:pt x="366655" y="23083"/>
                    <a:pt x="370532" y="24178"/>
                    <a:pt x="373856" y="26293"/>
                  </a:cubicBezTo>
                  <a:cubicBezTo>
                    <a:pt x="377047" y="28493"/>
                    <a:pt x="379523" y="31570"/>
                    <a:pt x="381000" y="35151"/>
                  </a:cubicBezTo>
                  <a:cubicBezTo>
                    <a:pt x="382781" y="40685"/>
                    <a:pt x="383552" y="46486"/>
                    <a:pt x="383286" y="52296"/>
                  </a:cubicBezTo>
                  <a:lnTo>
                    <a:pt x="383286" y="85443"/>
                  </a:lnTo>
                  <a:lnTo>
                    <a:pt x="375380" y="85443"/>
                  </a:lnTo>
                  <a:lnTo>
                    <a:pt x="375380" y="52296"/>
                  </a:lnTo>
                  <a:cubicBezTo>
                    <a:pt x="375637" y="47772"/>
                    <a:pt x="375152" y="43238"/>
                    <a:pt x="373951" y="38866"/>
                  </a:cubicBezTo>
                  <a:cubicBezTo>
                    <a:pt x="373046" y="36437"/>
                    <a:pt x="371370" y="34360"/>
                    <a:pt x="369189" y="32960"/>
                  </a:cubicBezTo>
                  <a:cubicBezTo>
                    <a:pt x="366808" y="31436"/>
                    <a:pt x="364017" y="30674"/>
                    <a:pt x="361188" y="30769"/>
                  </a:cubicBezTo>
                  <a:cubicBezTo>
                    <a:pt x="357454" y="30712"/>
                    <a:pt x="353806" y="31884"/>
                    <a:pt x="350806" y="34103"/>
                  </a:cubicBezTo>
                  <a:cubicBezTo>
                    <a:pt x="347681" y="36303"/>
                    <a:pt x="345291" y="39390"/>
                    <a:pt x="343948" y="42961"/>
                  </a:cubicBezTo>
                  <a:cubicBezTo>
                    <a:pt x="342100" y="49134"/>
                    <a:pt x="341357" y="55582"/>
                    <a:pt x="341757" y="62011"/>
                  </a:cubicBezTo>
                  <a:lnTo>
                    <a:pt x="341757" y="85824"/>
                  </a:lnTo>
                  <a:lnTo>
                    <a:pt x="333946" y="85824"/>
                  </a:lnTo>
                  <a:lnTo>
                    <a:pt x="333946" y="54677"/>
                  </a:lnTo>
                  <a:cubicBezTo>
                    <a:pt x="334213" y="49677"/>
                    <a:pt x="333727" y="44676"/>
                    <a:pt x="332518" y="39818"/>
                  </a:cubicBezTo>
                  <a:cubicBezTo>
                    <a:pt x="331679" y="37218"/>
                    <a:pt x="330003" y="34980"/>
                    <a:pt x="327755" y="33436"/>
                  </a:cubicBezTo>
                  <a:cubicBezTo>
                    <a:pt x="325345" y="31874"/>
                    <a:pt x="322526" y="31074"/>
                    <a:pt x="319659" y="31150"/>
                  </a:cubicBezTo>
                  <a:cubicBezTo>
                    <a:pt x="316039" y="31141"/>
                    <a:pt x="312505" y="32274"/>
                    <a:pt x="309562" y="34389"/>
                  </a:cubicBezTo>
                  <a:cubicBezTo>
                    <a:pt x="306419" y="36551"/>
                    <a:pt x="304000" y="39599"/>
                    <a:pt x="302609" y="43152"/>
                  </a:cubicBezTo>
                  <a:cubicBezTo>
                    <a:pt x="300828" y="48619"/>
                    <a:pt x="300056" y="54363"/>
                    <a:pt x="300323" y="60107"/>
                  </a:cubicBezTo>
                  <a:lnTo>
                    <a:pt x="300323" y="85824"/>
                  </a:lnTo>
                  <a:lnTo>
                    <a:pt x="292512" y="85824"/>
                  </a:lnTo>
                  <a:lnTo>
                    <a:pt x="292703" y="24674"/>
                  </a:lnTo>
                  <a:lnTo>
                    <a:pt x="300514" y="24674"/>
                  </a:lnTo>
                  <a:lnTo>
                    <a:pt x="300514" y="35151"/>
                  </a:lnTo>
                  <a:cubicBezTo>
                    <a:pt x="302752" y="31827"/>
                    <a:pt x="305600" y="28950"/>
                    <a:pt x="308895" y="26674"/>
                  </a:cubicBezTo>
                  <a:cubicBezTo>
                    <a:pt x="312648" y="24359"/>
                    <a:pt x="316963" y="23140"/>
                    <a:pt x="321373" y="23149"/>
                  </a:cubicBezTo>
                  <a:close/>
                  <a:moveTo>
                    <a:pt x="508635" y="22959"/>
                  </a:moveTo>
                  <a:cubicBezTo>
                    <a:pt x="512921" y="22883"/>
                    <a:pt x="517131" y="24073"/>
                    <a:pt x="520731" y="26388"/>
                  </a:cubicBezTo>
                  <a:cubicBezTo>
                    <a:pt x="524237" y="28703"/>
                    <a:pt x="526961" y="32017"/>
                    <a:pt x="528542" y="35913"/>
                  </a:cubicBezTo>
                  <a:cubicBezTo>
                    <a:pt x="530475" y="41809"/>
                    <a:pt x="531314" y="48000"/>
                    <a:pt x="531018" y="54201"/>
                  </a:cubicBezTo>
                  <a:lnTo>
                    <a:pt x="531018" y="85443"/>
                  </a:lnTo>
                  <a:lnTo>
                    <a:pt x="523208" y="85443"/>
                  </a:lnTo>
                  <a:lnTo>
                    <a:pt x="523208" y="56868"/>
                  </a:lnTo>
                  <a:cubicBezTo>
                    <a:pt x="523379" y="52182"/>
                    <a:pt x="523094" y="47495"/>
                    <a:pt x="522351" y="42866"/>
                  </a:cubicBezTo>
                  <a:cubicBezTo>
                    <a:pt x="521789" y="39171"/>
                    <a:pt x="519931" y="35799"/>
                    <a:pt x="517112" y="33341"/>
                  </a:cubicBezTo>
                  <a:cubicBezTo>
                    <a:pt x="514216" y="31217"/>
                    <a:pt x="510692" y="30150"/>
                    <a:pt x="507111" y="30293"/>
                  </a:cubicBezTo>
                  <a:cubicBezTo>
                    <a:pt x="502415" y="30255"/>
                    <a:pt x="497872" y="31951"/>
                    <a:pt x="494347" y="35056"/>
                  </a:cubicBezTo>
                  <a:cubicBezTo>
                    <a:pt x="490709" y="37989"/>
                    <a:pt x="488127" y="42038"/>
                    <a:pt x="487013" y="46581"/>
                  </a:cubicBezTo>
                  <a:cubicBezTo>
                    <a:pt x="486060" y="52048"/>
                    <a:pt x="485670" y="57601"/>
                    <a:pt x="485870" y="63154"/>
                  </a:cubicBezTo>
                  <a:lnTo>
                    <a:pt x="485870" y="85443"/>
                  </a:lnTo>
                  <a:lnTo>
                    <a:pt x="478059" y="85443"/>
                  </a:lnTo>
                  <a:lnTo>
                    <a:pt x="478059" y="24673"/>
                  </a:lnTo>
                  <a:lnTo>
                    <a:pt x="485870" y="24673"/>
                  </a:lnTo>
                  <a:lnTo>
                    <a:pt x="485870" y="35532"/>
                  </a:lnTo>
                  <a:cubicBezTo>
                    <a:pt x="488623" y="31665"/>
                    <a:pt x="492166" y="28417"/>
                    <a:pt x="496252" y="26007"/>
                  </a:cubicBezTo>
                  <a:cubicBezTo>
                    <a:pt x="500062" y="23988"/>
                    <a:pt x="504320" y="22940"/>
                    <a:pt x="508635" y="22959"/>
                  </a:cubicBezTo>
                  <a:close/>
                  <a:moveTo>
                    <a:pt x="599218" y="22769"/>
                  </a:moveTo>
                  <a:cubicBezTo>
                    <a:pt x="603914" y="22712"/>
                    <a:pt x="608553" y="23788"/>
                    <a:pt x="612744" y="25913"/>
                  </a:cubicBezTo>
                  <a:cubicBezTo>
                    <a:pt x="616954" y="28227"/>
                    <a:pt x="620573" y="31485"/>
                    <a:pt x="623316" y="35438"/>
                  </a:cubicBezTo>
                  <a:lnTo>
                    <a:pt x="623316" y="24674"/>
                  </a:lnTo>
                  <a:lnTo>
                    <a:pt x="631127" y="24674"/>
                  </a:lnTo>
                  <a:lnTo>
                    <a:pt x="631127" y="85444"/>
                  </a:lnTo>
                  <a:lnTo>
                    <a:pt x="623412" y="85444"/>
                  </a:lnTo>
                  <a:lnTo>
                    <a:pt x="623412" y="74966"/>
                  </a:lnTo>
                  <a:cubicBezTo>
                    <a:pt x="620449" y="78700"/>
                    <a:pt x="616716" y="81758"/>
                    <a:pt x="612458" y="83920"/>
                  </a:cubicBezTo>
                  <a:cubicBezTo>
                    <a:pt x="608295" y="86015"/>
                    <a:pt x="603685" y="87063"/>
                    <a:pt x="599028" y="86968"/>
                  </a:cubicBezTo>
                  <a:cubicBezTo>
                    <a:pt x="590684" y="87015"/>
                    <a:pt x="582702" y="83558"/>
                    <a:pt x="577025" y="77443"/>
                  </a:cubicBezTo>
                  <a:cubicBezTo>
                    <a:pt x="570862" y="71480"/>
                    <a:pt x="567414" y="63251"/>
                    <a:pt x="567500" y="54678"/>
                  </a:cubicBezTo>
                  <a:cubicBezTo>
                    <a:pt x="567424" y="46220"/>
                    <a:pt x="570872" y="38105"/>
                    <a:pt x="577025" y="32294"/>
                  </a:cubicBezTo>
                  <a:cubicBezTo>
                    <a:pt x="582740" y="26122"/>
                    <a:pt x="590808" y="22655"/>
                    <a:pt x="599218" y="22769"/>
                  </a:cubicBezTo>
                  <a:close/>
                  <a:moveTo>
                    <a:pt x="428911" y="22769"/>
                  </a:moveTo>
                  <a:cubicBezTo>
                    <a:pt x="433607" y="22712"/>
                    <a:pt x="438246" y="23788"/>
                    <a:pt x="442437" y="25912"/>
                  </a:cubicBezTo>
                  <a:cubicBezTo>
                    <a:pt x="446647" y="28227"/>
                    <a:pt x="450266" y="31484"/>
                    <a:pt x="453009" y="35437"/>
                  </a:cubicBezTo>
                  <a:lnTo>
                    <a:pt x="453009" y="24674"/>
                  </a:lnTo>
                  <a:lnTo>
                    <a:pt x="460820" y="24674"/>
                  </a:lnTo>
                  <a:lnTo>
                    <a:pt x="460820" y="85443"/>
                  </a:lnTo>
                  <a:lnTo>
                    <a:pt x="453105" y="85443"/>
                  </a:lnTo>
                  <a:lnTo>
                    <a:pt x="453105" y="74966"/>
                  </a:lnTo>
                  <a:cubicBezTo>
                    <a:pt x="450162" y="78719"/>
                    <a:pt x="446418" y="81786"/>
                    <a:pt x="442151" y="83919"/>
                  </a:cubicBezTo>
                  <a:cubicBezTo>
                    <a:pt x="437988" y="86015"/>
                    <a:pt x="433378" y="87063"/>
                    <a:pt x="428721" y="86967"/>
                  </a:cubicBezTo>
                  <a:cubicBezTo>
                    <a:pt x="420377" y="87015"/>
                    <a:pt x="412395" y="83557"/>
                    <a:pt x="406718" y="77442"/>
                  </a:cubicBezTo>
                  <a:cubicBezTo>
                    <a:pt x="400555" y="71480"/>
                    <a:pt x="397107" y="63250"/>
                    <a:pt x="397193" y="54677"/>
                  </a:cubicBezTo>
                  <a:cubicBezTo>
                    <a:pt x="397155" y="46229"/>
                    <a:pt x="400603" y="38132"/>
                    <a:pt x="406718" y="32294"/>
                  </a:cubicBezTo>
                  <a:cubicBezTo>
                    <a:pt x="412452" y="26141"/>
                    <a:pt x="420501" y="22683"/>
                    <a:pt x="428911" y="22769"/>
                  </a:cubicBezTo>
                  <a:close/>
                  <a:moveTo>
                    <a:pt x="48863" y="1529"/>
                  </a:moveTo>
                  <a:lnTo>
                    <a:pt x="56674" y="1529"/>
                  </a:lnTo>
                  <a:lnTo>
                    <a:pt x="56674" y="85730"/>
                  </a:lnTo>
                  <a:lnTo>
                    <a:pt x="48863" y="85730"/>
                  </a:lnTo>
                  <a:close/>
                  <a:moveTo>
                    <a:pt x="148209" y="1147"/>
                  </a:moveTo>
                  <a:lnTo>
                    <a:pt x="156020" y="1528"/>
                  </a:lnTo>
                  <a:lnTo>
                    <a:pt x="156020" y="85729"/>
                  </a:lnTo>
                  <a:lnTo>
                    <a:pt x="148305" y="85729"/>
                  </a:lnTo>
                  <a:lnTo>
                    <a:pt x="148305" y="75251"/>
                  </a:lnTo>
                  <a:cubicBezTo>
                    <a:pt x="145342" y="78985"/>
                    <a:pt x="141609" y="82042"/>
                    <a:pt x="137351" y="84205"/>
                  </a:cubicBezTo>
                  <a:cubicBezTo>
                    <a:pt x="133188" y="86300"/>
                    <a:pt x="128578" y="87348"/>
                    <a:pt x="123921" y="87253"/>
                  </a:cubicBezTo>
                  <a:cubicBezTo>
                    <a:pt x="115577" y="87300"/>
                    <a:pt x="107595" y="83843"/>
                    <a:pt x="101918" y="77728"/>
                  </a:cubicBezTo>
                  <a:cubicBezTo>
                    <a:pt x="95755" y="71765"/>
                    <a:pt x="92307" y="63535"/>
                    <a:pt x="92393" y="54963"/>
                  </a:cubicBezTo>
                  <a:cubicBezTo>
                    <a:pt x="92355" y="46514"/>
                    <a:pt x="95803" y="38418"/>
                    <a:pt x="101918" y="32579"/>
                  </a:cubicBezTo>
                  <a:cubicBezTo>
                    <a:pt x="107633" y="26407"/>
                    <a:pt x="115701" y="22940"/>
                    <a:pt x="124111" y="23054"/>
                  </a:cubicBezTo>
                  <a:cubicBezTo>
                    <a:pt x="128807" y="22997"/>
                    <a:pt x="133446" y="24073"/>
                    <a:pt x="137637" y="26197"/>
                  </a:cubicBezTo>
                  <a:cubicBezTo>
                    <a:pt x="141847" y="28512"/>
                    <a:pt x="145466" y="31769"/>
                    <a:pt x="148209" y="35722"/>
                  </a:cubicBezTo>
                  <a:close/>
                  <a:moveTo>
                    <a:pt x="550450" y="4"/>
                  </a:moveTo>
                  <a:cubicBezTo>
                    <a:pt x="552183" y="-63"/>
                    <a:pt x="553850" y="633"/>
                    <a:pt x="555022" y="1909"/>
                  </a:cubicBezTo>
                  <a:cubicBezTo>
                    <a:pt x="556260" y="3109"/>
                    <a:pt x="556946" y="4757"/>
                    <a:pt x="556927" y="6481"/>
                  </a:cubicBezTo>
                  <a:cubicBezTo>
                    <a:pt x="556927" y="8167"/>
                    <a:pt x="556241" y="9786"/>
                    <a:pt x="555022" y="10958"/>
                  </a:cubicBezTo>
                  <a:cubicBezTo>
                    <a:pt x="553822" y="12196"/>
                    <a:pt x="552174" y="12882"/>
                    <a:pt x="550450" y="12863"/>
                  </a:cubicBezTo>
                  <a:cubicBezTo>
                    <a:pt x="548764" y="12863"/>
                    <a:pt x="547144" y="12177"/>
                    <a:pt x="545973" y="10958"/>
                  </a:cubicBezTo>
                  <a:cubicBezTo>
                    <a:pt x="544754" y="9786"/>
                    <a:pt x="544068" y="8167"/>
                    <a:pt x="544068" y="6481"/>
                  </a:cubicBezTo>
                  <a:cubicBezTo>
                    <a:pt x="544049" y="4757"/>
                    <a:pt x="544735" y="3109"/>
                    <a:pt x="545973" y="1909"/>
                  </a:cubicBezTo>
                  <a:cubicBezTo>
                    <a:pt x="547116" y="652"/>
                    <a:pt x="548754" y="-44"/>
                    <a:pt x="550450" y="4"/>
                  </a:cubicBezTo>
                  <a:close/>
                  <a:moveTo>
                    <a:pt x="75628" y="4"/>
                  </a:moveTo>
                  <a:cubicBezTo>
                    <a:pt x="77362" y="-63"/>
                    <a:pt x="79029" y="633"/>
                    <a:pt x="80200" y="1909"/>
                  </a:cubicBezTo>
                  <a:cubicBezTo>
                    <a:pt x="81439" y="3109"/>
                    <a:pt x="82124" y="4757"/>
                    <a:pt x="82105" y="6481"/>
                  </a:cubicBezTo>
                  <a:cubicBezTo>
                    <a:pt x="82105" y="8167"/>
                    <a:pt x="81420" y="9786"/>
                    <a:pt x="80200" y="10958"/>
                  </a:cubicBezTo>
                  <a:cubicBezTo>
                    <a:pt x="79000" y="12196"/>
                    <a:pt x="77352" y="12882"/>
                    <a:pt x="75628" y="12863"/>
                  </a:cubicBezTo>
                  <a:cubicBezTo>
                    <a:pt x="73942" y="12863"/>
                    <a:pt x="72323" y="12177"/>
                    <a:pt x="71152" y="10958"/>
                  </a:cubicBezTo>
                  <a:cubicBezTo>
                    <a:pt x="69932" y="9786"/>
                    <a:pt x="69247" y="8167"/>
                    <a:pt x="69247" y="6481"/>
                  </a:cubicBezTo>
                  <a:cubicBezTo>
                    <a:pt x="69228" y="4757"/>
                    <a:pt x="69913" y="3109"/>
                    <a:pt x="71152" y="1909"/>
                  </a:cubicBezTo>
                  <a:cubicBezTo>
                    <a:pt x="72295" y="652"/>
                    <a:pt x="73933" y="-44"/>
                    <a:pt x="7562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8" name="Google Shape;508;p2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2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511" name="Google Shape;511;p2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Gambar 3">
            <a:extLst>
              <a:ext uri="{FF2B5EF4-FFF2-40B4-BE49-F238E27FC236}">
                <a16:creationId xmlns:a16="http://schemas.microsoft.com/office/drawing/2014/main" id="{469336BF-B5B9-F660-DF6E-E69E2FE2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737" y="1199373"/>
            <a:ext cx="3513736" cy="437944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F95061CD-3CB0-3C87-FFB9-C7667EE3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37" y="1366273"/>
            <a:ext cx="3971257" cy="4045640"/>
          </a:xfrm>
          <a:prstGeom prst="rect">
            <a:avLst/>
          </a:prstGeom>
        </p:spPr>
      </p:pic>
      <p:sp>
        <p:nvSpPr>
          <p:cNvPr id="9" name="Google Shape;464;p18">
            <a:extLst>
              <a:ext uri="{FF2B5EF4-FFF2-40B4-BE49-F238E27FC236}">
                <a16:creationId xmlns:a16="http://schemas.microsoft.com/office/drawing/2014/main" id="{793ACB0A-1F5F-B568-8267-D783BF494FC4}"/>
              </a:ext>
            </a:extLst>
          </p:cNvPr>
          <p:cNvSpPr txBox="1">
            <a:spLocks/>
          </p:cNvSpPr>
          <p:nvPr/>
        </p:nvSpPr>
        <p:spPr>
          <a:xfrm>
            <a:off x="1619506" y="565766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id-ID" dirty="0"/>
              <a:t>Algoritma </a:t>
            </a:r>
            <a:r>
              <a:rPr lang="en-US" noProof="1"/>
              <a:t>N</a:t>
            </a:r>
            <a:r>
              <a:rPr lang="id-ID" noProof="1"/>
              <a:t>earest </a:t>
            </a:r>
            <a:r>
              <a:rPr lang="en-US" noProof="1"/>
              <a:t>N</a:t>
            </a:r>
            <a:r>
              <a:rPr lang="id-ID" noProof="1"/>
              <a:t>eighbor</a:t>
            </a:r>
            <a:endParaRPr lang="id-ID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>
          <a:extLst>
            <a:ext uri="{FF2B5EF4-FFF2-40B4-BE49-F238E27FC236}">
              <a16:creationId xmlns:a16="http://schemas.microsoft.com/office/drawing/2014/main" id="{97F4E0FB-9559-99E2-C367-2DB757FDB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18">
            <a:extLst>
              <a:ext uri="{FF2B5EF4-FFF2-40B4-BE49-F238E27FC236}">
                <a16:creationId xmlns:a16="http://schemas.microsoft.com/office/drawing/2014/main" id="{8DB499F8-63EB-B5FF-C5D0-B238BC8FFBE6}"/>
              </a:ext>
            </a:extLst>
          </p:cNvPr>
          <p:cNvSpPr txBox="1">
            <a:spLocks/>
          </p:cNvSpPr>
          <p:nvPr/>
        </p:nvSpPr>
        <p:spPr>
          <a:xfrm>
            <a:off x="1466056" y="3029587"/>
            <a:ext cx="9259887" cy="79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noProof="1"/>
              <a:t>Membuat kontur skeleton dan menambahkan daftar jarak algoritma euclideannya (x, y) serta jarak antar titiknya  </a:t>
            </a:r>
          </a:p>
        </p:txBody>
      </p:sp>
    </p:spTree>
    <p:extLst>
      <p:ext uri="{BB962C8B-B14F-4D97-AF65-F5344CB8AC3E}">
        <p14:creationId xmlns:p14="http://schemas.microsoft.com/office/powerpoint/2010/main" val="167599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1"/>
          <p:cNvSpPr txBox="1">
            <a:spLocks noGrp="1"/>
          </p:cNvSpPr>
          <p:nvPr>
            <p:ph type="body" idx="1"/>
          </p:nvPr>
        </p:nvSpPr>
        <p:spPr>
          <a:xfrm>
            <a:off x="4168319" y="634182"/>
            <a:ext cx="3235371" cy="52111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CONTOH HASIL KONTURING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D2CE770-4F2C-4DDB-22B5-57E59DA02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90" y="1366683"/>
            <a:ext cx="2138589" cy="485713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371CC9A-3093-8F25-EEAF-C05EA4345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147" y="1366683"/>
            <a:ext cx="4041572" cy="4857135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48A4F6F4-ABAF-F34E-FD56-72D81863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412" y="1366683"/>
            <a:ext cx="2301702" cy="48571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/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/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/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90;p21">
            <a:extLst>
              <a:ext uri="{FF2B5EF4-FFF2-40B4-BE49-F238E27FC236}">
                <a16:creationId xmlns:a16="http://schemas.microsoft.com/office/drawing/2014/main" id="{042B402D-CEC5-F276-D6D5-0590F747E9BF}"/>
              </a:ext>
            </a:extLst>
          </p:cNvPr>
          <p:cNvSpPr txBox="1">
            <a:spLocks/>
          </p:cNvSpPr>
          <p:nvPr/>
        </p:nvSpPr>
        <p:spPr>
          <a:xfrm>
            <a:off x="3990446" y="301115"/>
            <a:ext cx="5084728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id-ID" noProof="1">
                <a:latin typeface="Poppins Light" panose="00000400000000000000" pitchFamily="2" charset="0"/>
                <a:cs typeface="Poppins Light" panose="00000400000000000000" pitchFamily="2" charset="0"/>
              </a:rPr>
              <a:t>JARAK EUCLIDEAN Algoritma GREEDY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AA443432-C589-39C8-4F4F-244A1872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04" y="953706"/>
            <a:ext cx="2220992" cy="5522319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1036DDC9-2538-CABF-5849-7D4C5A456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555" y="953706"/>
            <a:ext cx="2407445" cy="5522319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79C149FD-B501-9DBA-EF35-81CA477F5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715" y="940343"/>
            <a:ext cx="4450706" cy="55263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>
          <a:extLst>
            <a:ext uri="{FF2B5EF4-FFF2-40B4-BE49-F238E27FC236}">
              <a16:creationId xmlns:a16="http://schemas.microsoft.com/office/drawing/2014/main" id="{84A1F41A-BEEE-8862-FBEC-FADD4504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3">
            <a:extLst>
              <a:ext uri="{FF2B5EF4-FFF2-40B4-BE49-F238E27FC236}">
                <a16:creationId xmlns:a16="http://schemas.microsoft.com/office/drawing/2014/main" id="{A391BE8D-E516-DC1E-02C6-15B5AB1115B8}"/>
              </a:ext>
            </a:extLst>
          </p:cNvPr>
          <p:cNvSpPr/>
          <p:nvPr/>
        </p:nvSpPr>
        <p:spPr>
          <a:xfrm rot="5400000">
            <a:off x="638833" y="396572"/>
            <a:ext cx="1195509" cy="648389"/>
          </a:xfrm>
          <a:custGeom>
            <a:avLst/>
            <a:gdLst/>
            <a:ahLst/>
            <a:cxnLst/>
            <a:rect l="l" t="t" r="r" b="b"/>
            <a:pathLst>
              <a:path w="1449102" h="785926" extrusionOk="0">
                <a:moveTo>
                  <a:pt x="175981" y="9058"/>
                </a:moveTo>
                <a:cubicBezTo>
                  <a:pt x="-131582" y="-3181"/>
                  <a:pt x="51584" y="332175"/>
                  <a:pt x="79683" y="378504"/>
                </a:cubicBezTo>
                <a:cubicBezTo>
                  <a:pt x="192268" y="564175"/>
                  <a:pt x="271136" y="696459"/>
                  <a:pt x="492115" y="755771"/>
                </a:cubicBezTo>
                <a:cubicBezTo>
                  <a:pt x="713191" y="815140"/>
                  <a:pt x="965127" y="786937"/>
                  <a:pt x="1169915" y="670360"/>
                </a:cubicBezTo>
                <a:cubicBezTo>
                  <a:pt x="1326505" y="581225"/>
                  <a:pt x="1412136" y="306734"/>
                  <a:pt x="1439853" y="203425"/>
                </a:cubicBezTo>
                <a:cubicBezTo>
                  <a:pt x="1472143" y="83134"/>
                  <a:pt x="1424042" y="-7315"/>
                  <a:pt x="1229541" y="467"/>
                </a:cubicBezTo>
                <a:cubicBezTo>
                  <a:pt x="951221" y="11592"/>
                  <a:pt x="498307" y="21879"/>
                  <a:pt x="175981" y="90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3">
            <a:extLst>
              <a:ext uri="{FF2B5EF4-FFF2-40B4-BE49-F238E27FC236}">
                <a16:creationId xmlns:a16="http://schemas.microsoft.com/office/drawing/2014/main" id="{BE5D2C89-ADA6-7F00-666F-E55393DDC429}"/>
              </a:ext>
            </a:extLst>
          </p:cNvPr>
          <p:cNvSpPr/>
          <p:nvPr/>
        </p:nvSpPr>
        <p:spPr>
          <a:xfrm rot="5400000">
            <a:off x="1561238" y="488593"/>
            <a:ext cx="465122" cy="465106"/>
          </a:xfrm>
          <a:custGeom>
            <a:avLst/>
            <a:gdLst/>
            <a:ahLst/>
            <a:cxnLst/>
            <a:rect l="l" t="t" r="r" b="b"/>
            <a:pathLst>
              <a:path w="563784" h="563765" extrusionOk="0">
                <a:moveTo>
                  <a:pt x="0" y="281883"/>
                </a:moveTo>
                <a:cubicBezTo>
                  <a:pt x="0" y="126206"/>
                  <a:pt x="126206" y="0"/>
                  <a:pt x="281844" y="0"/>
                </a:cubicBezTo>
                <a:cubicBezTo>
                  <a:pt x="437578" y="0"/>
                  <a:pt x="563784" y="126206"/>
                  <a:pt x="563784" y="281883"/>
                </a:cubicBezTo>
                <a:cubicBezTo>
                  <a:pt x="563784" y="437559"/>
                  <a:pt x="437578" y="563766"/>
                  <a:pt x="281844" y="563766"/>
                </a:cubicBezTo>
                <a:cubicBezTo>
                  <a:pt x="126206" y="563766"/>
                  <a:pt x="0" y="437559"/>
                  <a:pt x="0" y="2818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3" name="Google Shape;673;p33">
            <a:extLst>
              <a:ext uri="{FF2B5EF4-FFF2-40B4-BE49-F238E27FC236}">
                <a16:creationId xmlns:a16="http://schemas.microsoft.com/office/drawing/2014/main" id="{4D50E225-37DD-9280-AF6B-4D86F2E65993}"/>
              </a:ext>
            </a:extLst>
          </p:cNvPr>
          <p:cNvGrpSpPr/>
          <p:nvPr/>
        </p:nvGrpSpPr>
        <p:grpSpPr>
          <a:xfrm rot="5400000">
            <a:off x="77924" y="25566"/>
            <a:ext cx="1346110" cy="1501974"/>
            <a:chOff x="6415621" y="443747"/>
            <a:chExt cx="1388458" cy="1549225"/>
          </a:xfrm>
        </p:grpSpPr>
        <p:sp>
          <p:nvSpPr>
            <p:cNvPr id="674" name="Google Shape;674;p33">
              <a:extLst>
                <a:ext uri="{FF2B5EF4-FFF2-40B4-BE49-F238E27FC236}">
                  <a16:creationId xmlns:a16="http://schemas.microsoft.com/office/drawing/2014/main" id="{D13F5E61-D184-EA8C-BAD9-F16A7B491612}"/>
                </a:ext>
              </a:extLst>
            </p:cNvPr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3">
              <a:extLst>
                <a:ext uri="{FF2B5EF4-FFF2-40B4-BE49-F238E27FC236}">
                  <a16:creationId xmlns:a16="http://schemas.microsoft.com/office/drawing/2014/main" id="{75B55766-0C91-28A8-DB0F-A0EC8C6638F7}"/>
                </a:ext>
              </a:extLst>
            </p:cNvPr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3">
              <a:extLst>
                <a:ext uri="{FF2B5EF4-FFF2-40B4-BE49-F238E27FC236}">
                  <a16:creationId xmlns:a16="http://schemas.microsoft.com/office/drawing/2014/main" id="{04106CD8-469B-413E-FF51-3133A369AA71}"/>
                </a:ext>
              </a:extLst>
            </p:cNvPr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3">
              <a:extLst>
                <a:ext uri="{FF2B5EF4-FFF2-40B4-BE49-F238E27FC236}">
                  <a16:creationId xmlns:a16="http://schemas.microsoft.com/office/drawing/2014/main" id="{39241AAD-0599-7C6F-90C3-11F910B77E23}"/>
                </a:ext>
              </a:extLst>
            </p:cNvPr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3">
              <a:extLst>
                <a:ext uri="{FF2B5EF4-FFF2-40B4-BE49-F238E27FC236}">
                  <a16:creationId xmlns:a16="http://schemas.microsoft.com/office/drawing/2014/main" id="{2F33C35E-9DCA-26C0-C1DF-39C691EE5988}"/>
                </a:ext>
              </a:extLst>
            </p:cNvPr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3">
              <a:extLst>
                <a:ext uri="{FF2B5EF4-FFF2-40B4-BE49-F238E27FC236}">
                  <a16:creationId xmlns:a16="http://schemas.microsoft.com/office/drawing/2014/main" id="{B8452344-2E2E-ADE4-F2E4-94DF525D80C4}"/>
                </a:ext>
              </a:extLst>
            </p:cNvPr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3">
              <a:extLst>
                <a:ext uri="{FF2B5EF4-FFF2-40B4-BE49-F238E27FC236}">
                  <a16:creationId xmlns:a16="http://schemas.microsoft.com/office/drawing/2014/main" id="{9C118999-D190-92F0-41A5-BBE488EF61C3}"/>
                </a:ext>
              </a:extLst>
            </p:cNvPr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3">
              <a:extLst>
                <a:ext uri="{FF2B5EF4-FFF2-40B4-BE49-F238E27FC236}">
                  <a16:creationId xmlns:a16="http://schemas.microsoft.com/office/drawing/2014/main" id="{938423C4-1772-1D94-211B-103906ABA725}"/>
                </a:ext>
              </a:extLst>
            </p:cNvPr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3">
              <a:extLst>
                <a:ext uri="{FF2B5EF4-FFF2-40B4-BE49-F238E27FC236}">
                  <a16:creationId xmlns:a16="http://schemas.microsoft.com/office/drawing/2014/main" id="{1C9BA515-BFAD-FD18-5037-1C4219DE8276}"/>
                </a:ext>
              </a:extLst>
            </p:cNvPr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3">
              <a:extLst>
                <a:ext uri="{FF2B5EF4-FFF2-40B4-BE49-F238E27FC236}">
                  <a16:creationId xmlns:a16="http://schemas.microsoft.com/office/drawing/2014/main" id="{3086FD43-A8AA-6044-A8C7-4FAD10ECFB3C}"/>
                </a:ext>
              </a:extLst>
            </p:cNvPr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3">
              <a:extLst>
                <a:ext uri="{FF2B5EF4-FFF2-40B4-BE49-F238E27FC236}">
                  <a16:creationId xmlns:a16="http://schemas.microsoft.com/office/drawing/2014/main" id="{1D04790B-2769-7738-3393-2A3059DDC8B2}"/>
                </a:ext>
              </a:extLst>
            </p:cNvPr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490;p21">
            <a:extLst>
              <a:ext uri="{FF2B5EF4-FFF2-40B4-BE49-F238E27FC236}">
                <a16:creationId xmlns:a16="http://schemas.microsoft.com/office/drawing/2014/main" id="{7A24146B-7838-C5D5-2423-6CCF3C8C1934}"/>
              </a:ext>
            </a:extLst>
          </p:cNvPr>
          <p:cNvSpPr txBox="1">
            <a:spLocks/>
          </p:cNvSpPr>
          <p:nvPr/>
        </p:nvSpPr>
        <p:spPr>
          <a:xfrm>
            <a:off x="3990445" y="301115"/>
            <a:ext cx="4583283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JARAK EUCLIDEAN ALGORITMA NN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07AFD5E-2AD6-7F88-09A4-42D0EE6EF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18" y="1233746"/>
            <a:ext cx="3660932" cy="3836170"/>
          </a:xfrm>
          <a:prstGeom prst="rect">
            <a:avLst/>
          </a:prstGeom>
        </p:spPr>
      </p:pic>
      <p:pic>
        <p:nvPicPr>
          <p:cNvPr id="8" name="Gambar 7">
            <a:extLst>
              <a:ext uri="{FF2B5EF4-FFF2-40B4-BE49-F238E27FC236}">
                <a16:creationId xmlns:a16="http://schemas.microsoft.com/office/drawing/2014/main" id="{8C76951E-36B2-18A3-61DE-ADF93163A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319" y="1233746"/>
            <a:ext cx="3660932" cy="3836169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D2732A9F-0836-BF86-2659-B99E183CA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2020" y="1199373"/>
            <a:ext cx="3660932" cy="383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4;p18">
            <a:extLst>
              <a:ext uri="{FF2B5EF4-FFF2-40B4-BE49-F238E27FC236}">
                <a16:creationId xmlns:a16="http://schemas.microsoft.com/office/drawing/2014/main" id="{CC031F5C-18F2-8EDB-92A3-4D47BC4E2921}"/>
              </a:ext>
            </a:extLst>
          </p:cNvPr>
          <p:cNvSpPr txBox="1">
            <a:spLocks/>
          </p:cNvSpPr>
          <p:nvPr/>
        </p:nvSpPr>
        <p:spPr>
          <a:xfrm>
            <a:off x="1466056" y="1500671"/>
            <a:ext cx="9259887" cy="385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342900" algn="just">
              <a:buAutoNum type="arabicPeriod"/>
            </a:pPr>
            <a:r>
              <a:rPr lang="en-US" noProof="1"/>
              <a:t>Ketika bertemu jarak yang besar, maka harus dipotong/ditunda dulu tsp nya</a:t>
            </a:r>
          </a:p>
          <a:p>
            <a:pPr marL="342900" algn="just">
              <a:buAutoNum type="arabicPeriod"/>
            </a:pPr>
            <a:r>
              <a:rPr lang="en-US" noProof="1"/>
              <a:t>Kemudian prosesnya (pathnya) disimpan terlebih dahulu.</a:t>
            </a:r>
          </a:p>
          <a:p>
            <a:pPr marL="342900" algn="just">
              <a:buAutoNum type="arabicPeriod"/>
            </a:pPr>
            <a:r>
              <a:rPr lang="en-US" noProof="1"/>
              <a:t>Baru setelah itu langsung masuk lagi ke path selanjutnya (path setelah jarak terpanjang yang terpotong tadi) dan membuat TSP baru dengan Struktur TSP yang sama seperti TSP sebelumnya.</a:t>
            </a:r>
          </a:p>
          <a:p>
            <a:pPr marL="342900" algn="just">
              <a:buAutoNum type="arabicPeriod"/>
            </a:pPr>
            <a:r>
              <a:rPr lang="en-US" noProof="1"/>
              <a:t>Lakukan hal yang sama setiap kali menjumpai jalur yang Panjang.</a:t>
            </a:r>
          </a:p>
          <a:p>
            <a:pPr marL="342900" algn="just">
              <a:buAutoNum type="arabicPeriod"/>
            </a:pPr>
            <a:r>
              <a:rPr lang="en-US" noProof="1"/>
              <a:t>Maksimum Panjang jalurnya 3, jadi kalau Panjang yang akan dilalui melebihi 3 harus dipotong/ditunda dan membuat TSP baru untuk path selanjutnya.</a:t>
            </a:r>
          </a:p>
          <a:p>
            <a:pPr marL="342900" algn="just">
              <a:buAutoNum type="arabicPeriod"/>
            </a:pPr>
            <a:r>
              <a:rPr lang="en-US" noProof="1"/>
              <a:t> Titik awal diubah dari kanan ke kiri, diambil dari yang paling besar nilainya (kanan atas)</a:t>
            </a:r>
          </a:p>
          <a:p>
            <a:pPr marL="342900" algn="just">
              <a:buAutoNum type="arabicPeriod"/>
            </a:pPr>
            <a:r>
              <a:rPr lang="en-US" noProof="1"/>
              <a:t>Yang algoritma NN juga dilakukan hal yang sama</a:t>
            </a:r>
          </a:p>
          <a:p>
            <a:pPr marL="342900" algn="just">
              <a:buAutoNum type="arabicPeriod"/>
            </a:pPr>
            <a:r>
              <a:rPr lang="en-US" noProof="1"/>
              <a:t>Bagaimana perbandingan antara Algoritma Greedy dan NN</a:t>
            </a:r>
          </a:p>
          <a:p>
            <a:pPr marL="342900" algn="just">
              <a:buAutoNum type="arabicPeriod"/>
            </a:pPr>
            <a:endParaRPr lang="en-US" noProof="1"/>
          </a:p>
          <a:p>
            <a:pPr marL="342900" algn="just">
              <a:buAutoNum type="arabicPeriod"/>
            </a:pPr>
            <a:endParaRPr lang="en-US" noProof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E364F3AC-33EE-4C88-1FA5-727D3F5D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60" y="1229032"/>
            <a:ext cx="2233719" cy="5083277"/>
          </a:xfrm>
          <a:prstGeom prst="rect">
            <a:avLst/>
          </a:prstGeom>
        </p:spPr>
      </p:pic>
      <p:sp>
        <p:nvSpPr>
          <p:cNvPr id="4" name="Google Shape;490;p21">
            <a:extLst>
              <a:ext uri="{FF2B5EF4-FFF2-40B4-BE49-F238E27FC236}">
                <a16:creationId xmlns:a16="http://schemas.microsoft.com/office/drawing/2014/main" id="{E7E38933-95C4-49F3-9555-5BD32C589FB5}"/>
              </a:ext>
            </a:extLst>
          </p:cNvPr>
          <p:cNvSpPr txBox="1">
            <a:spLocks/>
          </p:cNvSpPr>
          <p:nvPr/>
        </p:nvSpPr>
        <p:spPr>
          <a:xfrm>
            <a:off x="2066869" y="399438"/>
            <a:ext cx="8058261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HASIL TSP GREEDY YANG JARAK BESARNYA SUDAH DI POTONG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23F9951B-33BA-BAB6-5AD8-9301EAF33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993" y="1229032"/>
            <a:ext cx="3961199" cy="5083277"/>
          </a:xfrm>
          <a:prstGeom prst="rect">
            <a:avLst/>
          </a:prstGeom>
        </p:spPr>
      </p:pic>
      <p:sp>
        <p:nvSpPr>
          <p:cNvPr id="7" name="Google Shape;464;p18">
            <a:extLst>
              <a:ext uri="{FF2B5EF4-FFF2-40B4-BE49-F238E27FC236}">
                <a16:creationId xmlns:a16="http://schemas.microsoft.com/office/drawing/2014/main" id="{5E9FFEF4-9F5A-9FA1-BBC3-B765CBBF9D73}"/>
              </a:ext>
            </a:extLst>
          </p:cNvPr>
          <p:cNvSpPr txBox="1">
            <a:spLocks/>
          </p:cNvSpPr>
          <p:nvPr/>
        </p:nvSpPr>
        <p:spPr>
          <a:xfrm>
            <a:off x="7105751" y="1867512"/>
            <a:ext cx="4388158" cy="380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Titik biru adalah titik awal dan titik kuning adalah titik akhir.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Pada gambar disamping titik awalnya dilakukan dari titik paling </a:t>
            </a:r>
            <a:r>
              <a:rPr lang="id-ID" noProof="1"/>
              <a:t>kiri atas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noProof="1"/>
              <a:t>Berjalan menuju Ke titik terdekat (minimum Euclidean distance)</a:t>
            </a:r>
            <a:endParaRPr lang="en-US" noProof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Metode yang digunakan untuk pemotongan jalur pada algoritma Greedy TSP dengan batas jarak (JARAK_MAKSIMUM) yaitu metode threshold-based segmentation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d-ID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4;p18">
            <a:extLst>
              <a:ext uri="{FF2B5EF4-FFF2-40B4-BE49-F238E27FC236}">
                <a16:creationId xmlns:a16="http://schemas.microsoft.com/office/drawing/2014/main" id="{B5C33508-EADD-74FC-2B2C-25D2E940BF21}"/>
              </a:ext>
            </a:extLst>
          </p:cNvPr>
          <p:cNvSpPr txBox="1">
            <a:spLocks/>
          </p:cNvSpPr>
          <p:nvPr/>
        </p:nvSpPr>
        <p:spPr>
          <a:xfrm>
            <a:off x="1526100" y="432711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Gambar Asli</a:t>
            </a:r>
            <a:endParaRPr lang="id-ID" dirty="0"/>
          </a:p>
        </p:txBody>
      </p:sp>
      <p:sp>
        <p:nvSpPr>
          <p:cNvPr id="9" name="Google Shape;464;p18">
            <a:extLst>
              <a:ext uri="{FF2B5EF4-FFF2-40B4-BE49-F238E27FC236}">
                <a16:creationId xmlns:a16="http://schemas.microsoft.com/office/drawing/2014/main" id="{08A2B67B-B42D-68BF-1F63-ED48C0B2F6C3}"/>
              </a:ext>
            </a:extLst>
          </p:cNvPr>
          <p:cNvSpPr txBox="1">
            <a:spLocks/>
          </p:cNvSpPr>
          <p:nvPr/>
        </p:nvSpPr>
        <p:spPr>
          <a:xfrm>
            <a:off x="2168077" y="4568131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id-ID" noProof="1"/>
              <a:t>waamanna</a:t>
            </a:r>
            <a:endParaRPr lang="id-ID" dirty="0"/>
          </a:p>
        </p:txBody>
      </p:sp>
      <p:sp>
        <p:nvSpPr>
          <p:cNvPr id="12" name="Google Shape;464;p18">
            <a:extLst>
              <a:ext uri="{FF2B5EF4-FFF2-40B4-BE49-F238E27FC236}">
                <a16:creationId xmlns:a16="http://schemas.microsoft.com/office/drawing/2014/main" id="{6CE95309-0264-B7F9-610C-D07C74FB43EA}"/>
              </a:ext>
            </a:extLst>
          </p:cNvPr>
          <p:cNvSpPr txBox="1">
            <a:spLocks/>
          </p:cNvSpPr>
          <p:nvPr/>
        </p:nvSpPr>
        <p:spPr>
          <a:xfrm>
            <a:off x="5975725" y="4724346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mu</a:t>
            </a:r>
            <a:endParaRPr lang="id-ID" dirty="0"/>
          </a:p>
        </p:txBody>
      </p:sp>
      <p:sp>
        <p:nvSpPr>
          <p:cNvPr id="15" name="Google Shape;464;p18">
            <a:extLst>
              <a:ext uri="{FF2B5EF4-FFF2-40B4-BE49-F238E27FC236}">
                <a16:creationId xmlns:a16="http://schemas.microsoft.com/office/drawing/2014/main" id="{76B41E31-24F1-C5A3-6115-F3256DAF79D5}"/>
              </a:ext>
            </a:extLst>
          </p:cNvPr>
          <p:cNvSpPr txBox="1">
            <a:spLocks/>
          </p:cNvSpPr>
          <p:nvPr/>
        </p:nvSpPr>
        <p:spPr>
          <a:xfrm>
            <a:off x="8586539" y="4940859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dal</a:t>
            </a:r>
            <a:endParaRPr lang="id-ID"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21C3E1D-3AB1-33EF-766F-E34E060D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26" y="1291030"/>
            <a:ext cx="2315497" cy="3433316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142858D4-2B09-8BC1-1E8B-EE689CE63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833" y="1274881"/>
            <a:ext cx="1374907" cy="3618176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A3A8CBCD-5666-EF16-24B6-D7A09820B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44" y="1464267"/>
            <a:ext cx="3563632" cy="30545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>
          <a:extLst>
            <a:ext uri="{FF2B5EF4-FFF2-40B4-BE49-F238E27FC236}">
              <a16:creationId xmlns:a16="http://schemas.microsoft.com/office/drawing/2014/main" id="{10E7DF41-F103-FF8D-8558-4A08E3FD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0;p21">
            <a:extLst>
              <a:ext uri="{FF2B5EF4-FFF2-40B4-BE49-F238E27FC236}">
                <a16:creationId xmlns:a16="http://schemas.microsoft.com/office/drawing/2014/main" id="{2D6B332F-9D42-45C1-210D-24EFD0CC556B}"/>
              </a:ext>
            </a:extLst>
          </p:cNvPr>
          <p:cNvSpPr txBox="1">
            <a:spLocks/>
          </p:cNvSpPr>
          <p:nvPr/>
        </p:nvSpPr>
        <p:spPr>
          <a:xfrm>
            <a:off x="2066869" y="399438"/>
            <a:ext cx="8058261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HASIL TSP GREEDY YANG JARAK BESARNYA SUDAH DI POTONG</a:t>
            </a:r>
          </a:p>
        </p:txBody>
      </p:sp>
      <p:sp>
        <p:nvSpPr>
          <p:cNvPr id="7" name="Google Shape;464;p18">
            <a:extLst>
              <a:ext uri="{FF2B5EF4-FFF2-40B4-BE49-F238E27FC236}">
                <a16:creationId xmlns:a16="http://schemas.microsoft.com/office/drawing/2014/main" id="{7455E8A5-AD1E-C991-E96B-AFDFAE8AD321}"/>
              </a:ext>
            </a:extLst>
          </p:cNvPr>
          <p:cNvSpPr txBox="1">
            <a:spLocks/>
          </p:cNvSpPr>
          <p:nvPr/>
        </p:nvSpPr>
        <p:spPr>
          <a:xfrm>
            <a:off x="7046757" y="2136055"/>
            <a:ext cx="4388158" cy="3269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Titik biru adalah titik awal dan titik kuning adalah titik akhir.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Pada gambar disamping titik awalnya dari yang paling kanan (x terbesar)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Berjalan </a:t>
            </a:r>
            <a:r>
              <a:rPr lang="id-ID" noProof="1"/>
              <a:t>menuju titik terdekat berdasarkan Euclidean 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noProof="1"/>
              <a:t>Path terputus saat jarak antar titik melebihi jarak maksimum 3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B9E5855A-08E0-C5A1-410F-27C300BF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496" y="1229032"/>
            <a:ext cx="3961199" cy="5083277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8157B9D2-8637-70CA-CE13-6AAA38A2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62" y="1229031"/>
            <a:ext cx="2233719" cy="50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56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90;p21">
            <a:extLst>
              <a:ext uri="{FF2B5EF4-FFF2-40B4-BE49-F238E27FC236}">
                <a16:creationId xmlns:a16="http://schemas.microsoft.com/office/drawing/2014/main" id="{5DC9E55F-F12A-59D3-E00D-97B42EB80BAE}"/>
              </a:ext>
            </a:extLst>
          </p:cNvPr>
          <p:cNvSpPr txBox="1">
            <a:spLocks/>
          </p:cNvSpPr>
          <p:nvPr/>
        </p:nvSpPr>
        <p:spPr>
          <a:xfrm>
            <a:off x="2066869" y="399438"/>
            <a:ext cx="8058261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HASIL TSP NN YANG JARAK BESARNYA SUDAH DI POTONG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96D0AF2E-0865-6662-BCBD-3AA9191C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00" y="1276962"/>
            <a:ext cx="2132796" cy="5181600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AFF565D3-832F-A3C8-11F6-40B87E1E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617" y="1276960"/>
            <a:ext cx="4069628" cy="5181599"/>
          </a:xfrm>
          <a:prstGeom prst="rect">
            <a:avLst/>
          </a:prstGeom>
        </p:spPr>
      </p:pic>
      <p:sp>
        <p:nvSpPr>
          <p:cNvPr id="7" name="Google Shape;464;p18">
            <a:extLst>
              <a:ext uri="{FF2B5EF4-FFF2-40B4-BE49-F238E27FC236}">
                <a16:creationId xmlns:a16="http://schemas.microsoft.com/office/drawing/2014/main" id="{43B4C288-293B-611C-9924-90DA32F83488}"/>
              </a:ext>
            </a:extLst>
          </p:cNvPr>
          <p:cNvSpPr txBox="1">
            <a:spLocks/>
          </p:cNvSpPr>
          <p:nvPr/>
        </p:nvSpPr>
        <p:spPr>
          <a:xfrm>
            <a:off x="7164744" y="2096723"/>
            <a:ext cx="4388158" cy="3542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Titik biru adalah titik awal dan titik kuning adalah titik akhir.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noProof="1"/>
              <a:t>Pada gambar disamping titik awalnya dipilih dari kanan paling </a:t>
            </a:r>
            <a:r>
              <a:rPr lang="id-ID" noProof="0" dirty="0"/>
              <a:t>jauh (x terbesar)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noProof="1"/>
              <a:t>Jalur berjalan ke titik terdekat berdasarkan Euclidean Distance.</a:t>
            </a:r>
            <a:endParaRPr lang="en-US" noProof="1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dirty="0"/>
              <a:t>Bila ditemukan jarak yang lebih besar dari 3,</a:t>
            </a:r>
            <a:r>
              <a:rPr lang="en-US" noProof="1"/>
              <a:t> </a:t>
            </a:r>
            <a:r>
              <a:rPr lang="sv-SE" dirty="0"/>
              <a:t>maka sub-path selesai dan TSP dimulai ulang dari titik kanan lain yang belum dikunjungi.</a:t>
            </a:r>
            <a:endParaRPr lang="id-ID" noProof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5187F6A7-64EA-7B53-97CF-1B40B0D3D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08825"/>
              </p:ext>
            </p:extLst>
          </p:nvPr>
        </p:nvGraphicFramePr>
        <p:xfrm>
          <a:off x="705852" y="1528499"/>
          <a:ext cx="10780296" cy="3801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0148">
                  <a:extLst>
                    <a:ext uri="{9D8B030D-6E8A-4147-A177-3AD203B41FA5}">
                      <a16:colId xmlns:a16="http://schemas.microsoft.com/office/drawing/2014/main" val="1565327093"/>
                    </a:ext>
                  </a:extLst>
                </a:gridCol>
                <a:gridCol w="5390148">
                  <a:extLst>
                    <a:ext uri="{9D8B030D-6E8A-4147-A177-3AD203B41FA5}">
                      <a16:colId xmlns:a16="http://schemas.microsoft.com/office/drawing/2014/main" val="904760888"/>
                    </a:ext>
                  </a:extLst>
                </a:gridCol>
              </a:tblGrid>
              <a:tr h="692042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GREEDY</a:t>
                      </a:r>
                      <a:endParaRPr lang="id-ID" sz="21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NEAREST NEIGHBOR</a:t>
                      </a:r>
                      <a:endParaRPr lang="id-ID" sz="2100" dirty="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048099"/>
                  </a:ext>
                </a:extLst>
              </a:tr>
              <a:tr h="295537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Menggunakan complete graph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Semua titik dihubungkan satu sama lain (menggunakan NetworkX Graph)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Pemilihan titik berikutnya dilakukan berdasarkan jarak minimum dalam Graph (memilih titik di graph dengan jarak terkecil)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Pembagian sub-path nya membuat jalur lengkap terlebih dahulu (satu lintasan), kemudian memecahnya berdasarkan threshold (JARAK_MAKSIMUM = 3)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id-ID" sz="18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Menggunakan Algoritma NN murni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Tidak semua titik dihubungkan satu sama lain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Setiap kali mencari titik berikutnya, hanya mempertimbangkan titik dengan jarak terdekat dari titik sekarang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id-ID" sz="1800" noProof="1"/>
                        <a:t>Pembagian sub-path nya adalah setelah mendeteksi jarak &gt; threshold (JARAK_MAKSIMUM = 3) langsung split dan mulai jalur baru dari titik setelahnya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54167"/>
                  </a:ext>
                </a:extLst>
              </a:tr>
            </a:tbl>
          </a:graphicData>
        </a:graphic>
      </p:graphicFrame>
      <p:sp>
        <p:nvSpPr>
          <p:cNvPr id="4" name="Google Shape;490;p21">
            <a:extLst>
              <a:ext uri="{FF2B5EF4-FFF2-40B4-BE49-F238E27FC236}">
                <a16:creationId xmlns:a16="http://schemas.microsoft.com/office/drawing/2014/main" id="{507BDC0D-4892-67A7-F626-E6E77C1C660F}"/>
              </a:ext>
            </a:extLst>
          </p:cNvPr>
          <p:cNvSpPr txBox="1">
            <a:spLocks/>
          </p:cNvSpPr>
          <p:nvPr/>
        </p:nvSpPr>
        <p:spPr>
          <a:xfrm>
            <a:off x="2066869" y="399438"/>
            <a:ext cx="8058261" cy="52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0" i="0" u="none" strike="noStrike" cap="none">
                <a:solidFill>
                  <a:schemeClr val="dk2"/>
                </a:solidFill>
                <a:latin typeface="Yeseva One"/>
                <a:ea typeface="Yeseva One"/>
                <a:cs typeface="Yeseva One"/>
                <a:sym typeface="Yeseva One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100"/>
              <a:buFont typeface="Poppins Light"/>
              <a:buNone/>
              <a:defRPr sz="2100" b="1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/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PERBEDAAN ALGORITMA GREEDY DAN NEAREST NEIGHBOR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>
          <a:extLst>
            <a:ext uri="{FF2B5EF4-FFF2-40B4-BE49-F238E27FC236}">
              <a16:creationId xmlns:a16="http://schemas.microsoft.com/office/drawing/2014/main" id="{72DA0256-699C-37DA-B4CA-C98175A6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172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4"/>
          <p:cNvSpPr/>
          <p:nvPr/>
        </p:nvSpPr>
        <p:spPr>
          <a:xfrm rot="10800000">
            <a:off x="1335376" y="-26615"/>
            <a:ext cx="969600" cy="1529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4"/>
          <p:cNvSpPr/>
          <p:nvPr/>
        </p:nvSpPr>
        <p:spPr>
          <a:xfrm rot="10800000">
            <a:off x="1091827" y="-26546"/>
            <a:ext cx="778800" cy="1228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0" name="Google Shape;730;p34"/>
          <p:cNvGrpSpPr/>
          <p:nvPr/>
        </p:nvGrpSpPr>
        <p:grpSpPr>
          <a:xfrm rot="10800000" flipH="1">
            <a:off x="587326" y="-26680"/>
            <a:ext cx="1022877" cy="1141314"/>
            <a:chOff x="6415621" y="443747"/>
            <a:chExt cx="1388458" cy="1549225"/>
          </a:xfrm>
        </p:grpSpPr>
        <p:sp>
          <p:nvSpPr>
            <p:cNvPr id="731" name="Google Shape;731;p34"/>
            <p:cNvSpPr/>
            <p:nvPr/>
          </p:nvSpPr>
          <p:spPr>
            <a:xfrm>
              <a:off x="6415621" y="443747"/>
              <a:ext cx="1388458" cy="1539461"/>
            </a:xfrm>
            <a:custGeom>
              <a:avLst/>
              <a:gdLst/>
              <a:ahLst/>
              <a:cxnLst/>
              <a:rect l="l" t="t" r="r" b="b"/>
              <a:pathLst>
                <a:path w="1388458" h="1539461" extrusionOk="0">
                  <a:moveTo>
                    <a:pt x="0" y="1534909"/>
                  </a:moveTo>
                  <a:lnTo>
                    <a:pt x="0" y="685193"/>
                  </a:lnTo>
                  <a:cubicBezTo>
                    <a:pt x="0" y="306773"/>
                    <a:pt x="310219" y="0"/>
                    <a:pt x="692896" y="0"/>
                  </a:cubicBezTo>
                  <a:lnTo>
                    <a:pt x="695563" y="0"/>
                  </a:lnTo>
                  <a:cubicBezTo>
                    <a:pt x="1078239" y="0"/>
                    <a:pt x="1388459" y="306773"/>
                    <a:pt x="1388459" y="685193"/>
                  </a:cubicBezTo>
                  <a:lnTo>
                    <a:pt x="1388459" y="153946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6462903" y="500981"/>
              <a:ext cx="1293894" cy="1484418"/>
            </a:xfrm>
            <a:custGeom>
              <a:avLst/>
              <a:gdLst/>
              <a:ahLst/>
              <a:cxnLst/>
              <a:rect l="l" t="t" r="r" b="b"/>
              <a:pathLst>
                <a:path w="1293894" h="1484418" extrusionOk="0">
                  <a:moveTo>
                    <a:pt x="0" y="1484419"/>
                  </a:moveTo>
                  <a:lnTo>
                    <a:pt x="0" y="658401"/>
                  </a:lnTo>
                  <a:cubicBezTo>
                    <a:pt x="0" y="294776"/>
                    <a:pt x="289093" y="0"/>
                    <a:pt x="645709" y="0"/>
                  </a:cubicBezTo>
                  <a:lnTo>
                    <a:pt x="648195" y="0"/>
                  </a:lnTo>
                  <a:cubicBezTo>
                    <a:pt x="1004801" y="0"/>
                    <a:pt x="1293895" y="294776"/>
                    <a:pt x="1293895" y="658401"/>
                  </a:cubicBezTo>
                  <a:lnTo>
                    <a:pt x="1293895" y="148220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6512994" y="560471"/>
              <a:ext cx="1193711" cy="1425319"/>
            </a:xfrm>
            <a:custGeom>
              <a:avLst/>
              <a:gdLst/>
              <a:ahLst/>
              <a:cxnLst/>
              <a:rect l="l" t="t" r="r" b="b"/>
              <a:pathLst>
                <a:path w="1193711" h="1425319" extrusionOk="0">
                  <a:moveTo>
                    <a:pt x="0" y="1425319"/>
                  </a:moveTo>
                  <a:lnTo>
                    <a:pt x="0" y="630553"/>
                  </a:lnTo>
                  <a:cubicBezTo>
                    <a:pt x="0" y="282308"/>
                    <a:pt x="266710" y="0"/>
                    <a:pt x="595713" y="0"/>
                  </a:cubicBezTo>
                  <a:lnTo>
                    <a:pt x="598008" y="0"/>
                  </a:lnTo>
                  <a:cubicBezTo>
                    <a:pt x="927002" y="0"/>
                    <a:pt x="1193712" y="282308"/>
                    <a:pt x="1193712" y="630553"/>
                  </a:cubicBezTo>
                  <a:lnTo>
                    <a:pt x="1193712" y="1422843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6568315" y="612656"/>
              <a:ext cx="1083068" cy="1375325"/>
            </a:xfrm>
            <a:custGeom>
              <a:avLst/>
              <a:gdLst/>
              <a:ahLst/>
              <a:cxnLst/>
              <a:rect l="l" t="t" r="r" b="b"/>
              <a:pathLst>
                <a:path w="1083068" h="1375325" extrusionOk="0">
                  <a:moveTo>
                    <a:pt x="0" y="1375325"/>
                  </a:moveTo>
                  <a:lnTo>
                    <a:pt x="0" y="606124"/>
                  </a:lnTo>
                  <a:cubicBezTo>
                    <a:pt x="0" y="271370"/>
                    <a:pt x="241983" y="0"/>
                    <a:pt x="540496" y="0"/>
                  </a:cubicBezTo>
                  <a:lnTo>
                    <a:pt x="542573" y="0"/>
                  </a:lnTo>
                  <a:cubicBezTo>
                    <a:pt x="841086" y="0"/>
                    <a:pt x="1083069" y="271370"/>
                    <a:pt x="1083069" y="606124"/>
                  </a:cubicBezTo>
                  <a:lnTo>
                    <a:pt x="1083069" y="1365619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6619455" y="667972"/>
              <a:ext cx="980789" cy="1325000"/>
            </a:xfrm>
            <a:custGeom>
              <a:avLst/>
              <a:gdLst/>
              <a:ahLst/>
              <a:cxnLst/>
              <a:rect l="l" t="t" r="r" b="b"/>
              <a:pathLst>
                <a:path w="980789" h="1325000" extrusionOk="0">
                  <a:moveTo>
                    <a:pt x="0" y="1325001"/>
                  </a:moveTo>
                  <a:lnTo>
                    <a:pt x="0" y="580232"/>
                  </a:lnTo>
                  <a:cubicBezTo>
                    <a:pt x="0" y="259776"/>
                    <a:pt x="219132" y="0"/>
                    <a:pt x="489452" y="0"/>
                  </a:cubicBezTo>
                  <a:lnTo>
                    <a:pt x="491337" y="0"/>
                  </a:lnTo>
                  <a:cubicBezTo>
                    <a:pt x="761657" y="0"/>
                    <a:pt x="980790" y="259776"/>
                    <a:pt x="980790" y="580232"/>
                  </a:cubicBezTo>
                  <a:lnTo>
                    <a:pt x="980790" y="131255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6673729" y="722243"/>
              <a:ext cx="872242" cy="1265728"/>
            </a:xfrm>
            <a:custGeom>
              <a:avLst/>
              <a:gdLst/>
              <a:ahLst/>
              <a:cxnLst/>
              <a:rect l="l" t="t" r="r" b="b"/>
              <a:pathLst>
                <a:path w="872242" h="1265728" extrusionOk="0">
                  <a:moveTo>
                    <a:pt x="0" y="1265729"/>
                  </a:moveTo>
                  <a:lnTo>
                    <a:pt x="0" y="554821"/>
                  </a:lnTo>
                  <a:cubicBezTo>
                    <a:pt x="0" y="248401"/>
                    <a:pt x="194882" y="0"/>
                    <a:pt x="435283" y="0"/>
                  </a:cubicBezTo>
                  <a:lnTo>
                    <a:pt x="436959" y="0"/>
                  </a:lnTo>
                  <a:cubicBezTo>
                    <a:pt x="677361" y="0"/>
                    <a:pt x="872243" y="248401"/>
                    <a:pt x="872243" y="554821"/>
                  </a:cubicBezTo>
                  <a:lnTo>
                    <a:pt x="872243" y="125947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6732203" y="784864"/>
              <a:ext cx="755294" cy="1202497"/>
            </a:xfrm>
            <a:custGeom>
              <a:avLst/>
              <a:gdLst/>
              <a:ahLst/>
              <a:cxnLst/>
              <a:rect l="l" t="t" r="r" b="b"/>
              <a:pathLst>
                <a:path w="755294" h="1202497" extrusionOk="0">
                  <a:moveTo>
                    <a:pt x="0" y="1202498"/>
                  </a:moveTo>
                  <a:lnTo>
                    <a:pt x="0" y="525509"/>
                  </a:lnTo>
                  <a:cubicBezTo>
                    <a:pt x="0" y="235282"/>
                    <a:pt x="168754" y="0"/>
                    <a:pt x="376923" y="0"/>
                  </a:cubicBezTo>
                  <a:lnTo>
                    <a:pt x="378371" y="0"/>
                  </a:lnTo>
                  <a:cubicBezTo>
                    <a:pt x="586540" y="0"/>
                    <a:pt x="755294" y="235282"/>
                    <a:pt x="755294" y="525509"/>
                  </a:cubicBezTo>
                  <a:lnTo>
                    <a:pt x="755294" y="1196411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6779171" y="840181"/>
              <a:ext cx="666583" cy="1144400"/>
            </a:xfrm>
            <a:custGeom>
              <a:avLst/>
              <a:gdLst/>
              <a:ahLst/>
              <a:cxnLst/>
              <a:rect l="l" t="t" r="r" b="b"/>
              <a:pathLst>
                <a:path w="666583" h="1144400" extrusionOk="0">
                  <a:moveTo>
                    <a:pt x="0" y="1144400"/>
                  </a:moveTo>
                  <a:lnTo>
                    <a:pt x="0" y="499605"/>
                  </a:lnTo>
                  <a:cubicBezTo>
                    <a:pt x="0" y="223685"/>
                    <a:pt x="147771" y="0"/>
                    <a:pt x="330041" y="0"/>
                  </a:cubicBezTo>
                  <a:lnTo>
                    <a:pt x="331318" y="0"/>
                  </a:lnTo>
                  <a:cubicBezTo>
                    <a:pt x="513598" y="0"/>
                    <a:pt x="648910" y="186861"/>
                    <a:pt x="661359" y="499605"/>
                  </a:cubicBezTo>
                  <a:cubicBezTo>
                    <a:pt x="673113" y="794785"/>
                    <a:pt x="661359" y="1134618"/>
                    <a:pt x="661359" y="113461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6826131" y="904889"/>
              <a:ext cx="570102" cy="1080568"/>
            </a:xfrm>
            <a:custGeom>
              <a:avLst/>
              <a:gdLst/>
              <a:ahLst/>
              <a:cxnLst/>
              <a:rect l="l" t="t" r="r" b="b"/>
              <a:pathLst>
                <a:path w="570102" h="1080568" extrusionOk="0">
                  <a:moveTo>
                    <a:pt x="8" y="1080568"/>
                  </a:moveTo>
                  <a:cubicBezTo>
                    <a:pt x="8" y="1080568"/>
                    <a:pt x="1208" y="748574"/>
                    <a:pt x="8" y="469321"/>
                  </a:cubicBezTo>
                  <a:cubicBezTo>
                    <a:pt x="-1240" y="181037"/>
                    <a:pt x="141321" y="0"/>
                    <a:pt x="283176" y="0"/>
                  </a:cubicBezTo>
                  <a:cubicBezTo>
                    <a:pt x="425032" y="0"/>
                    <a:pt x="560802" y="161873"/>
                    <a:pt x="567431" y="469321"/>
                  </a:cubicBezTo>
                  <a:cubicBezTo>
                    <a:pt x="573441" y="747717"/>
                    <a:pt x="567431" y="1076968"/>
                    <a:pt x="567431" y="1076968"/>
                  </a:cubicBez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6881393" y="973667"/>
              <a:ext cx="456517" cy="1015038"/>
            </a:xfrm>
            <a:custGeom>
              <a:avLst/>
              <a:gdLst/>
              <a:ahLst/>
              <a:cxnLst/>
              <a:rect l="l" t="t" r="r" b="b"/>
              <a:pathLst>
                <a:path w="456517" h="1015038" extrusionOk="0">
                  <a:moveTo>
                    <a:pt x="1105" y="1015038"/>
                  </a:moveTo>
                  <a:cubicBezTo>
                    <a:pt x="1105" y="1015038"/>
                    <a:pt x="-1381" y="697161"/>
                    <a:pt x="1105" y="437176"/>
                  </a:cubicBezTo>
                  <a:cubicBezTo>
                    <a:pt x="3819" y="153007"/>
                    <a:pt x="79810" y="-4594"/>
                    <a:pt x="228019" y="102"/>
                  </a:cubicBezTo>
                  <a:cubicBezTo>
                    <a:pt x="381448" y="4969"/>
                    <a:pt x="458991" y="144006"/>
                    <a:pt x="456457" y="455921"/>
                  </a:cubicBezTo>
                  <a:lnTo>
                    <a:pt x="455819" y="1008485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6936771" y="1043623"/>
              <a:ext cx="346166" cy="942672"/>
            </a:xfrm>
            <a:custGeom>
              <a:avLst/>
              <a:gdLst/>
              <a:ahLst/>
              <a:cxnLst/>
              <a:rect l="l" t="t" r="r" b="b"/>
              <a:pathLst>
                <a:path w="346166" h="942672" extrusionOk="0">
                  <a:moveTo>
                    <a:pt x="0" y="942672"/>
                  </a:moveTo>
                  <a:lnTo>
                    <a:pt x="0" y="404415"/>
                  </a:lnTo>
                  <a:cubicBezTo>
                    <a:pt x="0" y="181101"/>
                    <a:pt x="39233" y="3984"/>
                    <a:pt x="172745" y="78"/>
                  </a:cubicBezTo>
                  <a:cubicBezTo>
                    <a:pt x="324945" y="-4370"/>
                    <a:pt x="346167" y="181101"/>
                    <a:pt x="346167" y="404415"/>
                  </a:cubicBezTo>
                  <a:lnTo>
                    <a:pt x="346167" y="934386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2" name="Google Shape;742;p34"/>
          <p:cNvSpPr/>
          <p:nvPr/>
        </p:nvSpPr>
        <p:spPr>
          <a:xfrm>
            <a:off x="1" y="-83399"/>
            <a:ext cx="942695" cy="938899"/>
          </a:xfrm>
          <a:custGeom>
            <a:avLst/>
            <a:gdLst/>
            <a:ahLst/>
            <a:cxnLst/>
            <a:rect l="l" t="t" r="r" b="b"/>
            <a:pathLst>
              <a:path w="947432" h="943617" extrusionOk="0">
                <a:moveTo>
                  <a:pt x="409870" y="643"/>
                </a:moveTo>
                <a:cubicBezTo>
                  <a:pt x="412975" y="-1634"/>
                  <a:pt x="402622" y="2805"/>
                  <a:pt x="398859" y="3615"/>
                </a:cubicBezTo>
                <a:cubicBezTo>
                  <a:pt x="391716" y="5167"/>
                  <a:pt x="384619" y="6558"/>
                  <a:pt x="377428" y="7786"/>
                </a:cubicBezTo>
                <a:cubicBezTo>
                  <a:pt x="357244" y="11216"/>
                  <a:pt x="336566" y="18483"/>
                  <a:pt x="316106" y="19988"/>
                </a:cubicBezTo>
                <a:cubicBezTo>
                  <a:pt x="254213" y="24541"/>
                  <a:pt x="182784" y="41953"/>
                  <a:pt x="127692" y="70585"/>
                </a:cubicBezTo>
                <a:cubicBezTo>
                  <a:pt x="122053" y="73519"/>
                  <a:pt x="82505" y="95950"/>
                  <a:pt x="78581" y="100351"/>
                </a:cubicBezTo>
                <a:cubicBezTo>
                  <a:pt x="71952" y="98532"/>
                  <a:pt x="60874" y="95293"/>
                  <a:pt x="59826" y="94997"/>
                </a:cubicBezTo>
                <a:cubicBezTo>
                  <a:pt x="36414" y="88244"/>
                  <a:pt x="22574" y="82644"/>
                  <a:pt x="11906" y="75052"/>
                </a:cubicBezTo>
                <a:lnTo>
                  <a:pt x="0" y="92016"/>
                </a:lnTo>
                <a:cubicBezTo>
                  <a:pt x="13040" y="101303"/>
                  <a:pt x="28689" y="107590"/>
                  <a:pt x="54168" y="114943"/>
                </a:cubicBezTo>
                <a:cubicBezTo>
                  <a:pt x="54883" y="115143"/>
                  <a:pt x="62836" y="117315"/>
                  <a:pt x="66075" y="118210"/>
                </a:cubicBezTo>
                <a:cubicBezTo>
                  <a:pt x="67151" y="119467"/>
                  <a:pt x="68075" y="120544"/>
                  <a:pt x="69942" y="122677"/>
                </a:cubicBezTo>
                <a:cubicBezTo>
                  <a:pt x="74533" y="127916"/>
                  <a:pt x="79610" y="133888"/>
                  <a:pt x="85125" y="140537"/>
                </a:cubicBezTo>
                <a:cubicBezTo>
                  <a:pt x="100889" y="159539"/>
                  <a:pt x="116576" y="179932"/>
                  <a:pt x="131264" y="200963"/>
                </a:cubicBezTo>
                <a:cubicBezTo>
                  <a:pt x="141903" y="216194"/>
                  <a:pt x="149571" y="230319"/>
                  <a:pt x="158048" y="244721"/>
                </a:cubicBezTo>
                <a:cubicBezTo>
                  <a:pt x="157562" y="246864"/>
                  <a:pt x="157401" y="249074"/>
                  <a:pt x="156858" y="250969"/>
                </a:cubicBezTo>
                <a:cubicBezTo>
                  <a:pt x="150885" y="272048"/>
                  <a:pt x="145952" y="294289"/>
                  <a:pt x="141084" y="315854"/>
                </a:cubicBezTo>
                <a:cubicBezTo>
                  <a:pt x="126682" y="379671"/>
                  <a:pt x="133407" y="452547"/>
                  <a:pt x="144951" y="516183"/>
                </a:cubicBezTo>
                <a:cubicBezTo>
                  <a:pt x="146009" y="521993"/>
                  <a:pt x="138827" y="576220"/>
                  <a:pt x="140494" y="576905"/>
                </a:cubicBezTo>
                <a:cubicBezTo>
                  <a:pt x="141941" y="577496"/>
                  <a:pt x="145142" y="568647"/>
                  <a:pt x="145256" y="568266"/>
                </a:cubicBezTo>
                <a:cubicBezTo>
                  <a:pt x="152419" y="544797"/>
                  <a:pt x="155505" y="520222"/>
                  <a:pt x="166087" y="497724"/>
                </a:cubicBezTo>
                <a:cubicBezTo>
                  <a:pt x="192519" y="441536"/>
                  <a:pt x="194920" y="359459"/>
                  <a:pt x="184842" y="295918"/>
                </a:cubicBezTo>
                <a:cubicBezTo>
                  <a:pt x="184937" y="296146"/>
                  <a:pt x="185042" y="296280"/>
                  <a:pt x="185137" y="296508"/>
                </a:cubicBezTo>
                <a:cubicBezTo>
                  <a:pt x="205635" y="344267"/>
                  <a:pt x="222694" y="388425"/>
                  <a:pt x="234848" y="426287"/>
                </a:cubicBezTo>
                <a:cubicBezTo>
                  <a:pt x="239401" y="440469"/>
                  <a:pt x="243011" y="452966"/>
                  <a:pt x="245859" y="463491"/>
                </a:cubicBezTo>
                <a:cubicBezTo>
                  <a:pt x="246850" y="467158"/>
                  <a:pt x="234144" y="614253"/>
                  <a:pt x="265071" y="711608"/>
                </a:cubicBezTo>
                <a:cubicBezTo>
                  <a:pt x="271510" y="731858"/>
                  <a:pt x="285864" y="753261"/>
                  <a:pt x="291894" y="773644"/>
                </a:cubicBezTo>
                <a:cubicBezTo>
                  <a:pt x="292503" y="775711"/>
                  <a:pt x="309248" y="799171"/>
                  <a:pt x="310448" y="798657"/>
                </a:cubicBezTo>
                <a:cubicBezTo>
                  <a:pt x="318411" y="795313"/>
                  <a:pt x="318821" y="752889"/>
                  <a:pt x="320869" y="745669"/>
                </a:cubicBezTo>
                <a:cubicBezTo>
                  <a:pt x="337623" y="686614"/>
                  <a:pt x="312391" y="605109"/>
                  <a:pt x="297351" y="547730"/>
                </a:cubicBezTo>
                <a:cubicBezTo>
                  <a:pt x="294570" y="537119"/>
                  <a:pt x="280225" y="498772"/>
                  <a:pt x="269081" y="471530"/>
                </a:cubicBezTo>
                <a:cubicBezTo>
                  <a:pt x="269052" y="471435"/>
                  <a:pt x="268586" y="469901"/>
                  <a:pt x="268481" y="469444"/>
                </a:cubicBezTo>
                <a:cubicBezTo>
                  <a:pt x="268433" y="469340"/>
                  <a:pt x="268529" y="469264"/>
                  <a:pt x="268481" y="469149"/>
                </a:cubicBezTo>
                <a:cubicBezTo>
                  <a:pt x="267891" y="466606"/>
                  <a:pt x="266652" y="461282"/>
                  <a:pt x="265804" y="458138"/>
                </a:cubicBezTo>
                <a:cubicBezTo>
                  <a:pt x="262871" y="447289"/>
                  <a:pt x="259147" y="434526"/>
                  <a:pt x="254489" y="420038"/>
                </a:cubicBezTo>
                <a:cubicBezTo>
                  <a:pt x="241240" y="378757"/>
                  <a:pt x="223285" y="331551"/>
                  <a:pt x="200320" y="278944"/>
                </a:cubicBezTo>
                <a:cubicBezTo>
                  <a:pt x="197672" y="272887"/>
                  <a:pt x="194872" y="266495"/>
                  <a:pt x="191691" y="260199"/>
                </a:cubicBezTo>
                <a:cubicBezTo>
                  <a:pt x="180222" y="237501"/>
                  <a:pt x="165411" y="213641"/>
                  <a:pt x="148228" y="189057"/>
                </a:cubicBezTo>
                <a:cubicBezTo>
                  <a:pt x="133474" y="167930"/>
                  <a:pt x="117586" y="147442"/>
                  <a:pt x="101793" y="128335"/>
                </a:cubicBezTo>
                <a:cubicBezTo>
                  <a:pt x="106185" y="129583"/>
                  <a:pt x="110623" y="130783"/>
                  <a:pt x="113404" y="131612"/>
                </a:cubicBezTo>
                <a:cubicBezTo>
                  <a:pt x="139512" y="139422"/>
                  <a:pt x="163487" y="147937"/>
                  <a:pt x="188414" y="158691"/>
                </a:cubicBezTo>
                <a:cubicBezTo>
                  <a:pt x="244469" y="182885"/>
                  <a:pt x="302638" y="215327"/>
                  <a:pt x="354501" y="250074"/>
                </a:cubicBezTo>
                <a:cubicBezTo>
                  <a:pt x="350291" y="262313"/>
                  <a:pt x="345129" y="289793"/>
                  <a:pt x="346167" y="303357"/>
                </a:cubicBezTo>
                <a:cubicBezTo>
                  <a:pt x="351301" y="370308"/>
                  <a:pt x="370751" y="430106"/>
                  <a:pt x="383972" y="495047"/>
                </a:cubicBezTo>
                <a:cubicBezTo>
                  <a:pt x="387972" y="514697"/>
                  <a:pt x="396287" y="535415"/>
                  <a:pt x="406298" y="552788"/>
                </a:cubicBezTo>
                <a:cubicBezTo>
                  <a:pt x="406841" y="553731"/>
                  <a:pt x="413575" y="564742"/>
                  <a:pt x="414633" y="563504"/>
                </a:cubicBezTo>
                <a:cubicBezTo>
                  <a:pt x="419195" y="558189"/>
                  <a:pt x="400993" y="498486"/>
                  <a:pt x="400345" y="489990"/>
                </a:cubicBezTo>
                <a:cubicBezTo>
                  <a:pt x="396640" y="441612"/>
                  <a:pt x="400259" y="321845"/>
                  <a:pt x="374151" y="264066"/>
                </a:cubicBezTo>
                <a:cubicBezTo>
                  <a:pt x="409346" y="289012"/>
                  <a:pt x="441674" y="314549"/>
                  <a:pt x="464934" y="339371"/>
                </a:cubicBezTo>
                <a:cubicBezTo>
                  <a:pt x="510645" y="388148"/>
                  <a:pt x="533590" y="432535"/>
                  <a:pt x="570900" y="528976"/>
                </a:cubicBezTo>
                <a:cubicBezTo>
                  <a:pt x="581777" y="557084"/>
                  <a:pt x="583635" y="561351"/>
                  <a:pt x="588464" y="573333"/>
                </a:cubicBezTo>
                <a:cubicBezTo>
                  <a:pt x="590045" y="577239"/>
                  <a:pt x="591883" y="581049"/>
                  <a:pt x="593522" y="584935"/>
                </a:cubicBezTo>
                <a:cubicBezTo>
                  <a:pt x="592674" y="589183"/>
                  <a:pt x="591903" y="593974"/>
                  <a:pt x="591140" y="596251"/>
                </a:cubicBezTo>
                <a:cubicBezTo>
                  <a:pt x="585968" y="611767"/>
                  <a:pt x="577882" y="625235"/>
                  <a:pt x="570004" y="639408"/>
                </a:cubicBezTo>
                <a:cubicBezTo>
                  <a:pt x="540925" y="691767"/>
                  <a:pt x="516731" y="754108"/>
                  <a:pt x="516731" y="814726"/>
                </a:cubicBezTo>
                <a:cubicBezTo>
                  <a:pt x="516731" y="841462"/>
                  <a:pt x="521189" y="867675"/>
                  <a:pt x="521189" y="894202"/>
                </a:cubicBezTo>
                <a:cubicBezTo>
                  <a:pt x="521189" y="899803"/>
                  <a:pt x="520303" y="910871"/>
                  <a:pt x="520303" y="910871"/>
                </a:cubicBezTo>
                <a:cubicBezTo>
                  <a:pt x="520303" y="910871"/>
                  <a:pt x="527094" y="887144"/>
                  <a:pt x="533400" y="876638"/>
                </a:cubicBezTo>
                <a:cubicBezTo>
                  <a:pt x="546335" y="855074"/>
                  <a:pt x="551907" y="832909"/>
                  <a:pt x="561975" y="810268"/>
                </a:cubicBezTo>
                <a:cubicBezTo>
                  <a:pt x="580520" y="768520"/>
                  <a:pt x="609238" y="683624"/>
                  <a:pt x="610486" y="621844"/>
                </a:cubicBezTo>
                <a:cubicBezTo>
                  <a:pt x="622935" y="646685"/>
                  <a:pt x="636203" y="669584"/>
                  <a:pt x="649481" y="690015"/>
                </a:cubicBezTo>
                <a:cubicBezTo>
                  <a:pt x="654263" y="697368"/>
                  <a:pt x="658578" y="704035"/>
                  <a:pt x="662578" y="709655"/>
                </a:cubicBezTo>
                <a:cubicBezTo>
                  <a:pt x="663187" y="710513"/>
                  <a:pt x="663254" y="710741"/>
                  <a:pt x="663769" y="711446"/>
                </a:cubicBezTo>
                <a:cubicBezTo>
                  <a:pt x="663873" y="711580"/>
                  <a:pt x="663969" y="711608"/>
                  <a:pt x="664064" y="711741"/>
                </a:cubicBezTo>
                <a:cubicBezTo>
                  <a:pt x="689534" y="793008"/>
                  <a:pt x="784050" y="835471"/>
                  <a:pt x="845639" y="884677"/>
                </a:cubicBezTo>
                <a:cubicBezTo>
                  <a:pt x="866375" y="901241"/>
                  <a:pt x="892645" y="909976"/>
                  <a:pt x="914991" y="923672"/>
                </a:cubicBezTo>
                <a:cubicBezTo>
                  <a:pt x="925849" y="930331"/>
                  <a:pt x="947432" y="943618"/>
                  <a:pt x="947432" y="943618"/>
                </a:cubicBezTo>
                <a:cubicBezTo>
                  <a:pt x="947432" y="943618"/>
                  <a:pt x="941308" y="936265"/>
                  <a:pt x="938508" y="932302"/>
                </a:cubicBezTo>
                <a:cubicBezTo>
                  <a:pt x="923211" y="910709"/>
                  <a:pt x="914724" y="882029"/>
                  <a:pt x="895045" y="864437"/>
                </a:cubicBezTo>
                <a:cubicBezTo>
                  <a:pt x="845677" y="820288"/>
                  <a:pt x="790641" y="764453"/>
                  <a:pt x="728063" y="739126"/>
                </a:cubicBezTo>
                <a:cubicBezTo>
                  <a:pt x="713889" y="733382"/>
                  <a:pt x="684009" y="703998"/>
                  <a:pt x="684009" y="703998"/>
                </a:cubicBezTo>
                <a:cubicBezTo>
                  <a:pt x="683190" y="702931"/>
                  <a:pt x="671370" y="686110"/>
                  <a:pt x="666750" y="678994"/>
                </a:cubicBezTo>
                <a:cubicBezTo>
                  <a:pt x="653520" y="658658"/>
                  <a:pt x="640108" y="635713"/>
                  <a:pt x="627754" y="610833"/>
                </a:cubicBezTo>
                <a:cubicBezTo>
                  <a:pt x="620420" y="596060"/>
                  <a:pt x="613686" y="580887"/>
                  <a:pt x="607514" y="565590"/>
                </a:cubicBezTo>
                <a:cubicBezTo>
                  <a:pt x="602732" y="553750"/>
                  <a:pt x="601075" y="549521"/>
                  <a:pt x="590245" y="521537"/>
                </a:cubicBezTo>
                <a:cubicBezTo>
                  <a:pt x="566994" y="461434"/>
                  <a:pt x="548459" y="421733"/>
                  <a:pt x="527142" y="387596"/>
                </a:cubicBezTo>
                <a:cubicBezTo>
                  <a:pt x="526542" y="387081"/>
                  <a:pt x="525961" y="386624"/>
                  <a:pt x="525361" y="386101"/>
                </a:cubicBezTo>
                <a:cubicBezTo>
                  <a:pt x="525913" y="386587"/>
                  <a:pt x="526589" y="386824"/>
                  <a:pt x="527142" y="387291"/>
                </a:cubicBezTo>
                <a:cubicBezTo>
                  <a:pt x="527190" y="387367"/>
                  <a:pt x="527104" y="387520"/>
                  <a:pt x="527142" y="387596"/>
                </a:cubicBezTo>
                <a:cubicBezTo>
                  <a:pt x="549221" y="406541"/>
                  <a:pt x="570900" y="422191"/>
                  <a:pt x="595008" y="439383"/>
                </a:cubicBezTo>
                <a:cubicBezTo>
                  <a:pt x="659359" y="485256"/>
                  <a:pt x="733101" y="495647"/>
                  <a:pt x="805158" y="519755"/>
                </a:cubicBezTo>
                <a:cubicBezTo>
                  <a:pt x="830303" y="528166"/>
                  <a:pt x="855278" y="535833"/>
                  <a:pt x="880167" y="544158"/>
                </a:cubicBezTo>
                <a:cubicBezTo>
                  <a:pt x="890968" y="547769"/>
                  <a:pt x="900998" y="554046"/>
                  <a:pt x="911714" y="557255"/>
                </a:cubicBezTo>
                <a:cubicBezTo>
                  <a:pt x="912476" y="557484"/>
                  <a:pt x="913705" y="559227"/>
                  <a:pt x="913800" y="558446"/>
                </a:cubicBezTo>
                <a:cubicBezTo>
                  <a:pt x="915743" y="543053"/>
                  <a:pt x="860346" y="505382"/>
                  <a:pt x="850697" y="495047"/>
                </a:cubicBezTo>
                <a:cubicBezTo>
                  <a:pt x="767953" y="406351"/>
                  <a:pt x="633127" y="379957"/>
                  <a:pt x="521189" y="378071"/>
                </a:cubicBezTo>
                <a:cubicBezTo>
                  <a:pt x="509083" y="359888"/>
                  <a:pt x="496205" y="342543"/>
                  <a:pt x="480117" y="325379"/>
                </a:cubicBezTo>
                <a:cubicBezTo>
                  <a:pt x="433168" y="275286"/>
                  <a:pt x="356806" y="221537"/>
                  <a:pt x="277111" y="178637"/>
                </a:cubicBezTo>
                <a:cubicBezTo>
                  <a:pt x="283997" y="180427"/>
                  <a:pt x="292151" y="182885"/>
                  <a:pt x="296761" y="183999"/>
                </a:cubicBezTo>
                <a:cubicBezTo>
                  <a:pt x="368408" y="201230"/>
                  <a:pt x="447094" y="212793"/>
                  <a:pt x="520894" y="212869"/>
                </a:cubicBezTo>
                <a:cubicBezTo>
                  <a:pt x="537743" y="212889"/>
                  <a:pt x="596636" y="227395"/>
                  <a:pt x="609600" y="217337"/>
                </a:cubicBezTo>
                <a:cubicBezTo>
                  <a:pt x="616610" y="211889"/>
                  <a:pt x="593179" y="209879"/>
                  <a:pt x="586083" y="204535"/>
                </a:cubicBezTo>
                <a:cubicBezTo>
                  <a:pt x="572052" y="193991"/>
                  <a:pt x="549707" y="183571"/>
                  <a:pt x="532800" y="178932"/>
                </a:cubicBezTo>
                <a:cubicBezTo>
                  <a:pt x="466096" y="160673"/>
                  <a:pt x="391554" y="151681"/>
                  <a:pt x="322059" y="150662"/>
                </a:cubicBezTo>
                <a:cubicBezTo>
                  <a:pt x="300333" y="150338"/>
                  <a:pt x="276310" y="154824"/>
                  <a:pt x="255089" y="152147"/>
                </a:cubicBezTo>
                <a:cubicBezTo>
                  <a:pt x="247936" y="151243"/>
                  <a:pt x="219808" y="149576"/>
                  <a:pt x="220561" y="150957"/>
                </a:cubicBezTo>
                <a:cubicBezTo>
                  <a:pt x="212560" y="147194"/>
                  <a:pt x="204349" y="143051"/>
                  <a:pt x="196453" y="139641"/>
                </a:cubicBezTo>
                <a:cubicBezTo>
                  <a:pt x="172031" y="129106"/>
                  <a:pt x="148495" y="120858"/>
                  <a:pt x="123225" y="113152"/>
                </a:cubicBezTo>
                <a:cubicBezTo>
                  <a:pt x="142237" y="112190"/>
                  <a:pt x="162010" y="108837"/>
                  <a:pt x="169954" y="106608"/>
                </a:cubicBezTo>
                <a:cubicBezTo>
                  <a:pt x="252241" y="83549"/>
                  <a:pt x="340128" y="51697"/>
                  <a:pt x="409870" y="6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6" name="Google Shape;756;p35"/>
          <p:cNvGrpSpPr/>
          <p:nvPr/>
        </p:nvGrpSpPr>
        <p:grpSpPr>
          <a:xfrm>
            <a:off x="-3729" y="-83395"/>
            <a:ext cx="3659734" cy="7184887"/>
            <a:chOff x="-79929" y="-83395"/>
            <a:chExt cx="3659734" cy="7184887"/>
          </a:xfrm>
        </p:grpSpPr>
        <p:sp>
          <p:nvSpPr>
            <p:cNvPr id="757" name="Google Shape;757;p35"/>
            <p:cNvSpPr/>
            <p:nvPr/>
          </p:nvSpPr>
          <p:spPr>
            <a:xfrm rot="10800000">
              <a:off x="1881169" y="0"/>
              <a:ext cx="1423800" cy="22455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5"/>
            <p:cNvSpPr/>
            <p:nvPr/>
          </p:nvSpPr>
          <p:spPr>
            <a:xfrm rot="10800000">
              <a:off x="1523519" y="125"/>
              <a:ext cx="1143600" cy="1803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5"/>
            <p:cNvSpPr/>
            <p:nvPr/>
          </p:nvSpPr>
          <p:spPr>
            <a:xfrm flipH="1">
              <a:off x="353906" y="3535432"/>
              <a:ext cx="1443600" cy="1443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5"/>
            <p:cNvSpPr/>
            <p:nvPr/>
          </p:nvSpPr>
          <p:spPr>
            <a:xfrm flipH="1">
              <a:off x="758473" y="2782024"/>
              <a:ext cx="634500" cy="63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 flipH="1">
              <a:off x="1900011" y="4680157"/>
              <a:ext cx="1679793" cy="1220440"/>
            </a:xfrm>
            <a:custGeom>
              <a:avLst/>
              <a:gdLst/>
              <a:ahLst/>
              <a:cxnLst/>
              <a:rect l="l" t="t" r="r" b="b"/>
              <a:pathLst>
                <a:path w="1555364" h="1130037" extrusionOk="0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 flipH="1">
              <a:off x="1433473" y="5561024"/>
              <a:ext cx="1493497" cy="1281241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3" name="Google Shape;763;p35"/>
            <p:cNvGrpSpPr/>
            <p:nvPr/>
          </p:nvGrpSpPr>
          <p:grpSpPr>
            <a:xfrm flipH="1">
              <a:off x="324685" y="5182183"/>
              <a:ext cx="1502034" cy="1675952"/>
              <a:chOff x="6415621" y="443747"/>
              <a:chExt cx="1388458" cy="1549225"/>
            </a:xfrm>
          </p:grpSpPr>
          <p:sp>
            <p:nvSpPr>
              <p:cNvPr id="764" name="Google Shape;764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5" name="Google Shape;775;p35"/>
            <p:cNvGrpSpPr/>
            <p:nvPr/>
          </p:nvGrpSpPr>
          <p:grpSpPr>
            <a:xfrm flipH="1">
              <a:off x="1681026" y="4599830"/>
              <a:ext cx="1812954" cy="2501662"/>
              <a:chOff x="259396" y="3664530"/>
              <a:chExt cx="1812954" cy="2501662"/>
            </a:xfrm>
          </p:grpSpPr>
          <p:sp>
            <p:nvSpPr>
              <p:cNvPr id="776" name="Google Shape;776;p35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684212" h="1597125" extrusionOk="0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5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avLst/>
                <a:gdLst/>
                <a:ahLst/>
                <a:cxnLst/>
                <a:rect l="l" t="t" r="r" b="b"/>
                <a:pathLst>
                  <a:path w="499154" h="365381" extrusionOk="0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5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avLst/>
                <a:gdLst/>
                <a:ahLst/>
                <a:cxnLst/>
                <a:rect l="l" t="t" r="r" b="b"/>
                <a:pathLst>
                  <a:path w="579329" h="543086" extrusionOk="0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5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avLst/>
                <a:gdLst/>
                <a:ahLst/>
                <a:cxnLst/>
                <a:rect l="l" t="t" r="r" b="b"/>
                <a:pathLst>
                  <a:path w="426639" h="441396" extrusionOk="0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5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avLst/>
                <a:gdLst/>
                <a:ahLst/>
                <a:cxnLst/>
                <a:rect l="l" t="t" r="r" b="b"/>
                <a:pathLst>
                  <a:path w="110033" h="635808" extrusionOk="0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5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avLst/>
                <a:gdLst/>
                <a:ahLst/>
                <a:cxnLst/>
                <a:rect l="l" t="t" r="r" b="b"/>
                <a:pathLst>
                  <a:path w="450147" h="2027043" extrusionOk="0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5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avLst/>
                <a:gdLst/>
                <a:ahLst/>
                <a:cxnLst/>
                <a:rect l="l" t="t" r="r" b="b"/>
                <a:pathLst>
                  <a:path w="349749" h="531038" extrusionOk="0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35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309080" h="161443" extrusionOk="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5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avLst/>
                <a:gdLst/>
                <a:ahLst/>
                <a:cxnLst/>
                <a:rect l="l" t="t" r="r" b="b"/>
                <a:pathLst>
                  <a:path w="379620" h="439743" extrusionOk="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35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avLst/>
                <a:gdLst/>
                <a:ahLst/>
                <a:cxnLst/>
                <a:rect l="l" t="t" r="r" b="b"/>
                <a:pathLst>
                  <a:path w="141301" h="825288" extrusionOk="0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5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avLst/>
                <a:gdLst/>
                <a:ahLst/>
                <a:cxnLst/>
                <a:rect l="l" t="t" r="r" b="b"/>
                <a:pathLst>
                  <a:path w="300599" h="1051239" extrusionOk="0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35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avLst/>
                <a:gdLst/>
                <a:ahLst/>
                <a:cxnLst/>
                <a:rect l="l" t="t" r="r" b="b"/>
                <a:pathLst>
                  <a:path w="755570" h="317914" extrusionOk="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35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avLst/>
                <a:gdLst/>
                <a:ahLst/>
                <a:cxnLst/>
                <a:rect l="l" t="t" r="r" b="b"/>
                <a:pathLst>
                  <a:path w="104008" h="131922" extrusionOk="0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35"/>
            <p:cNvGrpSpPr/>
            <p:nvPr/>
          </p:nvGrpSpPr>
          <p:grpSpPr>
            <a:xfrm rot="10800000" flipH="1">
              <a:off x="782201" y="8"/>
              <a:ext cx="1502034" cy="1675952"/>
              <a:chOff x="6415621" y="443747"/>
              <a:chExt cx="1388458" cy="1549225"/>
            </a:xfrm>
          </p:grpSpPr>
          <p:sp>
            <p:nvSpPr>
              <p:cNvPr id="790" name="Google Shape;790;p35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35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5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35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5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35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35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35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5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35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35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01" name="Google Shape;801;p35"/>
            <p:cNvSpPr/>
            <p:nvPr/>
          </p:nvSpPr>
          <p:spPr>
            <a:xfrm>
              <a:off x="-79929" y="-83395"/>
              <a:ext cx="1385619" cy="1380040"/>
            </a:xfrm>
            <a:custGeom>
              <a:avLst/>
              <a:gdLst/>
              <a:ahLst/>
              <a:cxnLst/>
              <a:rect l="l" t="t" r="r" b="b"/>
              <a:pathLst>
                <a:path w="947432" h="943617" extrusionOk="0">
                  <a:moveTo>
                    <a:pt x="409870" y="643"/>
                  </a:moveTo>
                  <a:cubicBezTo>
                    <a:pt x="412975" y="-1634"/>
                    <a:pt x="402622" y="2805"/>
                    <a:pt x="398859" y="3615"/>
                  </a:cubicBezTo>
                  <a:cubicBezTo>
                    <a:pt x="391716" y="5167"/>
                    <a:pt x="384619" y="6558"/>
                    <a:pt x="377428" y="7786"/>
                  </a:cubicBezTo>
                  <a:cubicBezTo>
                    <a:pt x="357244" y="11216"/>
                    <a:pt x="336566" y="18483"/>
                    <a:pt x="316106" y="19988"/>
                  </a:cubicBezTo>
                  <a:cubicBezTo>
                    <a:pt x="254213" y="24541"/>
                    <a:pt x="182784" y="41953"/>
                    <a:pt x="127692" y="70585"/>
                  </a:cubicBezTo>
                  <a:cubicBezTo>
                    <a:pt x="122053" y="73519"/>
                    <a:pt x="82505" y="95950"/>
                    <a:pt x="78581" y="100351"/>
                  </a:cubicBezTo>
                  <a:cubicBezTo>
                    <a:pt x="71952" y="98532"/>
                    <a:pt x="60874" y="95293"/>
                    <a:pt x="59826" y="94997"/>
                  </a:cubicBezTo>
                  <a:cubicBezTo>
                    <a:pt x="36414" y="88244"/>
                    <a:pt x="22574" y="82644"/>
                    <a:pt x="11906" y="75052"/>
                  </a:cubicBezTo>
                  <a:lnTo>
                    <a:pt x="0" y="92016"/>
                  </a:lnTo>
                  <a:cubicBezTo>
                    <a:pt x="13040" y="101303"/>
                    <a:pt x="28689" y="107590"/>
                    <a:pt x="54168" y="114943"/>
                  </a:cubicBezTo>
                  <a:cubicBezTo>
                    <a:pt x="54883" y="115143"/>
                    <a:pt x="62836" y="117315"/>
                    <a:pt x="66075" y="118210"/>
                  </a:cubicBezTo>
                  <a:cubicBezTo>
                    <a:pt x="67151" y="119467"/>
                    <a:pt x="68075" y="120544"/>
                    <a:pt x="69942" y="122677"/>
                  </a:cubicBezTo>
                  <a:cubicBezTo>
                    <a:pt x="74533" y="127916"/>
                    <a:pt x="79610" y="133888"/>
                    <a:pt x="85125" y="140537"/>
                  </a:cubicBezTo>
                  <a:cubicBezTo>
                    <a:pt x="100889" y="159539"/>
                    <a:pt x="116576" y="179932"/>
                    <a:pt x="131264" y="200963"/>
                  </a:cubicBezTo>
                  <a:cubicBezTo>
                    <a:pt x="141903" y="216194"/>
                    <a:pt x="149571" y="230319"/>
                    <a:pt x="158048" y="244721"/>
                  </a:cubicBezTo>
                  <a:cubicBezTo>
                    <a:pt x="157562" y="246864"/>
                    <a:pt x="157401" y="249074"/>
                    <a:pt x="156858" y="250969"/>
                  </a:cubicBezTo>
                  <a:cubicBezTo>
                    <a:pt x="150885" y="272048"/>
                    <a:pt x="145952" y="294289"/>
                    <a:pt x="141084" y="315854"/>
                  </a:cubicBezTo>
                  <a:cubicBezTo>
                    <a:pt x="126682" y="379671"/>
                    <a:pt x="133407" y="452547"/>
                    <a:pt x="144951" y="516183"/>
                  </a:cubicBezTo>
                  <a:cubicBezTo>
                    <a:pt x="146009" y="521993"/>
                    <a:pt x="138827" y="576220"/>
                    <a:pt x="140494" y="576905"/>
                  </a:cubicBezTo>
                  <a:cubicBezTo>
                    <a:pt x="141941" y="577496"/>
                    <a:pt x="145142" y="568647"/>
                    <a:pt x="145256" y="568266"/>
                  </a:cubicBezTo>
                  <a:cubicBezTo>
                    <a:pt x="152419" y="544797"/>
                    <a:pt x="155505" y="520222"/>
                    <a:pt x="166087" y="497724"/>
                  </a:cubicBezTo>
                  <a:cubicBezTo>
                    <a:pt x="192519" y="441536"/>
                    <a:pt x="194920" y="359459"/>
                    <a:pt x="184842" y="295918"/>
                  </a:cubicBezTo>
                  <a:cubicBezTo>
                    <a:pt x="184937" y="296146"/>
                    <a:pt x="185042" y="296280"/>
                    <a:pt x="185137" y="296508"/>
                  </a:cubicBezTo>
                  <a:cubicBezTo>
                    <a:pt x="205635" y="344267"/>
                    <a:pt x="222694" y="388425"/>
                    <a:pt x="234848" y="426287"/>
                  </a:cubicBezTo>
                  <a:cubicBezTo>
                    <a:pt x="239401" y="440469"/>
                    <a:pt x="243011" y="452966"/>
                    <a:pt x="245859" y="463491"/>
                  </a:cubicBezTo>
                  <a:cubicBezTo>
                    <a:pt x="246850" y="467158"/>
                    <a:pt x="234144" y="614253"/>
                    <a:pt x="265071" y="711608"/>
                  </a:cubicBezTo>
                  <a:cubicBezTo>
                    <a:pt x="271510" y="731858"/>
                    <a:pt x="285864" y="753261"/>
                    <a:pt x="291894" y="773644"/>
                  </a:cubicBezTo>
                  <a:cubicBezTo>
                    <a:pt x="292503" y="775711"/>
                    <a:pt x="309248" y="799171"/>
                    <a:pt x="310448" y="798657"/>
                  </a:cubicBezTo>
                  <a:cubicBezTo>
                    <a:pt x="318411" y="795313"/>
                    <a:pt x="318821" y="752889"/>
                    <a:pt x="320869" y="745669"/>
                  </a:cubicBezTo>
                  <a:cubicBezTo>
                    <a:pt x="337623" y="686614"/>
                    <a:pt x="312391" y="605109"/>
                    <a:pt x="297351" y="547730"/>
                  </a:cubicBezTo>
                  <a:cubicBezTo>
                    <a:pt x="294570" y="537119"/>
                    <a:pt x="280225" y="498772"/>
                    <a:pt x="269081" y="471530"/>
                  </a:cubicBezTo>
                  <a:cubicBezTo>
                    <a:pt x="269052" y="471435"/>
                    <a:pt x="268586" y="469901"/>
                    <a:pt x="268481" y="469444"/>
                  </a:cubicBezTo>
                  <a:cubicBezTo>
                    <a:pt x="268433" y="469340"/>
                    <a:pt x="268529" y="469264"/>
                    <a:pt x="268481" y="469149"/>
                  </a:cubicBezTo>
                  <a:cubicBezTo>
                    <a:pt x="267891" y="466606"/>
                    <a:pt x="266652" y="461282"/>
                    <a:pt x="265804" y="458138"/>
                  </a:cubicBezTo>
                  <a:cubicBezTo>
                    <a:pt x="262871" y="447289"/>
                    <a:pt x="259147" y="434526"/>
                    <a:pt x="254489" y="420038"/>
                  </a:cubicBezTo>
                  <a:cubicBezTo>
                    <a:pt x="241240" y="378757"/>
                    <a:pt x="223285" y="331551"/>
                    <a:pt x="200320" y="278944"/>
                  </a:cubicBezTo>
                  <a:cubicBezTo>
                    <a:pt x="197672" y="272887"/>
                    <a:pt x="194872" y="266495"/>
                    <a:pt x="191691" y="260199"/>
                  </a:cubicBezTo>
                  <a:cubicBezTo>
                    <a:pt x="180222" y="237501"/>
                    <a:pt x="165411" y="213641"/>
                    <a:pt x="148228" y="189057"/>
                  </a:cubicBezTo>
                  <a:cubicBezTo>
                    <a:pt x="133474" y="167930"/>
                    <a:pt x="117586" y="147442"/>
                    <a:pt x="101793" y="128335"/>
                  </a:cubicBezTo>
                  <a:cubicBezTo>
                    <a:pt x="106185" y="129583"/>
                    <a:pt x="110623" y="130783"/>
                    <a:pt x="113404" y="131612"/>
                  </a:cubicBezTo>
                  <a:cubicBezTo>
                    <a:pt x="139512" y="139422"/>
                    <a:pt x="163487" y="147937"/>
                    <a:pt x="188414" y="158691"/>
                  </a:cubicBezTo>
                  <a:cubicBezTo>
                    <a:pt x="244469" y="182885"/>
                    <a:pt x="302638" y="215327"/>
                    <a:pt x="354501" y="250074"/>
                  </a:cubicBezTo>
                  <a:cubicBezTo>
                    <a:pt x="350291" y="262313"/>
                    <a:pt x="345129" y="289793"/>
                    <a:pt x="346167" y="303357"/>
                  </a:cubicBezTo>
                  <a:cubicBezTo>
                    <a:pt x="351301" y="370308"/>
                    <a:pt x="370751" y="430106"/>
                    <a:pt x="383972" y="495047"/>
                  </a:cubicBezTo>
                  <a:cubicBezTo>
                    <a:pt x="387972" y="514697"/>
                    <a:pt x="396287" y="535415"/>
                    <a:pt x="406298" y="552788"/>
                  </a:cubicBezTo>
                  <a:cubicBezTo>
                    <a:pt x="406841" y="553731"/>
                    <a:pt x="413575" y="564742"/>
                    <a:pt x="414633" y="563504"/>
                  </a:cubicBezTo>
                  <a:cubicBezTo>
                    <a:pt x="419195" y="558189"/>
                    <a:pt x="400993" y="498486"/>
                    <a:pt x="400345" y="489990"/>
                  </a:cubicBezTo>
                  <a:cubicBezTo>
                    <a:pt x="396640" y="441612"/>
                    <a:pt x="400259" y="321845"/>
                    <a:pt x="374151" y="264066"/>
                  </a:cubicBezTo>
                  <a:cubicBezTo>
                    <a:pt x="409346" y="289012"/>
                    <a:pt x="441674" y="314549"/>
                    <a:pt x="464934" y="339371"/>
                  </a:cubicBezTo>
                  <a:cubicBezTo>
                    <a:pt x="510645" y="388148"/>
                    <a:pt x="533590" y="432535"/>
                    <a:pt x="570900" y="528976"/>
                  </a:cubicBezTo>
                  <a:cubicBezTo>
                    <a:pt x="581777" y="557084"/>
                    <a:pt x="583635" y="561351"/>
                    <a:pt x="588464" y="573333"/>
                  </a:cubicBezTo>
                  <a:cubicBezTo>
                    <a:pt x="590045" y="577239"/>
                    <a:pt x="591883" y="581049"/>
                    <a:pt x="593522" y="584935"/>
                  </a:cubicBezTo>
                  <a:cubicBezTo>
                    <a:pt x="592674" y="589183"/>
                    <a:pt x="591903" y="593974"/>
                    <a:pt x="591140" y="596251"/>
                  </a:cubicBezTo>
                  <a:cubicBezTo>
                    <a:pt x="585968" y="611767"/>
                    <a:pt x="577882" y="625235"/>
                    <a:pt x="570004" y="639408"/>
                  </a:cubicBezTo>
                  <a:cubicBezTo>
                    <a:pt x="540925" y="691767"/>
                    <a:pt x="516731" y="754108"/>
                    <a:pt x="516731" y="814726"/>
                  </a:cubicBezTo>
                  <a:cubicBezTo>
                    <a:pt x="516731" y="841462"/>
                    <a:pt x="521189" y="867675"/>
                    <a:pt x="521189" y="894202"/>
                  </a:cubicBezTo>
                  <a:cubicBezTo>
                    <a:pt x="521189" y="899803"/>
                    <a:pt x="520303" y="910871"/>
                    <a:pt x="520303" y="910871"/>
                  </a:cubicBezTo>
                  <a:cubicBezTo>
                    <a:pt x="520303" y="910871"/>
                    <a:pt x="527094" y="887144"/>
                    <a:pt x="533400" y="876638"/>
                  </a:cubicBezTo>
                  <a:cubicBezTo>
                    <a:pt x="546335" y="855074"/>
                    <a:pt x="551907" y="832909"/>
                    <a:pt x="561975" y="810268"/>
                  </a:cubicBezTo>
                  <a:cubicBezTo>
                    <a:pt x="580520" y="768520"/>
                    <a:pt x="609238" y="683624"/>
                    <a:pt x="610486" y="621844"/>
                  </a:cubicBezTo>
                  <a:cubicBezTo>
                    <a:pt x="622935" y="646685"/>
                    <a:pt x="636203" y="669584"/>
                    <a:pt x="649481" y="690015"/>
                  </a:cubicBezTo>
                  <a:cubicBezTo>
                    <a:pt x="654263" y="697368"/>
                    <a:pt x="658578" y="704035"/>
                    <a:pt x="662578" y="709655"/>
                  </a:cubicBezTo>
                  <a:cubicBezTo>
                    <a:pt x="663187" y="710513"/>
                    <a:pt x="663254" y="710741"/>
                    <a:pt x="663769" y="711446"/>
                  </a:cubicBezTo>
                  <a:cubicBezTo>
                    <a:pt x="663873" y="711580"/>
                    <a:pt x="663969" y="711608"/>
                    <a:pt x="664064" y="711741"/>
                  </a:cubicBezTo>
                  <a:cubicBezTo>
                    <a:pt x="689534" y="793008"/>
                    <a:pt x="784050" y="835471"/>
                    <a:pt x="845639" y="884677"/>
                  </a:cubicBezTo>
                  <a:cubicBezTo>
                    <a:pt x="866375" y="901241"/>
                    <a:pt x="892645" y="909976"/>
                    <a:pt x="914991" y="923672"/>
                  </a:cubicBezTo>
                  <a:cubicBezTo>
                    <a:pt x="925849" y="930331"/>
                    <a:pt x="947432" y="943618"/>
                    <a:pt x="947432" y="943618"/>
                  </a:cubicBezTo>
                  <a:cubicBezTo>
                    <a:pt x="947432" y="943618"/>
                    <a:pt x="941308" y="936265"/>
                    <a:pt x="938508" y="932302"/>
                  </a:cubicBezTo>
                  <a:cubicBezTo>
                    <a:pt x="923211" y="910709"/>
                    <a:pt x="914724" y="882029"/>
                    <a:pt x="895045" y="864437"/>
                  </a:cubicBezTo>
                  <a:cubicBezTo>
                    <a:pt x="845677" y="820288"/>
                    <a:pt x="790641" y="764453"/>
                    <a:pt x="728063" y="739126"/>
                  </a:cubicBezTo>
                  <a:cubicBezTo>
                    <a:pt x="713889" y="733382"/>
                    <a:pt x="684009" y="703998"/>
                    <a:pt x="684009" y="703998"/>
                  </a:cubicBezTo>
                  <a:cubicBezTo>
                    <a:pt x="683190" y="702931"/>
                    <a:pt x="671370" y="686110"/>
                    <a:pt x="666750" y="678994"/>
                  </a:cubicBezTo>
                  <a:cubicBezTo>
                    <a:pt x="653520" y="658658"/>
                    <a:pt x="640108" y="635713"/>
                    <a:pt x="627754" y="610833"/>
                  </a:cubicBezTo>
                  <a:cubicBezTo>
                    <a:pt x="620420" y="596060"/>
                    <a:pt x="613686" y="580887"/>
                    <a:pt x="607514" y="565590"/>
                  </a:cubicBezTo>
                  <a:cubicBezTo>
                    <a:pt x="602732" y="553750"/>
                    <a:pt x="601075" y="549521"/>
                    <a:pt x="590245" y="521537"/>
                  </a:cubicBezTo>
                  <a:cubicBezTo>
                    <a:pt x="566994" y="461434"/>
                    <a:pt x="548459" y="421733"/>
                    <a:pt x="527142" y="387596"/>
                  </a:cubicBezTo>
                  <a:cubicBezTo>
                    <a:pt x="526542" y="387081"/>
                    <a:pt x="525961" y="386624"/>
                    <a:pt x="525361" y="386101"/>
                  </a:cubicBezTo>
                  <a:cubicBezTo>
                    <a:pt x="525913" y="386587"/>
                    <a:pt x="526589" y="386824"/>
                    <a:pt x="527142" y="387291"/>
                  </a:cubicBezTo>
                  <a:cubicBezTo>
                    <a:pt x="527190" y="387367"/>
                    <a:pt x="527104" y="387520"/>
                    <a:pt x="527142" y="387596"/>
                  </a:cubicBezTo>
                  <a:cubicBezTo>
                    <a:pt x="549221" y="406541"/>
                    <a:pt x="570900" y="422191"/>
                    <a:pt x="595008" y="439383"/>
                  </a:cubicBezTo>
                  <a:cubicBezTo>
                    <a:pt x="659359" y="485256"/>
                    <a:pt x="733101" y="495647"/>
                    <a:pt x="805158" y="519755"/>
                  </a:cubicBezTo>
                  <a:cubicBezTo>
                    <a:pt x="830303" y="528166"/>
                    <a:pt x="855278" y="535833"/>
                    <a:pt x="880167" y="544158"/>
                  </a:cubicBezTo>
                  <a:cubicBezTo>
                    <a:pt x="890968" y="547769"/>
                    <a:pt x="900998" y="554046"/>
                    <a:pt x="911714" y="557255"/>
                  </a:cubicBezTo>
                  <a:cubicBezTo>
                    <a:pt x="912476" y="557484"/>
                    <a:pt x="913705" y="559227"/>
                    <a:pt x="913800" y="558446"/>
                  </a:cubicBezTo>
                  <a:cubicBezTo>
                    <a:pt x="915743" y="543053"/>
                    <a:pt x="860346" y="505382"/>
                    <a:pt x="850697" y="495047"/>
                  </a:cubicBezTo>
                  <a:cubicBezTo>
                    <a:pt x="767953" y="406351"/>
                    <a:pt x="633127" y="379957"/>
                    <a:pt x="521189" y="378071"/>
                  </a:cubicBezTo>
                  <a:cubicBezTo>
                    <a:pt x="509083" y="359888"/>
                    <a:pt x="496205" y="342543"/>
                    <a:pt x="480117" y="325379"/>
                  </a:cubicBezTo>
                  <a:cubicBezTo>
                    <a:pt x="433168" y="275286"/>
                    <a:pt x="356806" y="221537"/>
                    <a:pt x="277111" y="178637"/>
                  </a:cubicBezTo>
                  <a:cubicBezTo>
                    <a:pt x="283997" y="180427"/>
                    <a:pt x="292151" y="182885"/>
                    <a:pt x="296761" y="183999"/>
                  </a:cubicBezTo>
                  <a:cubicBezTo>
                    <a:pt x="368408" y="201230"/>
                    <a:pt x="447094" y="212793"/>
                    <a:pt x="520894" y="212869"/>
                  </a:cubicBezTo>
                  <a:cubicBezTo>
                    <a:pt x="537743" y="212889"/>
                    <a:pt x="596636" y="227395"/>
                    <a:pt x="609600" y="217337"/>
                  </a:cubicBezTo>
                  <a:cubicBezTo>
                    <a:pt x="616610" y="211889"/>
                    <a:pt x="593179" y="209879"/>
                    <a:pt x="586083" y="204535"/>
                  </a:cubicBezTo>
                  <a:cubicBezTo>
                    <a:pt x="572052" y="193991"/>
                    <a:pt x="549707" y="183571"/>
                    <a:pt x="532800" y="178932"/>
                  </a:cubicBezTo>
                  <a:cubicBezTo>
                    <a:pt x="466096" y="160673"/>
                    <a:pt x="391554" y="151681"/>
                    <a:pt x="322059" y="150662"/>
                  </a:cubicBezTo>
                  <a:cubicBezTo>
                    <a:pt x="300333" y="150338"/>
                    <a:pt x="276310" y="154824"/>
                    <a:pt x="255089" y="152147"/>
                  </a:cubicBezTo>
                  <a:cubicBezTo>
                    <a:pt x="247936" y="151243"/>
                    <a:pt x="219808" y="149576"/>
                    <a:pt x="220561" y="150957"/>
                  </a:cubicBezTo>
                  <a:cubicBezTo>
                    <a:pt x="212560" y="147194"/>
                    <a:pt x="204349" y="143051"/>
                    <a:pt x="196453" y="139641"/>
                  </a:cubicBezTo>
                  <a:cubicBezTo>
                    <a:pt x="172031" y="129106"/>
                    <a:pt x="148495" y="120858"/>
                    <a:pt x="123225" y="113152"/>
                  </a:cubicBezTo>
                  <a:cubicBezTo>
                    <a:pt x="142237" y="112190"/>
                    <a:pt x="162010" y="108837"/>
                    <a:pt x="169954" y="106608"/>
                  </a:cubicBezTo>
                  <a:cubicBezTo>
                    <a:pt x="252241" y="83549"/>
                    <a:pt x="340128" y="51697"/>
                    <a:pt x="409870" y="6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2" name="Google Shape;822;p37"/>
          <p:cNvGrpSpPr/>
          <p:nvPr/>
        </p:nvGrpSpPr>
        <p:grpSpPr>
          <a:xfrm>
            <a:off x="546966" y="3700998"/>
            <a:ext cx="2551108" cy="3385545"/>
            <a:chOff x="546966" y="3700998"/>
            <a:chExt cx="2551108" cy="3385545"/>
          </a:xfrm>
        </p:grpSpPr>
        <p:sp>
          <p:nvSpPr>
            <p:cNvPr id="823" name="Google Shape;823;p37"/>
            <p:cNvSpPr/>
            <p:nvPr/>
          </p:nvSpPr>
          <p:spPr>
            <a:xfrm flipH="1">
              <a:off x="569461" y="4291542"/>
              <a:ext cx="1131600" cy="113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7"/>
            <p:cNvSpPr/>
            <p:nvPr/>
          </p:nvSpPr>
          <p:spPr>
            <a:xfrm flipH="1">
              <a:off x="886577" y="3700998"/>
              <a:ext cx="497400" cy="49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 flipH="1">
              <a:off x="1779903" y="5188810"/>
              <a:ext cx="1318171" cy="957706"/>
            </a:xfrm>
            <a:custGeom>
              <a:avLst/>
              <a:gdLst/>
              <a:ahLst/>
              <a:cxnLst/>
              <a:rect l="l" t="t" r="r" b="b"/>
              <a:pathLst>
                <a:path w="1555364" h="1130037" extrusionOk="0">
                  <a:moveTo>
                    <a:pt x="232" y="786699"/>
                  </a:moveTo>
                  <a:cubicBezTo>
                    <a:pt x="-7828" y="760106"/>
                    <a:pt x="196976" y="649768"/>
                    <a:pt x="230827" y="631728"/>
                  </a:cubicBezTo>
                  <a:cubicBezTo>
                    <a:pt x="364031" y="560729"/>
                    <a:pt x="492676" y="484081"/>
                    <a:pt x="626540" y="414653"/>
                  </a:cubicBezTo>
                  <a:cubicBezTo>
                    <a:pt x="721762" y="365276"/>
                    <a:pt x="823898" y="332043"/>
                    <a:pt x="919529" y="284151"/>
                  </a:cubicBezTo>
                  <a:cubicBezTo>
                    <a:pt x="1073853" y="206865"/>
                    <a:pt x="1232540" y="140409"/>
                    <a:pt x="1386350" y="62638"/>
                  </a:cubicBezTo>
                  <a:cubicBezTo>
                    <a:pt x="1404885" y="53275"/>
                    <a:pt x="1521938" y="-22087"/>
                    <a:pt x="1530425" y="6393"/>
                  </a:cubicBezTo>
                  <a:cubicBezTo>
                    <a:pt x="1555180" y="89374"/>
                    <a:pt x="1560562" y="203874"/>
                    <a:pt x="1550732" y="288799"/>
                  </a:cubicBezTo>
                  <a:cubicBezTo>
                    <a:pt x="1538816" y="391764"/>
                    <a:pt x="1535749" y="496978"/>
                    <a:pt x="1496906" y="595199"/>
                  </a:cubicBezTo>
                  <a:cubicBezTo>
                    <a:pt x="1398208" y="844783"/>
                    <a:pt x="1145672" y="1066011"/>
                    <a:pt x="893879" y="1114846"/>
                  </a:cubicBezTo>
                  <a:cubicBezTo>
                    <a:pt x="688196" y="1154726"/>
                    <a:pt x="446556" y="1115512"/>
                    <a:pt x="275215" y="1004012"/>
                  </a:cubicBezTo>
                  <a:cubicBezTo>
                    <a:pt x="213104" y="963589"/>
                    <a:pt x="6486" y="807341"/>
                    <a:pt x="232" y="7866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7"/>
            <p:cNvSpPr/>
            <p:nvPr/>
          </p:nvSpPr>
          <p:spPr>
            <a:xfrm flipH="1">
              <a:off x="1414384" y="5879259"/>
              <a:ext cx="1171981" cy="1005418"/>
            </a:xfrm>
            <a:custGeom>
              <a:avLst/>
              <a:gdLst/>
              <a:ahLst/>
              <a:cxnLst/>
              <a:rect l="l" t="t" r="r" b="b"/>
              <a:pathLst>
                <a:path w="1382868" h="1186334" extrusionOk="0">
                  <a:moveTo>
                    <a:pt x="467097" y="35491"/>
                  </a:moveTo>
                  <a:cubicBezTo>
                    <a:pt x="233382" y="101500"/>
                    <a:pt x="149619" y="254976"/>
                    <a:pt x="122654" y="298124"/>
                  </a:cubicBezTo>
                  <a:cubicBezTo>
                    <a:pt x="49968" y="414415"/>
                    <a:pt x="27566" y="565958"/>
                    <a:pt x="5667" y="697308"/>
                  </a:cubicBezTo>
                  <a:cubicBezTo>
                    <a:pt x="-1571" y="740732"/>
                    <a:pt x="1591" y="859604"/>
                    <a:pt x="1591" y="859604"/>
                  </a:cubicBezTo>
                  <a:cubicBezTo>
                    <a:pt x="-6744" y="934537"/>
                    <a:pt x="18793" y="1013823"/>
                    <a:pt x="51950" y="1080146"/>
                  </a:cubicBezTo>
                  <a:cubicBezTo>
                    <a:pt x="105613" y="1187483"/>
                    <a:pt x="267948" y="1213610"/>
                    <a:pt x="365646" y="1157784"/>
                  </a:cubicBezTo>
                  <a:cubicBezTo>
                    <a:pt x="456305" y="1105978"/>
                    <a:pt x="487594" y="1010585"/>
                    <a:pt x="542677" y="927956"/>
                  </a:cubicBezTo>
                  <a:cubicBezTo>
                    <a:pt x="590503" y="856213"/>
                    <a:pt x="655311" y="792177"/>
                    <a:pt x="710394" y="726073"/>
                  </a:cubicBezTo>
                  <a:cubicBezTo>
                    <a:pt x="820636" y="593780"/>
                    <a:pt x="1001011" y="545936"/>
                    <a:pt x="1132799" y="443428"/>
                  </a:cubicBezTo>
                  <a:cubicBezTo>
                    <a:pt x="1206599" y="386031"/>
                    <a:pt x="1360256" y="327995"/>
                    <a:pt x="1381268" y="222915"/>
                  </a:cubicBezTo>
                  <a:cubicBezTo>
                    <a:pt x="1405185" y="103338"/>
                    <a:pt x="1154411" y="43893"/>
                    <a:pt x="1073792" y="36558"/>
                  </a:cubicBezTo>
                  <a:cubicBezTo>
                    <a:pt x="792861" y="11021"/>
                    <a:pt x="700821" y="-30507"/>
                    <a:pt x="467097" y="354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7" name="Google Shape;827;p37"/>
            <p:cNvGrpSpPr/>
            <p:nvPr/>
          </p:nvGrpSpPr>
          <p:grpSpPr>
            <a:xfrm flipH="1">
              <a:off x="546966" y="5582292"/>
              <a:ext cx="1177274" cy="1313588"/>
              <a:chOff x="6415621" y="443747"/>
              <a:chExt cx="1388458" cy="1549225"/>
            </a:xfrm>
          </p:grpSpPr>
          <p:sp>
            <p:nvSpPr>
              <p:cNvPr id="828" name="Google Shape;828;p37"/>
              <p:cNvSpPr/>
              <p:nvPr/>
            </p:nvSpPr>
            <p:spPr>
              <a:xfrm>
                <a:off x="6415621" y="443747"/>
                <a:ext cx="1388458" cy="1539461"/>
              </a:xfrm>
              <a:custGeom>
                <a:avLst/>
                <a:gdLst/>
                <a:ahLst/>
                <a:cxnLst/>
                <a:rect l="l" t="t" r="r" b="b"/>
                <a:pathLst>
                  <a:path w="1388458" h="1539461" extrusionOk="0">
                    <a:moveTo>
                      <a:pt x="0" y="1534909"/>
                    </a:moveTo>
                    <a:lnTo>
                      <a:pt x="0" y="685193"/>
                    </a:lnTo>
                    <a:cubicBezTo>
                      <a:pt x="0" y="306773"/>
                      <a:pt x="310219" y="0"/>
                      <a:pt x="692896" y="0"/>
                    </a:cubicBezTo>
                    <a:lnTo>
                      <a:pt x="695563" y="0"/>
                    </a:lnTo>
                    <a:cubicBezTo>
                      <a:pt x="1078239" y="0"/>
                      <a:pt x="1388459" y="306773"/>
                      <a:pt x="1388459" y="685193"/>
                    </a:cubicBezTo>
                    <a:lnTo>
                      <a:pt x="1388459" y="15394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7"/>
              <p:cNvSpPr/>
              <p:nvPr/>
            </p:nvSpPr>
            <p:spPr>
              <a:xfrm>
                <a:off x="6462903" y="500981"/>
                <a:ext cx="1293894" cy="1484418"/>
              </a:xfrm>
              <a:custGeom>
                <a:avLst/>
                <a:gdLst/>
                <a:ahLst/>
                <a:cxnLst/>
                <a:rect l="l" t="t" r="r" b="b"/>
                <a:pathLst>
                  <a:path w="1293894" h="1484418" extrusionOk="0">
                    <a:moveTo>
                      <a:pt x="0" y="1484419"/>
                    </a:moveTo>
                    <a:lnTo>
                      <a:pt x="0" y="658401"/>
                    </a:lnTo>
                    <a:cubicBezTo>
                      <a:pt x="0" y="294776"/>
                      <a:pt x="289093" y="0"/>
                      <a:pt x="645709" y="0"/>
                    </a:cubicBezTo>
                    <a:lnTo>
                      <a:pt x="648195" y="0"/>
                    </a:lnTo>
                    <a:cubicBezTo>
                      <a:pt x="1004801" y="0"/>
                      <a:pt x="1293895" y="294776"/>
                      <a:pt x="1293895" y="658401"/>
                    </a:cubicBezTo>
                    <a:lnTo>
                      <a:pt x="1293895" y="148220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37"/>
              <p:cNvSpPr/>
              <p:nvPr/>
            </p:nvSpPr>
            <p:spPr>
              <a:xfrm>
                <a:off x="6512994" y="560471"/>
                <a:ext cx="1193711" cy="1425319"/>
              </a:xfrm>
              <a:custGeom>
                <a:avLst/>
                <a:gdLst/>
                <a:ahLst/>
                <a:cxnLst/>
                <a:rect l="l" t="t" r="r" b="b"/>
                <a:pathLst>
                  <a:path w="1193711" h="1425319" extrusionOk="0">
                    <a:moveTo>
                      <a:pt x="0" y="1425319"/>
                    </a:moveTo>
                    <a:lnTo>
                      <a:pt x="0" y="630553"/>
                    </a:lnTo>
                    <a:cubicBezTo>
                      <a:pt x="0" y="282308"/>
                      <a:pt x="266710" y="0"/>
                      <a:pt x="595713" y="0"/>
                    </a:cubicBezTo>
                    <a:lnTo>
                      <a:pt x="598008" y="0"/>
                    </a:lnTo>
                    <a:cubicBezTo>
                      <a:pt x="927002" y="0"/>
                      <a:pt x="1193712" y="282308"/>
                      <a:pt x="1193712" y="630553"/>
                    </a:cubicBezTo>
                    <a:lnTo>
                      <a:pt x="1193712" y="142284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37"/>
              <p:cNvSpPr/>
              <p:nvPr/>
            </p:nvSpPr>
            <p:spPr>
              <a:xfrm>
                <a:off x="6568315" y="612656"/>
                <a:ext cx="1083068" cy="1375325"/>
              </a:xfrm>
              <a:custGeom>
                <a:avLst/>
                <a:gdLst/>
                <a:ahLst/>
                <a:cxnLst/>
                <a:rect l="l" t="t" r="r" b="b"/>
                <a:pathLst>
                  <a:path w="1083068" h="1375325" extrusionOk="0">
                    <a:moveTo>
                      <a:pt x="0" y="1375325"/>
                    </a:moveTo>
                    <a:lnTo>
                      <a:pt x="0" y="606124"/>
                    </a:lnTo>
                    <a:cubicBezTo>
                      <a:pt x="0" y="271370"/>
                      <a:pt x="241983" y="0"/>
                      <a:pt x="540496" y="0"/>
                    </a:cubicBezTo>
                    <a:lnTo>
                      <a:pt x="542573" y="0"/>
                    </a:lnTo>
                    <a:cubicBezTo>
                      <a:pt x="841086" y="0"/>
                      <a:pt x="1083069" y="271370"/>
                      <a:pt x="1083069" y="606124"/>
                    </a:cubicBezTo>
                    <a:lnTo>
                      <a:pt x="1083069" y="136561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7"/>
              <p:cNvSpPr/>
              <p:nvPr/>
            </p:nvSpPr>
            <p:spPr>
              <a:xfrm>
                <a:off x="6619455" y="667972"/>
                <a:ext cx="980789" cy="1325000"/>
              </a:xfrm>
              <a:custGeom>
                <a:avLst/>
                <a:gdLst/>
                <a:ahLst/>
                <a:cxnLst/>
                <a:rect l="l" t="t" r="r" b="b"/>
                <a:pathLst>
                  <a:path w="980789" h="1325000" extrusionOk="0">
                    <a:moveTo>
                      <a:pt x="0" y="1325001"/>
                    </a:moveTo>
                    <a:lnTo>
                      <a:pt x="0" y="580232"/>
                    </a:lnTo>
                    <a:cubicBezTo>
                      <a:pt x="0" y="259776"/>
                      <a:pt x="219132" y="0"/>
                      <a:pt x="489452" y="0"/>
                    </a:cubicBezTo>
                    <a:lnTo>
                      <a:pt x="491337" y="0"/>
                    </a:lnTo>
                    <a:cubicBezTo>
                      <a:pt x="761657" y="0"/>
                      <a:pt x="980790" y="259776"/>
                      <a:pt x="980790" y="580232"/>
                    </a:cubicBezTo>
                    <a:lnTo>
                      <a:pt x="980790" y="131255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7"/>
              <p:cNvSpPr/>
              <p:nvPr/>
            </p:nvSpPr>
            <p:spPr>
              <a:xfrm>
                <a:off x="6673729" y="722243"/>
                <a:ext cx="872242" cy="1265728"/>
              </a:xfrm>
              <a:custGeom>
                <a:avLst/>
                <a:gdLst/>
                <a:ahLst/>
                <a:cxnLst/>
                <a:rect l="l" t="t" r="r" b="b"/>
                <a:pathLst>
                  <a:path w="872242" h="1265728" extrusionOk="0">
                    <a:moveTo>
                      <a:pt x="0" y="1265729"/>
                    </a:moveTo>
                    <a:lnTo>
                      <a:pt x="0" y="554821"/>
                    </a:lnTo>
                    <a:cubicBezTo>
                      <a:pt x="0" y="248401"/>
                      <a:pt x="194882" y="0"/>
                      <a:pt x="435283" y="0"/>
                    </a:cubicBezTo>
                    <a:lnTo>
                      <a:pt x="436959" y="0"/>
                    </a:lnTo>
                    <a:cubicBezTo>
                      <a:pt x="677361" y="0"/>
                      <a:pt x="872243" y="248401"/>
                      <a:pt x="872243" y="554821"/>
                    </a:cubicBezTo>
                    <a:lnTo>
                      <a:pt x="872243" y="12594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7"/>
              <p:cNvSpPr/>
              <p:nvPr/>
            </p:nvSpPr>
            <p:spPr>
              <a:xfrm>
                <a:off x="6732203" y="784864"/>
                <a:ext cx="755294" cy="1202497"/>
              </a:xfrm>
              <a:custGeom>
                <a:avLst/>
                <a:gdLst/>
                <a:ahLst/>
                <a:cxnLst/>
                <a:rect l="l" t="t" r="r" b="b"/>
                <a:pathLst>
                  <a:path w="755294" h="1202497" extrusionOk="0">
                    <a:moveTo>
                      <a:pt x="0" y="1202498"/>
                    </a:moveTo>
                    <a:lnTo>
                      <a:pt x="0" y="525509"/>
                    </a:lnTo>
                    <a:cubicBezTo>
                      <a:pt x="0" y="235282"/>
                      <a:pt x="168754" y="0"/>
                      <a:pt x="376923" y="0"/>
                    </a:cubicBezTo>
                    <a:lnTo>
                      <a:pt x="378371" y="0"/>
                    </a:lnTo>
                    <a:cubicBezTo>
                      <a:pt x="586540" y="0"/>
                      <a:pt x="755294" y="235282"/>
                      <a:pt x="755294" y="525509"/>
                    </a:cubicBezTo>
                    <a:lnTo>
                      <a:pt x="755294" y="119641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7"/>
              <p:cNvSpPr/>
              <p:nvPr/>
            </p:nvSpPr>
            <p:spPr>
              <a:xfrm>
                <a:off x="6779171" y="840181"/>
                <a:ext cx="666583" cy="1144400"/>
              </a:xfrm>
              <a:custGeom>
                <a:avLst/>
                <a:gdLst/>
                <a:ahLst/>
                <a:cxnLst/>
                <a:rect l="l" t="t" r="r" b="b"/>
                <a:pathLst>
                  <a:path w="666583" h="1144400" extrusionOk="0">
                    <a:moveTo>
                      <a:pt x="0" y="1144400"/>
                    </a:moveTo>
                    <a:lnTo>
                      <a:pt x="0" y="499605"/>
                    </a:lnTo>
                    <a:cubicBezTo>
                      <a:pt x="0" y="223685"/>
                      <a:pt x="147771" y="0"/>
                      <a:pt x="330041" y="0"/>
                    </a:cubicBezTo>
                    <a:lnTo>
                      <a:pt x="331318" y="0"/>
                    </a:lnTo>
                    <a:cubicBezTo>
                      <a:pt x="513598" y="0"/>
                      <a:pt x="648910" y="186861"/>
                      <a:pt x="661359" y="499605"/>
                    </a:cubicBezTo>
                    <a:cubicBezTo>
                      <a:pt x="673113" y="794785"/>
                      <a:pt x="661359" y="1134618"/>
                      <a:pt x="661359" y="113461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7"/>
              <p:cNvSpPr/>
              <p:nvPr/>
            </p:nvSpPr>
            <p:spPr>
              <a:xfrm>
                <a:off x="6826131" y="904889"/>
                <a:ext cx="570102" cy="1080568"/>
              </a:xfrm>
              <a:custGeom>
                <a:avLst/>
                <a:gdLst/>
                <a:ahLst/>
                <a:cxnLst/>
                <a:rect l="l" t="t" r="r" b="b"/>
                <a:pathLst>
                  <a:path w="570102" h="1080568" extrusionOk="0">
                    <a:moveTo>
                      <a:pt x="8" y="1080568"/>
                    </a:moveTo>
                    <a:cubicBezTo>
                      <a:pt x="8" y="1080568"/>
                      <a:pt x="1208" y="748574"/>
                      <a:pt x="8" y="469321"/>
                    </a:cubicBezTo>
                    <a:cubicBezTo>
                      <a:pt x="-1240" y="181037"/>
                      <a:pt x="141321" y="0"/>
                      <a:pt x="283176" y="0"/>
                    </a:cubicBezTo>
                    <a:cubicBezTo>
                      <a:pt x="425032" y="0"/>
                      <a:pt x="560802" y="161873"/>
                      <a:pt x="567431" y="469321"/>
                    </a:cubicBezTo>
                    <a:cubicBezTo>
                      <a:pt x="573441" y="747717"/>
                      <a:pt x="567431" y="1076968"/>
                      <a:pt x="567431" y="1076968"/>
                    </a:cubicBez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7"/>
              <p:cNvSpPr/>
              <p:nvPr/>
            </p:nvSpPr>
            <p:spPr>
              <a:xfrm>
                <a:off x="6881393" y="973667"/>
                <a:ext cx="456517" cy="1015038"/>
              </a:xfrm>
              <a:custGeom>
                <a:avLst/>
                <a:gdLst/>
                <a:ahLst/>
                <a:cxnLst/>
                <a:rect l="l" t="t" r="r" b="b"/>
                <a:pathLst>
                  <a:path w="456517" h="1015038" extrusionOk="0">
                    <a:moveTo>
                      <a:pt x="1105" y="1015038"/>
                    </a:moveTo>
                    <a:cubicBezTo>
                      <a:pt x="1105" y="1015038"/>
                      <a:pt x="-1381" y="697161"/>
                      <a:pt x="1105" y="437176"/>
                    </a:cubicBezTo>
                    <a:cubicBezTo>
                      <a:pt x="3819" y="153007"/>
                      <a:pt x="79810" y="-4594"/>
                      <a:pt x="228019" y="102"/>
                    </a:cubicBezTo>
                    <a:cubicBezTo>
                      <a:pt x="381448" y="4969"/>
                      <a:pt x="458991" y="144006"/>
                      <a:pt x="456457" y="455921"/>
                    </a:cubicBezTo>
                    <a:lnTo>
                      <a:pt x="455819" y="100848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7"/>
              <p:cNvSpPr/>
              <p:nvPr/>
            </p:nvSpPr>
            <p:spPr>
              <a:xfrm>
                <a:off x="6936771" y="1043623"/>
                <a:ext cx="346166" cy="942672"/>
              </a:xfrm>
              <a:custGeom>
                <a:avLst/>
                <a:gdLst/>
                <a:ahLst/>
                <a:cxnLst/>
                <a:rect l="l" t="t" r="r" b="b"/>
                <a:pathLst>
                  <a:path w="346166" h="942672" extrusionOk="0">
                    <a:moveTo>
                      <a:pt x="0" y="942672"/>
                    </a:moveTo>
                    <a:lnTo>
                      <a:pt x="0" y="404415"/>
                    </a:lnTo>
                    <a:cubicBezTo>
                      <a:pt x="0" y="181101"/>
                      <a:pt x="39233" y="3984"/>
                      <a:pt x="172745" y="78"/>
                    </a:cubicBezTo>
                    <a:cubicBezTo>
                      <a:pt x="324945" y="-4370"/>
                      <a:pt x="346167" y="181101"/>
                      <a:pt x="346167" y="404415"/>
                    </a:cubicBezTo>
                    <a:lnTo>
                      <a:pt x="346167" y="9343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9" name="Google Shape;839;p37"/>
            <p:cNvGrpSpPr/>
            <p:nvPr/>
          </p:nvGrpSpPr>
          <p:grpSpPr>
            <a:xfrm flipH="1">
              <a:off x="1609816" y="5125741"/>
              <a:ext cx="1420993" cy="1960803"/>
              <a:chOff x="259396" y="3664530"/>
              <a:chExt cx="1812954" cy="2501662"/>
            </a:xfrm>
          </p:grpSpPr>
          <p:sp>
            <p:nvSpPr>
              <p:cNvPr id="840" name="Google Shape;840;p37"/>
              <p:cNvSpPr/>
              <p:nvPr/>
            </p:nvSpPr>
            <p:spPr>
              <a:xfrm>
                <a:off x="1060156" y="4349599"/>
                <a:ext cx="684212" cy="1597125"/>
              </a:xfrm>
              <a:custGeom>
                <a:avLst/>
                <a:gdLst/>
                <a:ahLst/>
                <a:cxnLst/>
                <a:rect l="l" t="t" r="r" b="b"/>
                <a:pathLst>
                  <a:path w="684212" h="1597125" extrusionOk="0">
                    <a:moveTo>
                      <a:pt x="676362" y="405"/>
                    </a:moveTo>
                    <a:cubicBezTo>
                      <a:pt x="673780" y="-310"/>
                      <a:pt x="671142" y="-119"/>
                      <a:pt x="668618" y="1300"/>
                    </a:cubicBezTo>
                    <a:cubicBezTo>
                      <a:pt x="649539" y="12054"/>
                      <a:pt x="634233" y="28647"/>
                      <a:pt x="613259" y="57860"/>
                    </a:cubicBezTo>
                    <a:cubicBezTo>
                      <a:pt x="610601" y="61556"/>
                      <a:pt x="601533" y="74567"/>
                      <a:pt x="599857" y="76910"/>
                    </a:cubicBezTo>
                    <a:cubicBezTo>
                      <a:pt x="594866" y="83882"/>
                      <a:pt x="591037" y="89007"/>
                      <a:pt x="587360" y="93579"/>
                    </a:cubicBezTo>
                    <a:cubicBezTo>
                      <a:pt x="523019" y="173589"/>
                      <a:pt x="479899" y="245312"/>
                      <a:pt x="401327" y="393911"/>
                    </a:cubicBezTo>
                    <a:cubicBezTo>
                      <a:pt x="390640" y="414104"/>
                      <a:pt x="381506" y="430440"/>
                      <a:pt x="361141" y="465939"/>
                    </a:cubicBezTo>
                    <a:cubicBezTo>
                      <a:pt x="360741" y="466635"/>
                      <a:pt x="333100" y="514993"/>
                      <a:pt x="323041" y="533805"/>
                    </a:cubicBezTo>
                    <a:cubicBezTo>
                      <a:pt x="304734" y="568047"/>
                      <a:pt x="292876" y="599632"/>
                      <a:pt x="271244" y="664774"/>
                    </a:cubicBezTo>
                    <a:cubicBezTo>
                      <a:pt x="270359" y="667450"/>
                      <a:pt x="270349" y="667460"/>
                      <a:pt x="269463" y="670136"/>
                    </a:cubicBezTo>
                    <a:cubicBezTo>
                      <a:pt x="252918" y="720000"/>
                      <a:pt x="244603" y="742602"/>
                      <a:pt x="233144" y="768663"/>
                    </a:cubicBezTo>
                    <a:cubicBezTo>
                      <a:pt x="137275" y="986709"/>
                      <a:pt x="72038" y="1169218"/>
                      <a:pt x="28062" y="1355041"/>
                    </a:cubicBezTo>
                    <a:cubicBezTo>
                      <a:pt x="19327" y="1391941"/>
                      <a:pt x="14822" y="1427679"/>
                      <a:pt x="9907" y="1484819"/>
                    </a:cubicBezTo>
                    <a:cubicBezTo>
                      <a:pt x="9450" y="1490086"/>
                      <a:pt x="8935" y="1494173"/>
                      <a:pt x="8116" y="1503869"/>
                    </a:cubicBezTo>
                    <a:cubicBezTo>
                      <a:pt x="4706" y="1544684"/>
                      <a:pt x="3020" y="1562715"/>
                      <a:pt x="87" y="1585127"/>
                    </a:cubicBezTo>
                    <a:cubicBezTo>
                      <a:pt x="-666" y="1590861"/>
                      <a:pt x="3573" y="1596281"/>
                      <a:pt x="9307" y="1597033"/>
                    </a:cubicBezTo>
                    <a:cubicBezTo>
                      <a:pt x="15050" y="1597786"/>
                      <a:pt x="20165" y="1593842"/>
                      <a:pt x="20918" y="1588108"/>
                    </a:cubicBezTo>
                    <a:cubicBezTo>
                      <a:pt x="23918" y="1565257"/>
                      <a:pt x="25814" y="1546503"/>
                      <a:pt x="29252" y="1505355"/>
                    </a:cubicBezTo>
                    <a:cubicBezTo>
                      <a:pt x="30062" y="1495677"/>
                      <a:pt x="30290" y="1491849"/>
                      <a:pt x="30738" y="1486610"/>
                    </a:cubicBezTo>
                    <a:cubicBezTo>
                      <a:pt x="35577" y="1430412"/>
                      <a:pt x="40168" y="1395465"/>
                      <a:pt x="48597" y="1359804"/>
                    </a:cubicBezTo>
                    <a:cubicBezTo>
                      <a:pt x="92250" y="1175371"/>
                      <a:pt x="157097" y="993967"/>
                      <a:pt x="252499" y="776997"/>
                    </a:cubicBezTo>
                    <a:cubicBezTo>
                      <a:pt x="264301" y="750137"/>
                      <a:pt x="272359" y="727172"/>
                      <a:pt x="289104" y="676680"/>
                    </a:cubicBezTo>
                    <a:cubicBezTo>
                      <a:pt x="289990" y="674013"/>
                      <a:pt x="290009" y="673994"/>
                      <a:pt x="290894" y="671327"/>
                    </a:cubicBezTo>
                    <a:cubicBezTo>
                      <a:pt x="312145" y="607300"/>
                      <a:pt x="323937" y="576477"/>
                      <a:pt x="341491" y="543635"/>
                    </a:cubicBezTo>
                    <a:cubicBezTo>
                      <a:pt x="351426" y="525061"/>
                      <a:pt x="359932" y="509764"/>
                      <a:pt x="378401" y="477550"/>
                    </a:cubicBezTo>
                    <a:cubicBezTo>
                      <a:pt x="378801" y="476855"/>
                      <a:pt x="408947" y="424210"/>
                      <a:pt x="419777" y="403732"/>
                    </a:cubicBezTo>
                    <a:cubicBezTo>
                      <a:pt x="497758" y="256256"/>
                      <a:pt x="540469" y="185342"/>
                      <a:pt x="603734" y="106676"/>
                    </a:cubicBezTo>
                    <a:cubicBezTo>
                      <a:pt x="607696" y="101742"/>
                      <a:pt x="611630" y="96379"/>
                      <a:pt x="616830" y="89111"/>
                    </a:cubicBezTo>
                    <a:cubicBezTo>
                      <a:pt x="618545" y="86711"/>
                      <a:pt x="627622" y="73976"/>
                      <a:pt x="630223" y="70357"/>
                    </a:cubicBezTo>
                    <a:cubicBezTo>
                      <a:pt x="649511" y="43506"/>
                      <a:pt x="663112" y="28265"/>
                      <a:pt x="678743" y="19455"/>
                    </a:cubicBezTo>
                    <a:cubicBezTo>
                      <a:pt x="683782" y="16616"/>
                      <a:pt x="685744" y="10206"/>
                      <a:pt x="682905" y="5167"/>
                    </a:cubicBezTo>
                    <a:cubicBezTo>
                      <a:pt x="681486" y="2653"/>
                      <a:pt x="678943" y="1129"/>
                      <a:pt x="676362" y="4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37"/>
              <p:cNvSpPr/>
              <p:nvPr/>
            </p:nvSpPr>
            <p:spPr>
              <a:xfrm>
                <a:off x="1316492" y="4740748"/>
                <a:ext cx="499154" cy="365381"/>
              </a:xfrm>
              <a:custGeom>
                <a:avLst/>
                <a:gdLst/>
                <a:ahLst/>
                <a:cxnLst/>
                <a:rect l="l" t="t" r="r" b="b"/>
                <a:pathLst>
                  <a:path w="499154" h="365381" extrusionOk="0">
                    <a:moveTo>
                      <a:pt x="5412" y="353378"/>
                    </a:moveTo>
                    <a:cubicBezTo>
                      <a:pt x="32558" y="202568"/>
                      <a:pt x="209390" y="160696"/>
                      <a:pt x="326624" y="108385"/>
                    </a:cubicBezTo>
                    <a:cubicBezTo>
                      <a:pt x="362504" y="92374"/>
                      <a:pt x="414949" y="65732"/>
                      <a:pt x="443295" y="38690"/>
                    </a:cubicBezTo>
                    <a:cubicBezTo>
                      <a:pt x="453020" y="29413"/>
                      <a:pt x="468136" y="20117"/>
                      <a:pt x="479671" y="13097"/>
                    </a:cubicBezTo>
                    <a:cubicBezTo>
                      <a:pt x="485958" y="9277"/>
                      <a:pt x="502846" y="-4439"/>
                      <a:pt x="498426" y="1448"/>
                    </a:cubicBezTo>
                    <a:cubicBezTo>
                      <a:pt x="480138" y="25813"/>
                      <a:pt x="449210" y="42177"/>
                      <a:pt x="428189" y="64532"/>
                    </a:cubicBezTo>
                    <a:cubicBezTo>
                      <a:pt x="393213" y="101717"/>
                      <a:pt x="358647" y="152781"/>
                      <a:pt x="314698" y="179508"/>
                    </a:cubicBezTo>
                    <a:cubicBezTo>
                      <a:pt x="267597" y="208140"/>
                      <a:pt x="213886" y="222237"/>
                      <a:pt x="166242" y="249641"/>
                    </a:cubicBezTo>
                    <a:cubicBezTo>
                      <a:pt x="127161" y="272110"/>
                      <a:pt x="91175" y="299494"/>
                      <a:pt x="52542" y="322993"/>
                    </a:cubicBezTo>
                    <a:cubicBezTo>
                      <a:pt x="38673" y="331423"/>
                      <a:pt x="27243" y="338976"/>
                      <a:pt x="15480" y="349501"/>
                    </a:cubicBezTo>
                    <a:cubicBezTo>
                      <a:pt x="10289" y="354130"/>
                      <a:pt x="-2322" y="370303"/>
                      <a:pt x="373" y="363903"/>
                    </a:cubicBezTo>
                    <a:cubicBezTo>
                      <a:pt x="3107" y="357426"/>
                      <a:pt x="4983" y="355749"/>
                      <a:pt x="5412" y="3533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37"/>
              <p:cNvSpPr/>
              <p:nvPr/>
            </p:nvSpPr>
            <p:spPr>
              <a:xfrm>
                <a:off x="1426327" y="4286272"/>
                <a:ext cx="579329" cy="543086"/>
              </a:xfrm>
              <a:custGeom>
                <a:avLst/>
                <a:gdLst/>
                <a:ahLst/>
                <a:cxnLst/>
                <a:rect l="l" t="t" r="r" b="b"/>
                <a:pathLst>
                  <a:path w="579329" h="543086" extrusionOk="0">
                    <a:moveTo>
                      <a:pt x="0" y="543087"/>
                    </a:moveTo>
                    <a:cubicBezTo>
                      <a:pt x="3705" y="522770"/>
                      <a:pt x="34147" y="496243"/>
                      <a:pt x="44625" y="477926"/>
                    </a:cubicBezTo>
                    <a:cubicBezTo>
                      <a:pt x="63741" y="444522"/>
                      <a:pt x="76610" y="396002"/>
                      <a:pt x="105061" y="368875"/>
                    </a:cubicBezTo>
                    <a:cubicBezTo>
                      <a:pt x="192700" y="285302"/>
                      <a:pt x="294694" y="225628"/>
                      <a:pt x="397897" y="159773"/>
                    </a:cubicBezTo>
                    <a:cubicBezTo>
                      <a:pt x="440884" y="132331"/>
                      <a:pt x="481384" y="89059"/>
                      <a:pt x="519389" y="55093"/>
                    </a:cubicBezTo>
                    <a:cubicBezTo>
                      <a:pt x="536305" y="39967"/>
                      <a:pt x="553564" y="27118"/>
                      <a:pt x="569490" y="11201"/>
                    </a:cubicBezTo>
                    <a:cubicBezTo>
                      <a:pt x="573005" y="7696"/>
                      <a:pt x="579329" y="0"/>
                      <a:pt x="579329" y="0"/>
                    </a:cubicBezTo>
                    <a:cubicBezTo>
                      <a:pt x="579329" y="0"/>
                      <a:pt x="575224" y="7382"/>
                      <a:pt x="572691" y="10754"/>
                    </a:cubicBezTo>
                    <a:cubicBezTo>
                      <a:pt x="561604" y="25518"/>
                      <a:pt x="552974" y="42729"/>
                      <a:pt x="541792" y="57617"/>
                    </a:cubicBezTo>
                    <a:cubicBezTo>
                      <a:pt x="516388" y="91459"/>
                      <a:pt x="492776" y="132874"/>
                      <a:pt x="462839" y="162773"/>
                    </a:cubicBezTo>
                    <a:cubicBezTo>
                      <a:pt x="380276" y="245259"/>
                      <a:pt x="270853" y="287579"/>
                      <a:pt x="192414" y="374409"/>
                    </a:cubicBezTo>
                    <a:cubicBezTo>
                      <a:pt x="149447" y="421977"/>
                      <a:pt x="115814" y="467935"/>
                      <a:pt x="64284" y="506987"/>
                    </a:cubicBezTo>
                    <a:cubicBezTo>
                      <a:pt x="59979" y="510245"/>
                      <a:pt x="19383" y="537420"/>
                      <a:pt x="15554" y="531886"/>
                    </a:cubicBezTo>
                    <a:cubicBezTo>
                      <a:pt x="11611" y="526180"/>
                      <a:pt x="36881" y="493957"/>
                      <a:pt x="39824" y="490042"/>
                    </a:cubicBezTo>
                    <a:cubicBezTo>
                      <a:pt x="68294" y="452123"/>
                      <a:pt x="80543" y="407241"/>
                      <a:pt x="108490" y="3700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37"/>
              <p:cNvSpPr/>
              <p:nvPr/>
            </p:nvSpPr>
            <p:spPr>
              <a:xfrm>
                <a:off x="1645711" y="4008904"/>
                <a:ext cx="426639" cy="441396"/>
              </a:xfrm>
              <a:custGeom>
                <a:avLst/>
                <a:gdLst/>
                <a:ahLst/>
                <a:cxnLst/>
                <a:rect l="l" t="t" r="r" b="b"/>
                <a:pathLst>
                  <a:path w="426639" h="441396" extrusionOk="0">
                    <a:moveTo>
                      <a:pt x="1044" y="441160"/>
                    </a:moveTo>
                    <a:cubicBezTo>
                      <a:pt x="-2938" y="443151"/>
                      <a:pt x="5625" y="432006"/>
                      <a:pt x="7454" y="428816"/>
                    </a:cubicBezTo>
                    <a:cubicBezTo>
                      <a:pt x="14198" y="417024"/>
                      <a:pt x="20503" y="405717"/>
                      <a:pt x="28742" y="394754"/>
                    </a:cubicBezTo>
                    <a:cubicBezTo>
                      <a:pt x="49250" y="367437"/>
                      <a:pt x="69366" y="332765"/>
                      <a:pt x="84130" y="301933"/>
                    </a:cubicBezTo>
                    <a:cubicBezTo>
                      <a:pt x="131374" y="203283"/>
                      <a:pt x="217147" y="136903"/>
                      <a:pt x="302424" y="74038"/>
                    </a:cubicBezTo>
                    <a:cubicBezTo>
                      <a:pt x="328961" y="54464"/>
                      <a:pt x="358917" y="39481"/>
                      <a:pt x="387521" y="23536"/>
                    </a:cubicBezTo>
                    <a:cubicBezTo>
                      <a:pt x="400817" y="16126"/>
                      <a:pt x="426640" y="0"/>
                      <a:pt x="426640" y="0"/>
                    </a:cubicBezTo>
                    <a:cubicBezTo>
                      <a:pt x="426640" y="0"/>
                      <a:pt x="420277" y="4667"/>
                      <a:pt x="417943" y="7772"/>
                    </a:cubicBezTo>
                    <a:cubicBezTo>
                      <a:pt x="407790" y="21298"/>
                      <a:pt x="394702" y="33014"/>
                      <a:pt x="384311" y="46863"/>
                    </a:cubicBezTo>
                    <a:cubicBezTo>
                      <a:pt x="357898" y="82039"/>
                      <a:pt x="327847" y="114443"/>
                      <a:pt x="301700" y="149276"/>
                    </a:cubicBezTo>
                    <a:cubicBezTo>
                      <a:pt x="264058" y="199406"/>
                      <a:pt x="227139" y="251870"/>
                      <a:pt x="182933" y="296037"/>
                    </a:cubicBezTo>
                    <a:cubicBezTo>
                      <a:pt x="156035" y="322897"/>
                      <a:pt x="126317" y="334737"/>
                      <a:pt x="98656" y="361121"/>
                    </a:cubicBezTo>
                    <a:cubicBezTo>
                      <a:pt x="80101" y="378809"/>
                      <a:pt x="43182" y="401831"/>
                      <a:pt x="20722" y="41304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37"/>
              <p:cNvSpPr/>
              <p:nvPr/>
            </p:nvSpPr>
            <p:spPr>
              <a:xfrm>
                <a:off x="1388329" y="4191271"/>
                <a:ext cx="110033" cy="635808"/>
              </a:xfrm>
              <a:custGeom>
                <a:avLst/>
                <a:gdLst/>
                <a:ahLst/>
                <a:cxnLst/>
                <a:rect l="l" t="t" r="r" b="b"/>
                <a:pathLst>
                  <a:path w="110033" h="635808" extrusionOk="0">
                    <a:moveTo>
                      <a:pt x="38769" y="633231"/>
                    </a:moveTo>
                    <a:cubicBezTo>
                      <a:pt x="16729" y="653500"/>
                      <a:pt x="-245" y="548134"/>
                      <a:pt x="3" y="530485"/>
                    </a:cubicBezTo>
                    <a:cubicBezTo>
                      <a:pt x="1908" y="397868"/>
                      <a:pt x="41713" y="266537"/>
                      <a:pt x="55390" y="134693"/>
                    </a:cubicBezTo>
                    <a:cubicBezTo>
                      <a:pt x="59515" y="94983"/>
                      <a:pt x="65458" y="36652"/>
                      <a:pt x="89852" y="4562"/>
                    </a:cubicBezTo>
                    <a:cubicBezTo>
                      <a:pt x="89985" y="4390"/>
                      <a:pt x="92100" y="-229"/>
                      <a:pt x="93319" y="9"/>
                    </a:cubicBezTo>
                    <a:cubicBezTo>
                      <a:pt x="95596" y="438"/>
                      <a:pt x="92195" y="51806"/>
                      <a:pt x="92005" y="53987"/>
                    </a:cubicBezTo>
                    <a:cubicBezTo>
                      <a:pt x="89319" y="83676"/>
                      <a:pt x="97129" y="117147"/>
                      <a:pt x="101653" y="146551"/>
                    </a:cubicBezTo>
                    <a:cubicBezTo>
                      <a:pt x="120875" y="271367"/>
                      <a:pt x="105273" y="397440"/>
                      <a:pt x="72735" y="518131"/>
                    </a:cubicBezTo>
                    <a:cubicBezTo>
                      <a:pt x="62763" y="555136"/>
                      <a:pt x="64696" y="609380"/>
                      <a:pt x="38769" y="633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822665" y="4139149"/>
                <a:ext cx="450147" cy="2027043"/>
              </a:xfrm>
              <a:custGeom>
                <a:avLst/>
                <a:gdLst/>
                <a:ahLst/>
                <a:cxnLst/>
                <a:rect l="l" t="t" r="r" b="b"/>
                <a:pathLst>
                  <a:path w="450147" h="2027043" extrusionOk="0">
                    <a:moveTo>
                      <a:pt x="16427" y="0"/>
                    </a:moveTo>
                    <a:cubicBezTo>
                      <a:pt x="14436" y="562"/>
                      <a:pt x="12626" y="1191"/>
                      <a:pt x="10169" y="1791"/>
                    </a:cubicBezTo>
                    <a:cubicBezTo>
                      <a:pt x="9997" y="1943"/>
                      <a:pt x="9778" y="2238"/>
                      <a:pt x="9578" y="2381"/>
                    </a:cubicBezTo>
                    <a:cubicBezTo>
                      <a:pt x="8978" y="2838"/>
                      <a:pt x="8150" y="3048"/>
                      <a:pt x="7197" y="3572"/>
                    </a:cubicBezTo>
                    <a:cubicBezTo>
                      <a:pt x="5511" y="4515"/>
                      <a:pt x="3292" y="5829"/>
                      <a:pt x="949" y="6848"/>
                    </a:cubicBezTo>
                    <a:cubicBezTo>
                      <a:pt x="-3452" y="8763"/>
                      <a:pt x="8407" y="22393"/>
                      <a:pt x="17017" y="44653"/>
                    </a:cubicBezTo>
                    <a:cubicBezTo>
                      <a:pt x="19465" y="50968"/>
                      <a:pt x="28971" y="78591"/>
                      <a:pt x="31010" y="83048"/>
                    </a:cubicBezTo>
                    <a:cubicBezTo>
                      <a:pt x="50460" y="125625"/>
                      <a:pt x="65671" y="166049"/>
                      <a:pt x="89941" y="237830"/>
                    </a:cubicBezTo>
                    <a:cubicBezTo>
                      <a:pt x="91427" y="242221"/>
                      <a:pt x="116973" y="317992"/>
                      <a:pt x="125964" y="342309"/>
                    </a:cubicBezTo>
                    <a:cubicBezTo>
                      <a:pt x="243084" y="659254"/>
                      <a:pt x="304348" y="839448"/>
                      <a:pt x="359622" y="1044483"/>
                    </a:cubicBezTo>
                    <a:cubicBezTo>
                      <a:pt x="381015" y="1123845"/>
                      <a:pt x="394522" y="1208027"/>
                      <a:pt x="406647" y="1324280"/>
                    </a:cubicBezTo>
                    <a:cubicBezTo>
                      <a:pt x="409314" y="1349826"/>
                      <a:pt x="418953" y="1453325"/>
                      <a:pt x="420344" y="1467450"/>
                    </a:cubicBezTo>
                    <a:cubicBezTo>
                      <a:pt x="425964" y="1524524"/>
                      <a:pt x="428450" y="1582245"/>
                      <a:pt x="428974" y="1653483"/>
                    </a:cubicBezTo>
                    <a:cubicBezTo>
                      <a:pt x="429183" y="1680924"/>
                      <a:pt x="428516" y="1821732"/>
                      <a:pt x="428678" y="1848745"/>
                    </a:cubicBezTo>
                    <a:cubicBezTo>
                      <a:pt x="428945" y="1893579"/>
                      <a:pt x="426430" y="1930136"/>
                      <a:pt x="419449" y="1964531"/>
                    </a:cubicBezTo>
                    <a:cubicBezTo>
                      <a:pt x="418582" y="1968798"/>
                      <a:pt x="416429" y="1976514"/>
                      <a:pt x="413495" y="1986267"/>
                    </a:cubicBezTo>
                    <a:cubicBezTo>
                      <a:pt x="413019" y="1987839"/>
                      <a:pt x="404942" y="2013395"/>
                      <a:pt x="404866" y="2013652"/>
                    </a:cubicBezTo>
                    <a:cubicBezTo>
                      <a:pt x="404809" y="2013832"/>
                      <a:pt x="404723" y="2013804"/>
                      <a:pt x="404571" y="2014538"/>
                    </a:cubicBezTo>
                    <a:cubicBezTo>
                      <a:pt x="404504" y="2014918"/>
                      <a:pt x="404609" y="2015138"/>
                      <a:pt x="404571" y="2015433"/>
                    </a:cubicBezTo>
                    <a:lnTo>
                      <a:pt x="404571" y="2016328"/>
                    </a:lnTo>
                    <a:lnTo>
                      <a:pt x="404571" y="2018414"/>
                    </a:lnTo>
                    <a:lnTo>
                      <a:pt x="415877" y="2027044"/>
                    </a:lnTo>
                    <a:lnTo>
                      <a:pt x="423020" y="2023177"/>
                    </a:lnTo>
                    <a:lnTo>
                      <a:pt x="423916" y="2021986"/>
                    </a:lnTo>
                    <a:cubicBezTo>
                      <a:pt x="425402" y="2019415"/>
                      <a:pt x="425687" y="2016795"/>
                      <a:pt x="425106" y="2014242"/>
                    </a:cubicBezTo>
                    <a:lnTo>
                      <a:pt x="425402" y="2014538"/>
                    </a:lnTo>
                    <a:lnTo>
                      <a:pt x="425402" y="2016919"/>
                    </a:lnTo>
                    <a:cubicBezTo>
                      <a:pt x="425306" y="2018138"/>
                      <a:pt x="425440" y="2017909"/>
                      <a:pt x="425402" y="2018109"/>
                    </a:cubicBezTo>
                    <a:cubicBezTo>
                      <a:pt x="426183" y="2015642"/>
                      <a:pt x="433279" y="1993745"/>
                      <a:pt x="433736" y="1992220"/>
                    </a:cubicBezTo>
                    <a:cubicBezTo>
                      <a:pt x="436851" y="1981867"/>
                      <a:pt x="438956" y="1973789"/>
                      <a:pt x="439985" y="1968703"/>
                    </a:cubicBezTo>
                    <a:cubicBezTo>
                      <a:pt x="447300" y="1932699"/>
                      <a:pt x="450091" y="1894913"/>
                      <a:pt x="449814" y="1848745"/>
                    </a:cubicBezTo>
                    <a:cubicBezTo>
                      <a:pt x="449652" y="1821837"/>
                      <a:pt x="450310" y="1681048"/>
                      <a:pt x="450110" y="1653483"/>
                    </a:cubicBezTo>
                    <a:cubicBezTo>
                      <a:pt x="449576" y="1581665"/>
                      <a:pt x="447166" y="1523162"/>
                      <a:pt x="441480" y="1465364"/>
                    </a:cubicBezTo>
                    <a:cubicBezTo>
                      <a:pt x="440089" y="1451267"/>
                      <a:pt x="430164" y="1347531"/>
                      <a:pt x="427488" y="1321898"/>
                    </a:cubicBezTo>
                    <a:cubicBezTo>
                      <a:pt x="415258" y="1204627"/>
                      <a:pt x="401608" y="1119778"/>
                      <a:pt x="379863" y="1039120"/>
                    </a:cubicBezTo>
                    <a:cubicBezTo>
                      <a:pt x="324389" y="833314"/>
                      <a:pt x="262934" y="652377"/>
                      <a:pt x="145605" y="334870"/>
                    </a:cubicBezTo>
                    <a:cubicBezTo>
                      <a:pt x="136709" y="310801"/>
                      <a:pt x="129574" y="290122"/>
                      <a:pt x="115249" y="247650"/>
                    </a:cubicBezTo>
                    <a:cubicBezTo>
                      <a:pt x="111210" y="235677"/>
                      <a:pt x="111077" y="235677"/>
                      <a:pt x="109591" y="231286"/>
                    </a:cubicBezTo>
                    <a:cubicBezTo>
                      <a:pt x="85102" y="158858"/>
                      <a:pt x="69891" y="117824"/>
                      <a:pt x="50060" y="74419"/>
                    </a:cubicBezTo>
                    <a:cubicBezTo>
                      <a:pt x="48526" y="71056"/>
                      <a:pt x="39430" y="44358"/>
                      <a:pt x="36667" y="37214"/>
                    </a:cubicBezTo>
                    <a:cubicBezTo>
                      <a:pt x="30114" y="20279"/>
                      <a:pt x="23732" y="8163"/>
                      <a:pt x="16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502887" y="3664530"/>
                <a:ext cx="349749" cy="531038"/>
              </a:xfrm>
              <a:custGeom>
                <a:avLst/>
                <a:gdLst/>
                <a:ahLst/>
                <a:cxnLst/>
                <a:rect l="l" t="t" r="r" b="b"/>
                <a:pathLst>
                  <a:path w="349749" h="531038" extrusionOk="0">
                    <a:moveTo>
                      <a:pt x="345292" y="530350"/>
                    </a:moveTo>
                    <a:cubicBezTo>
                      <a:pt x="357512" y="530417"/>
                      <a:pt x="341148" y="396714"/>
                      <a:pt x="337272" y="377788"/>
                    </a:cubicBezTo>
                    <a:cubicBezTo>
                      <a:pt x="309325" y="241447"/>
                      <a:pt x="236278" y="146150"/>
                      <a:pt x="120654" y="69607"/>
                    </a:cubicBezTo>
                    <a:cubicBezTo>
                      <a:pt x="109272" y="62072"/>
                      <a:pt x="7597" y="-6260"/>
                      <a:pt x="328" y="465"/>
                    </a:cubicBezTo>
                    <a:cubicBezTo>
                      <a:pt x="-1144" y="1827"/>
                      <a:pt x="2720" y="3808"/>
                      <a:pt x="4392" y="4913"/>
                    </a:cubicBezTo>
                    <a:cubicBezTo>
                      <a:pt x="23179" y="17353"/>
                      <a:pt x="35828" y="32812"/>
                      <a:pt x="49179" y="51652"/>
                    </a:cubicBezTo>
                    <a:cubicBezTo>
                      <a:pt x="77773" y="92000"/>
                      <a:pt x="117721" y="134301"/>
                      <a:pt x="136247" y="180287"/>
                    </a:cubicBezTo>
                    <a:cubicBezTo>
                      <a:pt x="153287" y="222578"/>
                      <a:pt x="163126" y="276595"/>
                      <a:pt x="188015" y="314923"/>
                    </a:cubicBezTo>
                    <a:cubicBezTo>
                      <a:pt x="218362" y="361653"/>
                      <a:pt x="261034" y="397943"/>
                      <a:pt x="293142" y="443244"/>
                    </a:cubicBezTo>
                    <a:cubicBezTo>
                      <a:pt x="312859" y="471057"/>
                      <a:pt x="328795" y="499127"/>
                      <a:pt x="344825" y="528731"/>
                    </a:cubicBezTo>
                    <a:cubicBezTo>
                      <a:pt x="346978" y="532703"/>
                      <a:pt x="343273" y="530341"/>
                      <a:pt x="345292" y="5303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633113" y="4255535"/>
                <a:ext cx="309080" cy="161443"/>
              </a:xfrm>
              <a:custGeom>
                <a:avLst/>
                <a:gdLst/>
                <a:ahLst/>
                <a:cxnLst/>
                <a:rect l="l" t="t" r="r" b="b"/>
                <a:pathLst>
                  <a:path w="309080" h="161443" extrusionOk="0">
                    <a:moveTo>
                      <a:pt x="16069" y="0"/>
                    </a:moveTo>
                    <a:cubicBezTo>
                      <a:pt x="16507" y="1962"/>
                      <a:pt x="16183" y="3886"/>
                      <a:pt x="15173" y="5953"/>
                    </a:cubicBezTo>
                    <a:cubicBezTo>
                      <a:pt x="13592" y="9211"/>
                      <a:pt x="10839" y="12525"/>
                      <a:pt x="8334" y="13392"/>
                    </a:cubicBezTo>
                    <a:cubicBezTo>
                      <a:pt x="5258" y="14459"/>
                      <a:pt x="4096" y="12563"/>
                      <a:pt x="2972" y="10716"/>
                    </a:cubicBezTo>
                    <a:cubicBezTo>
                      <a:pt x="3229" y="12592"/>
                      <a:pt x="1505" y="13611"/>
                      <a:pt x="0" y="14583"/>
                    </a:cubicBezTo>
                    <a:cubicBezTo>
                      <a:pt x="1076" y="14926"/>
                      <a:pt x="2362" y="15412"/>
                      <a:pt x="3267" y="15773"/>
                    </a:cubicBezTo>
                    <a:cubicBezTo>
                      <a:pt x="4715" y="16345"/>
                      <a:pt x="5734" y="16840"/>
                      <a:pt x="6544" y="17269"/>
                    </a:cubicBezTo>
                    <a:cubicBezTo>
                      <a:pt x="10687" y="21641"/>
                      <a:pt x="17926" y="25270"/>
                      <a:pt x="29166" y="29766"/>
                    </a:cubicBezTo>
                    <a:cubicBezTo>
                      <a:pt x="34271" y="31813"/>
                      <a:pt x="39919" y="33976"/>
                      <a:pt x="46730" y="36319"/>
                    </a:cubicBezTo>
                    <a:cubicBezTo>
                      <a:pt x="51235" y="37862"/>
                      <a:pt x="76010" y="45901"/>
                      <a:pt x="79772" y="47330"/>
                    </a:cubicBezTo>
                    <a:cubicBezTo>
                      <a:pt x="154115" y="75600"/>
                      <a:pt x="283969" y="138389"/>
                      <a:pt x="288427" y="153886"/>
                    </a:cubicBezTo>
                    <a:cubicBezTo>
                      <a:pt x="290027" y="159448"/>
                      <a:pt x="295961" y="162630"/>
                      <a:pt x="301523" y="161030"/>
                    </a:cubicBezTo>
                    <a:cubicBezTo>
                      <a:pt x="307086" y="159439"/>
                      <a:pt x="310267" y="153791"/>
                      <a:pt x="308667" y="148237"/>
                    </a:cubicBezTo>
                    <a:cubicBezTo>
                      <a:pt x="301180" y="122215"/>
                      <a:pt x="175155" y="61131"/>
                      <a:pt x="87211" y="27680"/>
                    </a:cubicBezTo>
                    <a:cubicBezTo>
                      <a:pt x="82915" y="26051"/>
                      <a:pt x="57664" y="17783"/>
                      <a:pt x="53578" y="16373"/>
                    </a:cubicBezTo>
                    <a:cubicBezTo>
                      <a:pt x="47063" y="14135"/>
                      <a:pt x="41653" y="12316"/>
                      <a:pt x="36909" y="10420"/>
                    </a:cubicBezTo>
                    <a:cubicBezTo>
                      <a:pt x="28499" y="7058"/>
                      <a:pt x="22927" y="3981"/>
                      <a:pt x="21727" y="2677"/>
                    </a:cubicBezTo>
                    <a:cubicBezTo>
                      <a:pt x="20841" y="1714"/>
                      <a:pt x="17507" y="895"/>
                      <a:pt x="160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287063" y="3837744"/>
                <a:ext cx="379620" cy="439743"/>
              </a:xfrm>
              <a:custGeom>
                <a:avLst/>
                <a:gdLst/>
                <a:ahLst/>
                <a:cxnLst/>
                <a:rect l="l" t="t" r="r" b="b"/>
                <a:pathLst>
                  <a:path w="379620" h="439743" extrusionOk="0">
                    <a:moveTo>
                      <a:pt x="379560" y="434613"/>
                    </a:moveTo>
                    <a:cubicBezTo>
                      <a:pt x="369425" y="417201"/>
                      <a:pt x="342355" y="392474"/>
                      <a:pt x="327915" y="372795"/>
                    </a:cubicBezTo>
                    <a:cubicBezTo>
                      <a:pt x="289653" y="320656"/>
                      <a:pt x="230769" y="278412"/>
                      <a:pt x="182361" y="237416"/>
                    </a:cubicBezTo>
                    <a:cubicBezTo>
                      <a:pt x="140824" y="202241"/>
                      <a:pt x="113030" y="157435"/>
                      <a:pt x="81037" y="114830"/>
                    </a:cubicBezTo>
                    <a:cubicBezTo>
                      <a:pt x="56650" y="82349"/>
                      <a:pt x="39183" y="42345"/>
                      <a:pt x="11695" y="12465"/>
                    </a:cubicBezTo>
                    <a:cubicBezTo>
                      <a:pt x="8192" y="8654"/>
                      <a:pt x="7236" y="-1289"/>
                      <a:pt x="2263" y="139"/>
                    </a:cubicBezTo>
                    <a:cubicBezTo>
                      <a:pt x="807" y="558"/>
                      <a:pt x="1021" y="6778"/>
                      <a:pt x="980" y="7045"/>
                    </a:cubicBezTo>
                    <a:cubicBezTo>
                      <a:pt x="-4258" y="41163"/>
                      <a:pt x="12567" y="87112"/>
                      <a:pt x="26216" y="117516"/>
                    </a:cubicBezTo>
                    <a:cubicBezTo>
                      <a:pt x="62926" y="199278"/>
                      <a:pt x="87624" y="268440"/>
                      <a:pt x="161548" y="331047"/>
                    </a:cubicBezTo>
                    <a:cubicBezTo>
                      <a:pt x="181926" y="348306"/>
                      <a:pt x="208176" y="357517"/>
                      <a:pt x="228366" y="374615"/>
                    </a:cubicBezTo>
                    <a:cubicBezTo>
                      <a:pt x="252657" y="395189"/>
                      <a:pt x="282424" y="410000"/>
                      <a:pt x="307636" y="429650"/>
                    </a:cubicBezTo>
                    <a:cubicBezTo>
                      <a:pt x="313618" y="434308"/>
                      <a:pt x="348765" y="441280"/>
                      <a:pt x="355175" y="439442"/>
                    </a:cubicBezTo>
                    <a:cubicBezTo>
                      <a:pt x="359214" y="438280"/>
                      <a:pt x="380912" y="436946"/>
                      <a:pt x="379560" y="4346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942190" y="3687690"/>
                <a:ext cx="141301" cy="825288"/>
              </a:xfrm>
              <a:custGeom>
                <a:avLst/>
                <a:gdLst/>
                <a:ahLst/>
                <a:cxnLst/>
                <a:rect l="l" t="t" r="r" b="b"/>
                <a:pathLst>
                  <a:path w="141301" h="825288" extrusionOk="0">
                    <a:moveTo>
                      <a:pt x="29251" y="824773"/>
                    </a:moveTo>
                    <a:cubicBezTo>
                      <a:pt x="29670" y="829212"/>
                      <a:pt x="25822" y="803704"/>
                      <a:pt x="25432" y="797655"/>
                    </a:cubicBezTo>
                    <a:cubicBezTo>
                      <a:pt x="24298" y="780139"/>
                      <a:pt x="27965" y="761565"/>
                      <a:pt x="25670" y="744239"/>
                    </a:cubicBezTo>
                    <a:cubicBezTo>
                      <a:pt x="19059" y="694318"/>
                      <a:pt x="23841" y="629948"/>
                      <a:pt x="35157" y="580990"/>
                    </a:cubicBezTo>
                    <a:cubicBezTo>
                      <a:pt x="56569" y="488350"/>
                      <a:pt x="85820" y="396539"/>
                      <a:pt x="114900" y="305851"/>
                    </a:cubicBezTo>
                    <a:cubicBezTo>
                      <a:pt x="131807" y="253101"/>
                      <a:pt x="130807" y="198838"/>
                      <a:pt x="138970" y="144964"/>
                    </a:cubicBezTo>
                    <a:cubicBezTo>
                      <a:pt x="144761" y="106740"/>
                      <a:pt x="138817" y="71136"/>
                      <a:pt x="131493" y="33274"/>
                    </a:cubicBezTo>
                    <a:cubicBezTo>
                      <a:pt x="131150" y="31483"/>
                      <a:pt x="125092" y="517"/>
                      <a:pt x="123034" y="51"/>
                    </a:cubicBezTo>
                    <a:cubicBezTo>
                      <a:pt x="116110" y="-1559"/>
                      <a:pt x="106299" y="35570"/>
                      <a:pt x="104680" y="40189"/>
                    </a:cubicBezTo>
                    <a:cubicBezTo>
                      <a:pt x="90125" y="81604"/>
                      <a:pt x="70561" y="122323"/>
                      <a:pt x="60646" y="165195"/>
                    </a:cubicBezTo>
                    <a:cubicBezTo>
                      <a:pt x="51892" y="203086"/>
                      <a:pt x="29585" y="236671"/>
                      <a:pt x="23774" y="276723"/>
                    </a:cubicBezTo>
                    <a:cubicBezTo>
                      <a:pt x="9334" y="376269"/>
                      <a:pt x="2343" y="477615"/>
                      <a:pt x="1495" y="578256"/>
                    </a:cubicBezTo>
                    <a:cubicBezTo>
                      <a:pt x="1200" y="612937"/>
                      <a:pt x="14668" y="726170"/>
                      <a:pt x="0" y="750145"/>
                    </a:cubicBezTo>
                    <a:lnTo>
                      <a:pt x="29251" y="8247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1083304" y="3808620"/>
                <a:ext cx="300599" cy="1051239"/>
              </a:xfrm>
              <a:custGeom>
                <a:avLst/>
                <a:gdLst/>
                <a:ahLst/>
                <a:cxnLst/>
                <a:rect l="l" t="t" r="r" b="b"/>
                <a:pathLst>
                  <a:path w="300599" h="1051239" extrusionOk="0">
                    <a:moveTo>
                      <a:pt x="17459" y="1049810"/>
                    </a:moveTo>
                    <a:cubicBezTo>
                      <a:pt x="25822" y="1062954"/>
                      <a:pt x="9753" y="981696"/>
                      <a:pt x="9401" y="960751"/>
                    </a:cubicBezTo>
                    <a:cubicBezTo>
                      <a:pt x="8372" y="900229"/>
                      <a:pt x="18354" y="835202"/>
                      <a:pt x="30918" y="775785"/>
                    </a:cubicBezTo>
                    <a:cubicBezTo>
                      <a:pt x="39395" y="735637"/>
                      <a:pt x="71923" y="702462"/>
                      <a:pt x="88839" y="667429"/>
                    </a:cubicBezTo>
                    <a:cubicBezTo>
                      <a:pt x="117366" y="608345"/>
                      <a:pt x="156276" y="554253"/>
                      <a:pt x="184670" y="495445"/>
                    </a:cubicBezTo>
                    <a:cubicBezTo>
                      <a:pt x="205768" y="451735"/>
                      <a:pt x="211121" y="397500"/>
                      <a:pt x="233447" y="355828"/>
                    </a:cubicBezTo>
                    <a:cubicBezTo>
                      <a:pt x="256174" y="313442"/>
                      <a:pt x="280939" y="261721"/>
                      <a:pt x="280996" y="213553"/>
                    </a:cubicBezTo>
                    <a:cubicBezTo>
                      <a:pt x="281063" y="168223"/>
                      <a:pt x="285492" y="117455"/>
                      <a:pt x="293827" y="72916"/>
                    </a:cubicBezTo>
                    <a:cubicBezTo>
                      <a:pt x="296808" y="56971"/>
                      <a:pt x="299599" y="40236"/>
                      <a:pt x="298484" y="23977"/>
                    </a:cubicBezTo>
                    <a:cubicBezTo>
                      <a:pt x="297951" y="16119"/>
                      <a:pt x="304333" y="-2931"/>
                      <a:pt x="297189" y="383"/>
                    </a:cubicBezTo>
                    <a:cubicBezTo>
                      <a:pt x="295265" y="1279"/>
                      <a:pt x="294598" y="43684"/>
                      <a:pt x="292531" y="49323"/>
                    </a:cubicBezTo>
                    <a:cubicBezTo>
                      <a:pt x="279758" y="84308"/>
                      <a:pt x="249954" y="130495"/>
                      <a:pt x="227885" y="160032"/>
                    </a:cubicBezTo>
                    <a:cubicBezTo>
                      <a:pt x="192138" y="207886"/>
                      <a:pt x="135950" y="244557"/>
                      <a:pt x="106479" y="299554"/>
                    </a:cubicBezTo>
                    <a:cubicBezTo>
                      <a:pt x="45319" y="413645"/>
                      <a:pt x="23469" y="555148"/>
                      <a:pt x="24583" y="683602"/>
                    </a:cubicBezTo>
                    <a:cubicBezTo>
                      <a:pt x="24983" y="730332"/>
                      <a:pt x="19802" y="766432"/>
                      <a:pt x="19802" y="766432"/>
                    </a:cubicBezTo>
                    <a:cubicBezTo>
                      <a:pt x="19802" y="766432"/>
                      <a:pt x="-23146" y="986002"/>
                      <a:pt x="17459" y="1049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259396" y="4451460"/>
                <a:ext cx="755570" cy="317914"/>
              </a:xfrm>
              <a:custGeom>
                <a:avLst/>
                <a:gdLst/>
                <a:ahLst/>
                <a:cxnLst/>
                <a:rect l="l" t="t" r="r" b="b"/>
                <a:pathLst>
                  <a:path w="755570" h="317914" extrusionOk="0">
                    <a:moveTo>
                      <a:pt x="753508" y="303662"/>
                    </a:moveTo>
                    <a:cubicBezTo>
                      <a:pt x="752184" y="307443"/>
                      <a:pt x="758108" y="324503"/>
                      <a:pt x="746440" y="315149"/>
                    </a:cubicBezTo>
                    <a:cubicBezTo>
                      <a:pt x="716122" y="290841"/>
                      <a:pt x="628873" y="282316"/>
                      <a:pt x="616195" y="280840"/>
                    </a:cubicBezTo>
                    <a:cubicBezTo>
                      <a:pt x="492999" y="266505"/>
                      <a:pt x="354896" y="241968"/>
                      <a:pt x="245457" y="180904"/>
                    </a:cubicBezTo>
                    <a:cubicBezTo>
                      <a:pt x="181853" y="145413"/>
                      <a:pt x="109476" y="111562"/>
                      <a:pt x="57228" y="59803"/>
                    </a:cubicBezTo>
                    <a:cubicBezTo>
                      <a:pt x="38813" y="41563"/>
                      <a:pt x="-16805" y="-11711"/>
                      <a:pt x="4983" y="2329"/>
                    </a:cubicBezTo>
                    <a:cubicBezTo>
                      <a:pt x="65950" y="41619"/>
                      <a:pt x="172935" y="75243"/>
                      <a:pt x="234709" y="88016"/>
                    </a:cubicBezTo>
                    <a:cubicBezTo>
                      <a:pt x="288205" y="99074"/>
                      <a:pt x="346971" y="98798"/>
                      <a:pt x="398825" y="116819"/>
                    </a:cubicBezTo>
                    <a:cubicBezTo>
                      <a:pt x="487979" y="147814"/>
                      <a:pt x="563493" y="204049"/>
                      <a:pt x="645142" y="248274"/>
                    </a:cubicBezTo>
                    <a:cubicBezTo>
                      <a:pt x="670135" y="261819"/>
                      <a:pt x="738868" y="276925"/>
                      <a:pt x="754194" y="294375"/>
                    </a:cubicBezTo>
                    <a:cubicBezTo>
                      <a:pt x="757061" y="297642"/>
                      <a:pt x="754755" y="300137"/>
                      <a:pt x="753508" y="303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1000288" y="4745719"/>
                <a:ext cx="104008" cy="131922"/>
              </a:xfrm>
              <a:custGeom>
                <a:avLst/>
                <a:gdLst/>
                <a:ahLst/>
                <a:cxnLst/>
                <a:rect l="l" t="t" r="r" b="b"/>
                <a:pathLst>
                  <a:path w="104008" h="131922" extrusionOk="0">
                    <a:moveTo>
                      <a:pt x="11739" y="58"/>
                    </a:moveTo>
                    <a:cubicBezTo>
                      <a:pt x="9091" y="-246"/>
                      <a:pt x="6253" y="658"/>
                      <a:pt x="3995" y="2439"/>
                    </a:cubicBezTo>
                    <a:cubicBezTo>
                      <a:pt x="-510" y="6002"/>
                      <a:pt x="-1348" y="12517"/>
                      <a:pt x="2214" y="17022"/>
                    </a:cubicBezTo>
                    <a:cubicBezTo>
                      <a:pt x="5176" y="20766"/>
                      <a:pt x="8463" y="24604"/>
                      <a:pt x="12034" y="28633"/>
                    </a:cubicBezTo>
                    <a:cubicBezTo>
                      <a:pt x="19073" y="36568"/>
                      <a:pt x="25931" y="43606"/>
                      <a:pt x="38523" y="56313"/>
                    </a:cubicBezTo>
                    <a:cubicBezTo>
                      <a:pt x="53392" y="71305"/>
                      <a:pt x="57240" y="75353"/>
                      <a:pt x="63527" y="82211"/>
                    </a:cubicBezTo>
                    <a:cubicBezTo>
                      <a:pt x="65860" y="84755"/>
                      <a:pt x="66975" y="88108"/>
                      <a:pt x="68889" y="90841"/>
                    </a:cubicBezTo>
                    <a:cubicBezTo>
                      <a:pt x="75919" y="98756"/>
                      <a:pt x="80548" y="106319"/>
                      <a:pt x="83472" y="113463"/>
                    </a:cubicBezTo>
                    <a:cubicBezTo>
                      <a:pt x="83901" y="113901"/>
                      <a:pt x="84777" y="113711"/>
                      <a:pt x="84958" y="114358"/>
                    </a:cubicBezTo>
                    <a:cubicBezTo>
                      <a:pt x="85739" y="117092"/>
                      <a:pt x="88082" y="124617"/>
                      <a:pt x="88234" y="125074"/>
                    </a:cubicBezTo>
                    <a:cubicBezTo>
                      <a:pt x="89139" y="127741"/>
                      <a:pt x="89482" y="129255"/>
                      <a:pt x="90025" y="131027"/>
                    </a:cubicBezTo>
                    <a:cubicBezTo>
                      <a:pt x="92330" y="131456"/>
                      <a:pt x="93892" y="131922"/>
                      <a:pt x="93892" y="131922"/>
                    </a:cubicBezTo>
                    <a:cubicBezTo>
                      <a:pt x="93892" y="131922"/>
                      <a:pt x="94188" y="130379"/>
                      <a:pt x="96274" y="128046"/>
                    </a:cubicBezTo>
                    <a:cubicBezTo>
                      <a:pt x="96655" y="128360"/>
                      <a:pt x="97150" y="128065"/>
                      <a:pt x="97169" y="128646"/>
                    </a:cubicBezTo>
                    <a:cubicBezTo>
                      <a:pt x="97159" y="128388"/>
                      <a:pt x="104017" y="131922"/>
                      <a:pt x="104008" y="131922"/>
                    </a:cubicBezTo>
                    <a:cubicBezTo>
                      <a:pt x="104084" y="131198"/>
                      <a:pt x="99302" y="128951"/>
                      <a:pt x="96569" y="127750"/>
                    </a:cubicBezTo>
                    <a:cubicBezTo>
                      <a:pt x="97540" y="126750"/>
                      <a:pt x="97655" y="125788"/>
                      <a:pt x="100141" y="124474"/>
                    </a:cubicBezTo>
                    <a:cubicBezTo>
                      <a:pt x="102484" y="120597"/>
                      <a:pt x="102360" y="120549"/>
                      <a:pt x="102522" y="119121"/>
                    </a:cubicBezTo>
                    <a:cubicBezTo>
                      <a:pt x="102693" y="118140"/>
                      <a:pt x="102846" y="117425"/>
                      <a:pt x="102817" y="116444"/>
                    </a:cubicBezTo>
                    <a:cubicBezTo>
                      <a:pt x="102789" y="115311"/>
                      <a:pt x="101988" y="114472"/>
                      <a:pt x="101627" y="113463"/>
                    </a:cubicBezTo>
                    <a:cubicBezTo>
                      <a:pt x="101379" y="112587"/>
                      <a:pt x="98922" y="101614"/>
                      <a:pt x="98359" y="100071"/>
                    </a:cubicBezTo>
                    <a:cubicBezTo>
                      <a:pt x="93892" y="87765"/>
                      <a:pt x="87625" y="77306"/>
                      <a:pt x="79005" y="67924"/>
                    </a:cubicBezTo>
                    <a:cubicBezTo>
                      <a:pt x="72461" y="60780"/>
                      <a:pt x="68499" y="56942"/>
                      <a:pt x="53411" y="41730"/>
                    </a:cubicBezTo>
                    <a:cubicBezTo>
                      <a:pt x="41076" y="29290"/>
                      <a:pt x="34513" y="22194"/>
                      <a:pt x="27808" y="14641"/>
                    </a:cubicBezTo>
                    <a:cubicBezTo>
                      <a:pt x="24484" y="10888"/>
                      <a:pt x="21293" y="7345"/>
                      <a:pt x="18588" y="3925"/>
                    </a:cubicBezTo>
                    <a:cubicBezTo>
                      <a:pt x="16806" y="1678"/>
                      <a:pt x="14387" y="363"/>
                      <a:pt x="11739" y="5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68">
          <a:extLst>
            <a:ext uri="{FF2B5EF4-FFF2-40B4-BE49-F238E27FC236}">
              <a16:creationId xmlns:a16="http://schemas.microsoft.com/office/drawing/2014/main" id="{6F65903B-652A-1D1E-15B0-F2DF7FB16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4;p18">
            <a:extLst>
              <a:ext uri="{FF2B5EF4-FFF2-40B4-BE49-F238E27FC236}">
                <a16:creationId xmlns:a16="http://schemas.microsoft.com/office/drawing/2014/main" id="{51D4DFE5-DCFF-1538-509C-C81CAE1DD08A}"/>
              </a:ext>
            </a:extLst>
          </p:cNvPr>
          <p:cNvSpPr txBox="1">
            <a:spLocks/>
          </p:cNvSpPr>
          <p:nvPr/>
        </p:nvSpPr>
        <p:spPr>
          <a:xfrm>
            <a:off x="1526100" y="432711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Hasil Skeleton</a:t>
            </a:r>
            <a:endParaRPr lang="id-ID"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BFB4FE6E-F933-AE6A-0A1E-348CB28E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996" y="1329053"/>
            <a:ext cx="3635997" cy="3257000"/>
          </a:xfrm>
          <a:prstGeom prst="rect">
            <a:avLst/>
          </a:prstGeom>
        </p:spPr>
      </p:pic>
      <p:sp>
        <p:nvSpPr>
          <p:cNvPr id="9" name="Google Shape;464;p18">
            <a:extLst>
              <a:ext uri="{FF2B5EF4-FFF2-40B4-BE49-F238E27FC236}">
                <a16:creationId xmlns:a16="http://schemas.microsoft.com/office/drawing/2014/main" id="{6D9409DA-D904-9758-1458-64F9D99DE649}"/>
              </a:ext>
            </a:extLst>
          </p:cNvPr>
          <p:cNvSpPr txBox="1">
            <a:spLocks/>
          </p:cNvSpPr>
          <p:nvPr/>
        </p:nvSpPr>
        <p:spPr>
          <a:xfrm>
            <a:off x="2168077" y="4568131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id-ID" noProof="1"/>
              <a:t>waamanna</a:t>
            </a:r>
            <a:endParaRPr lang="id-ID" dirty="0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id="{DE3039D2-CF55-651E-802E-5C047E1B2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839" y="1321636"/>
            <a:ext cx="2272676" cy="3428950"/>
          </a:xfrm>
          <a:prstGeom prst="rect">
            <a:avLst/>
          </a:prstGeom>
        </p:spPr>
      </p:pic>
      <p:sp>
        <p:nvSpPr>
          <p:cNvPr id="12" name="Google Shape;464;p18">
            <a:extLst>
              <a:ext uri="{FF2B5EF4-FFF2-40B4-BE49-F238E27FC236}">
                <a16:creationId xmlns:a16="http://schemas.microsoft.com/office/drawing/2014/main" id="{8FDA63AC-BC24-5A31-3371-4DDC9726739D}"/>
              </a:ext>
            </a:extLst>
          </p:cNvPr>
          <p:cNvSpPr txBox="1">
            <a:spLocks/>
          </p:cNvSpPr>
          <p:nvPr/>
        </p:nvSpPr>
        <p:spPr>
          <a:xfrm>
            <a:off x="5680410" y="4724346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mu</a:t>
            </a:r>
            <a:endParaRPr lang="id-ID" dirty="0"/>
          </a:p>
        </p:txBody>
      </p:sp>
      <p:pic>
        <p:nvPicPr>
          <p:cNvPr id="14" name="Gambar 13">
            <a:extLst>
              <a:ext uri="{FF2B5EF4-FFF2-40B4-BE49-F238E27FC236}">
                <a16:creationId xmlns:a16="http://schemas.microsoft.com/office/drawing/2014/main" id="{6F1751AB-0383-8208-EFC3-17F0B7504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572" y="1321636"/>
            <a:ext cx="1933432" cy="3740339"/>
          </a:xfrm>
          <a:prstGeom prst="rect">
            <a:avLst/>
          </a:prstGeom>
        </p:spPr>
      </p:pic>
      <p:sp>
        <p:nvSpPr>
          <p:cNvPr id="15" name="Google Shape;464;p18">
            <a:extLst>
              <a:ext uri="{FF2B5EF4-FFF2-40B4-BE49-F238E27FC236}">
                <a16:creationId xmlns:a16="http://schemas.microsoft.com/office/drawing/2014/main" id="{B682716A-7B45-6812-CFCB-1C7FAD0841FA}"/>
              </a:ext>
            </a:extLst>
          </p:cNvPr>
          <p:cNvSpPr txBox="1">
            <a:spLocks/>
          </p:cNvSpPr>
          <p:nvPr/>
        </p:nvSpPr>
        <p:spPr>
          <a:xfrm>
            <a:off x="8586539" y="4940859"/>
            <a:ext cx="2315497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en-US" dirty="0"/>
              <a:t>dal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4571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8"/>
          <p:cNvSpPr txBox="1">
            <a:spLocks noGrp="1"/>
          </p:cNvSpPr>
          <p:nvPr>
            <p:ph type="title"/>
          </p:nvPr>
        </p:nvSpPr>
        <p:spPr>
          <a:xfrm>
            <a:off x="1526118" y="2705675"/>
            <a:ext cx="9139800" cy="13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 I’m...</a:t>
            </a:r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body" idx="1"/>
          </p:nvPr>
        </p:nvSpPr>
        <p:spPr>
          <a:xfrm>
            <a:off x="1526075" y="4109975"/>
            <a:ext cx="9139800" cy="6095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 introduce yourself.</a:t>
            </a:r>
            <a:endParaRPr dirty="0"/>
          </a:p>
        </p:txBody>
      </p:sp>
      <p:pic>
        <p:nvPicPr>
          <p:cNvPr id="465" name="Google Shape;465;p1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2276" b="21074"/>
          <a:stretch/>
        </p:blipFill>
        <p:spPr>
          <a:xfrm>
            <a:off x="5087400" y="372700"/>
            <a:ext cx="2017200" cy="2017200"/>
          </a:xfrm>
          <a:prstGeom prst="ellipse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>
          <a:extLst>
            <a:ext uri="{FF2B5EF4-FFF2-40B4-BE49-F238E27FC236}">
              <a16:creationId xmlns:a16="http://schemas.microsoft.com/office/drawing/2014/main" id="{93D76E6A-AF94-30DB-9099-CE0F66607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75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ambar 20">
            <a:extLst>
              <a:ext uri="{FF2B5EF4-FFF2-40B4-BE49-F238E27FC236}">
                <a16:creationId xmlns:a16="http://schemas.microsoft.com/office/drawing/2014/main" id="{57FA5BED-5BED-ED8E-F90A-1AF809C8D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127" y="1130381"/>
            <a:ext cx="6223320" cy="4813547"/>
          </a:xfrm>
          <a:prstGeom prst="rect">
            <a:avLst/>
          </a:prstGeom>
        </p:spPr>
      </p:pic>
      <p:sp>
        <p:nvSpPr>
          <p:cNvPr id="22" name="Google Shape;464;p18">
            <a:extLst>
              <a:ext uri="{FF2B5EF4-FFF2-40B4-BE49-F238E27FC236}">
                <a16:creationId xmlns:a16="http://schemas.microsoft.com/office/drawing/2014/main" id="{F0448336-A679-A0D3-5981-6E7FF5A5AF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6100" y="432711"/>
            <a:ext cx="9139800" cy="6095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Greedy huruf DAL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64;p18">
            <a:extLst>
              <a:ext uri="{FF2B5EF4-FFF2-40B4-BE49-F238E27FC236}">
                <a16:creationId xmlns:a16="http://schemas.microsoft.com/office/drawing/2014/main" id="{8B01C494-D399-BCF9-FB5D-C78EECBB8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6100" y="560530"/>
            <a:ext cx="9139800" cy="6095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Greedy kata Waamanna</a:t>
            </a:r>
            <a:endParaRPr dirty="0"/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5031B101-9506-12BC-E2D4-1B747D3B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68" y="1336859"/>
            <a:ext cx="6102664" cy="48135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ambar 8">
            <a:extLst>
              <a:ext uri="{FF2B5EF4-FFF2-40B4-BE49-F238E27FC236}">
                <a16:creationId xmlns:a16="http://schemas.microsoft.com/office/drawing/2014/main" id="{62281ABF-BA73-D97C-C9CA-D17A63F30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963" y="1313573"/>
            <a:ext cx="4540073" cy="4625111"/>
          </a:xfrm>
          <a:prstGeom prst="rect">
            <a:avLst/>
          </a:prstGeom>
        </p:spPr>
      </p:pic>
      <p:sp>
        <p:nvSpPr>
          <p:cNvPr id="10" name="Google Shape;464;p18">
            <a:extLst>
              <a:ext uri="{FF2B5EF4-FFF2-40B4-BE49-F238E27FC236}">
                <a16:creationId xmlns:a16="http://schemas.microsoft.com/office/drawing/2014/main" id="{C50F1E1D-D3B5-C35F-1000-7617B6F357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6099" y="704064"/>
            <a:ext cx="9139800" cy="6095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</a:t>
            </a:r>
            <a:r>
              <a:rPr lang="id-ID" noProof="1"/>
              <a:t>nearest neighbor </a:t>
            </a:r>
            <a:r>
              <a:rPr lang="en" dirty="0"/>
              <a:t>huruf DAL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>
          <a:extLst>
            <a:ext uri="{FF2B5EF4-FFF2-40B4-BE49-F238E27FC236}">
              <a16:creationId xmlns:a16="http://schemas.microsoft.com/office/drawing/2014/main" id="{F44253B5-7DC4-8382-8EFC-05AA41BF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464;p18">
            <a:extLst>
              <a:ext uri="{FF2B5EF4-FFF2-40B4-BE49-F238E27FC236}">
                <a16:creationId xmlns:a16="http://schemas.microsoft.com/office/drawing/2014/main" id="{44E98B88-A166-79BC-EE67-288B24469F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6099" y="704064"/>
            <a:ext cx="9139800" cy="6095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Algoritma </a:t>
            </a:r>
            <a:r>
              <a:rPr lang="id-ID" noProof="1"/>
              <a:t>nearest neighbor </a:t>
            </a:r>
            <a:r>
              <a:rPr lang="en" dirty="0"/>
              <a:t>huruf MU</a:t>
            </a:r>
            <a:endParaRPr dirty="0"/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691414FA-D5BA-4CED-068F-283BD11AC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082" y="1313573"/>
            <a:ext cx="4545835" cy="463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8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464;p18">
            <a:extLst>
              <a:ext uri="{FF2B5EF4-FFF2-40B4-BE49-F238E27FC236}">
                <a16:creationId xmlns:a16="http://schemas.microsoft.com/office/drawing/2014/main" id="{5A479795-3ABA-83A7-37EF-D639FD33E360}"/>
              </a:ext>
            </a:extLst>
          </p:cNvPr>
          <p:cNvSpPr txBox="1">
            <a:spLocks/>
          </p:cNvSpPr>
          <p:nvPr/>
        </p:nvSpPr>
        <p:spPr>
          <a:xfrm>
            <a:off x="1619506" y="565766"/>
            <a:ext cx="9139800" cy="60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●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Char char="○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Poppins Light"/>
              <a:buChar char="■"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>
              <a:buFont typeface="Poppins Light"/>
              <a:buNone/>
            </a:pPr>
            <a:r>
              <a:rPr lang="id-ID" dirty="0"/>
              <a:t>Algoritma </a:t>
            </a:r>
            <a:r>
              <a:rPr lang="id-ID" noProof="1"/>
              <a:t>nearest neighbor kata Waamanna</a:t>
            </a:r>
            <a:endParaRPr lang="id-ID" dirty="0"/>
          </a:p>
        </p:txBody>
      </p:sp>
      <p:pic>
        <p:nvPicPr>
          <p:cNvPr id="13" name="Gambar 12">
            <a:extLst>
              <a:ext uri="{FF2B5EF4-FFF2-40B4-BE49-F238E27FC236}">
                <a16:creationId xmlns:a16="http://schemas.microsoft.com/office/drawing/2014/main" id="{CF21EB8D-C525-F72F-2C13-AE41986D4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4651" y="1362735"/>
            <a:ext cx="5109510" cy="5205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64;p18">
            <a:extLst>
              <a:ext uri="{FF2B5EF4-FFF2-40B4-BE49-F238E27FC236}">
                <a16:creationId xmlns:a16="http://schemas.microsoft.com/office/drawing/2014/main" id="{FD402701-61E1-9EA3-E3D0-11B53A1761F3}"/>
              </a:ext>
            </a:extLst>
          </p:cNvPr>
          <p:cNvSpPr txBox="1">
            <a:spLocks/>
          </p:cNvSpPr>
          <p:nvPr/>
        </p:nvSpPr>
        <p:spPr>
          <a:xfrm>
            <a:off x="1466056" y="2190181"/>
            <a:ext cx="9259887" cy="247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 Light"/>
              <a:buNone/>
              <a:defRPr sz="18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indent="0" algn="ctr"/>
            <a:r>
              <a:rPr lang="id-ID" noProof="1"/>
              <a:t>Untuk skeletonnya dimodifikasi lagi, </a:t>
            </a:r>
            <a:r>
              <a:rPr lang="en-US" noProof="1"/>
              <a:t>coba untuk mencari </a:t>
            </a:r>
            <a:r>
              <a:rPr lang="id-ID" noProof="1"/>
              <a:t>skeleton dari kontur goresan atas dan bawah, kalau jarak kontur goresan atas dan bawah berdekatan bisa dijadikan 1 titik skeleton, kalau berjauhan jadi 2, jadi kalau ada bentuk lingkaran itu goresannya tidak hilang</a:t>
            </a:r>
          </a:p>
          <a:p>
            <a:pPr marL="0" indent="0" algn="ctr"/>
            <a:endParaRPr lang="id-ID" noProof="1"/>
          </a:p>
          <a:p>
            <a:pPr marL="0" indent="0" algn="ctr"/>
            <a:r>
              <a:rPr lang="id-ID" noProof="1"/>
              <a:t>Untuk tsp nya, titik-titik nya itu sekiranya bisa memiliki jarak, bisa menggunakan algoritma Euclidean atau menggunakan rumus pythagoras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3B3F2F"/>
      </a:dk1>
      <a:lt1>
        <a:srgbClr val="F6F6E6"/>
      </a:lt1>
      <a:dk2>
        <a:srgbClr val="000000"/>
      </a:dk2>
      <a:lt2>
        <a:srgbClr val="EEEEEE"/>
      </a:lt2>
      <a:accent1>
        <a:srgbClr val="859C8C"/>
      </a:accent1>
      <a:accent2>
        <a:srgbClr val="484E32"/>
      </a:accent2>
      <a:accent3>
        <a:srgbClr val="D7D6C2"/>
      </a:accent3>
      <a:accent4>
        <a:srgbClr val="F6F6E6"/>
      </a:accent4>
      <a:accent5>
        <a:srgbClr val="000000"/>
      </a:accent5>
      <a:accent6>
        <a:srgbClr val="FFFFFF"/>
      </a:accent6>
      <a:hlink>
        <a:srgbClr val="3C42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576</Words>
  <Application>Microsoft Office PowerPoint</Application>
  <PresentationFormat>Layar Lebar</PresentationFormat>
  <Paragraphs>62</Paragraphs>
  <Slides>31</Slides>
  <Notes>31</Notes>
  <HiddenSlides>0</HiddenSlides>
  <MMClips>0</MMClips>
  <ScaleCrop>false</ScaleCrop>
  <HeadingPairs>
    <vt:vector size="6" baseType="variant">
      <vt:variant>
        <vt:lpstr>Font Dipakai</vt:lpstr>
      </vt:variant>
      <vt:variant>
        <vt:i4>6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31</vt:i4>
      </vt:variant>
    </vt:vector>
  </HeadingPairs>
  <TitlesOfParts>
    <vt:vector size="38" baseType="lpstr">
      <vt:lpstr>Abril Fatface</vt:lpstr>
      <vt:lpstr>Poppins Light</vt:lpstr>
      <vt:lpstr>Arial</vt:lpstr>
      <vt:lpstr>Yeseva One</vt:lpstr>
      <vt:lpstr>Calibri</vt:lpstr>
      <vt:lpstr>Aldrich</vt:lpstr>
      <vt:lpstr>SlidesMania</vt:lpstr>
      <vt:lpstr>ALIFAH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Hello! I’m...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Angipha</dc:creator>
  <cp:lastModifiedBy>Alifa</cp:lastModifiedBy>
  <cp:revision>21</cp:revision>
  <dcterms:modified xsi:type="dcterms:W3CDTF">2025-05-18T23:57:18Z</dcterms:modified>
</cp:coreProperties>
</file>