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8"/>
  </p:notesMasterIdLst>
  <p:sldIdLst>
    <p:sldId id="256" r:id="rId2"/>
    <p:sldId id="266" r:id="rId3"/>
    <p:sldId id="280" r:id="rId4"/>
    <p:sldId id="258" r:id="rId5"/>
    <p:sldId id="259" r:id="rId6"/>
    <p:sldId id="264" r:id="rId7"/>
    <p:sldId id="279" r:id="rId8"/>
    <p:sldId id="261" r:id="rId9"/>
    <p:sldId id="263" r:id="rId10"/>
    <p:sldId id="265" r:id="rId11"/>
    <p:sldId id="282" r:id="rId12"/>
    <p:sldId id="281" r:id="rId13"/>
    <p:sldId id="262" r:id="rId14"/>
    <p:sldId id="286" r:id="rId15"/>
    <p:sldId id="260" r:id="rId16"/>
    <p:sldId id="272" r:id="rId17"/>
    <p:sldId id="283" r:id="rId18"/>
    <p:sldId id="267" r:id="rId19"/>
    <p:sldId id="277" r:id="rId20"/>
    <p:sldId id="287" r:id="rId21"/>
    <p:sldId id="270" r:id="rId22"/>
    <p:sldId id="269" r:id="rId23"/>
    <p:sldId id="288" r:id="rId24"/>
    <p:sldId id="268" r:id="rId25"/>
    <p:sldId id="285" r:id="rId26"/>
    <p:sldId id="289" r:id="rId27"/>
    <p:sldId id="271" r:id="rId28"/>
    <p:sldId id="274" r:id="rId29"/>
    <p:sldId id="273" r:id="rId30"/>
    <p:sldId id="293" r:id="rId31"/>
    <p:sldId id="290" r:id="rId32"/>
    <p:sldId id="276" r:id="rId33"/>
    <p:sldId id="292" r:id="rId34"/>
    <p:sldId id="257" r:id="rId35"/>
    <p:sldId id="294" r:id="rId36"/>
    <p:sldId id="295" r:id="rId37"/>
  </p:sldIdLst>
  <p:sldSz cx="12192000" cy="6858000"/>
  <p:notesSz cx="6858000" cy="9144000"/>
  <p:embeddedFontLst>
    <p:embeddedFont>
      <p:font typeface="Abril Fatface" panose="02000503000000020003" pitchFamily="2" charset="0"/>
      <p:regular r:id="rId39"/>
    </p:embeddedFont>
    <p:embeddedFont>
      <p:font typeface="Poppins Light" panose="00000400000000000000" pitchFamily="2" charset="0"/>
      <p:regular r:id="rId40"/>
      <p:bold r:id="rId41"/>
      <p:italic r:id="rId42"/>
      <p:boldItalic r:id="rId43"/>
    </p:embeddedFont>
    <p:embeddedFont>
      <p:font typeface="Yeseva One"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a:extLst>
            <a:ext uri="{FF2B5EF4-FFF2-40B4-BE49-F238E27FC236}">
              <a16:creationId xmlns:a16="http://schemas.microsoft.com/office/drawing/2014/main" id="{B61711BB-A3EE-40A7-FAD2-67FADBF8D06C}"/>
            </a:ext>
          </a:extLst>
        </p:cNvPr>
        <p:cNvGrpSpPr/>
        <p:nvPr/>
      </p:nvGrpSpPr>
      <p:grpSpPr>
        <a:xfrm>
          <a:off x="0" y="0"/>
          <a:ext cx="0" cy="0"/>
          <a:chOff x="0" y="0"/>
          <a:chExt cx="0" cy="0"/>
        </a:xfrm>
      </p:grpSpPr>
      <p:sp>
        <p:nvSpPr>
          <p:cNvPr id="539" name="Google Shape;539;g111c3728c19_0_120:notes">
            <a:extLst>
              <a:ext uri="{FF2B5EF4-FFF2-40B4-BE49-F238E27FC236}">
                <a16:creationId xmlns:a16="http://schemas.microsoft.com/office/drawing/2014/main" id="{84F87278-12C3-1651-442D-5BA1454341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11c3728c19_0_120:notes">
            <a:extLst>
              <a:ext uri="{FF2B5EF4-FFF2-40B4-BE49-F238E27FC236}">
                <a16:creationId xmlns:a16="http://schemas.microsoft.com/office/drawing/2014/main" id="{5D9150AA-1D9A-ED11-0A31-BEEF67E20A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52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a:extLst>
            <a:ext uri="{FF2B5EF4-FFF2-40B4-BE49-F238E27FC236}">
              <a16:creationId xmlns:a16="http://schemas.microsoft.com/office/drawing/2014/main" id="{71580FF7-EB32-870B-929B-228929467ADA}"/>
            </a:ext>
          </a:extLst>
        </p:cNvPr>
        <p:cNvGrpSpPr/>
        <p:nvPr/>
      </p:nvGrpSpPr>
      <p:grpSpPr>
        <a:xfrm>
          <a:off x="0" y="0"/>
          <a:ext cx="0" cy="0"/>
          <a:chOff x="0" y="0"/>
          <a:chExt cx="0" cy="0"/>
        </a:xfrm>
      </p:grpSpPr>
      <p:sp>
        <p:nvSpPr>
          <p:cNvPr id="499" name="Google Shape;499;g111c3728c19_0_108:notes">
            <a:extLst>
              <a:ext uri="{FF2B5EF4-FFF2-40B4-BE49-F238E27FC236}">
                <a16:creationId xmlns:a16="http://schemas.microsoft.com/office/drawing/2014/main" id="{6ABC40B4-3F84-073C-4566-E00DC60B40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11c3728c19_0_108:notes">
            <a:extLst>
              <a:ext uri="{FF2B5EF4-FFF2-40B4-BE49-F238E27FC236}">
                <a16:creationId xmlns:a16="http://schemas.microsoft.com/office/drawing/2014/main" id="{31DA3F27-61AC-85C8-4D75-A184AA0DD3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987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a:extLst>
            <a:ext uri="{FF2B5EF4-FFF2-40B4-BE49-F238E27FC236}">
              <a16:creationId xmlns:a16="http://schemas.microsoft.com/office/drawing/2014/main" id="{D6118FC3-F7C9-D860-8B1E-B19B506BF215}"/>
            </a:ext>
          </a:extLst>
        </p:cNvPr>
        <p:cNvGrpSpPr/>
        <p:nvPr/>
      </p:nvGrpSpPr>
      <p:grpSpPr>
        <a:xfrm>
          <a:off x="0" y="0"/>
          <a:ext cx="0" cy="0"/>
          <a:chOff x="0" y="0"/>
          <a:chExt cx="0" cy="0"/>
        </a:xfrm>
      </p:grpSpPr>
      <p:sp>
        <p:nvSpPr>
          <p:cNvPr id="523" name="Google Shape;523;ga073618e60_0_80:notes">
            <a:extLst>
              <a:ext uri="{FF2B5EF4-FFF2-40B4-BE49-F238E27FC236}">
                <a16:creationId xmlns:a16="http://schemas.microsoft.com/office/drawing/2014/main" id="{23DC68F9-7E27-CCA8-379F-C03703E26F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a073618e60_0_80:notes">
            <a:extLst>
              <a:ext uri="{FF2B5EF4-FFF2-40B4-BE49-F238E27FC236}">
                <a16:creationId xmlns:a16="http://schemas.microsoft.com/office/drawing/2014/main" id="{59DD10CE-7DE4-F281-F77A-605396AEAB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457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a:extLst>
            <a:ext uri="{FF2B5EF4-FFF2-40B4-BE49-F238E27FC236}">
              <a16:creationId xmlns:a16="http://schemas.microsoft.com/office/drawing/2014/main" id="{787E06F9-6668-DC53-7616-0761311E9E7E}"/>
            </a:ext>
          </a:extLst>
        </p:cNvPr>
        <p:cNvGrpSpPr/>
        <p:nvPr/>
      </p:nvGrpSpPr>
      <p:grpSpPr>
        <a:xfrm>
          <a:off x="0" y="0"/>
          <a:ext cx="0" cy="0"/>
          <a:chOff x="0" y="0"/>
          <a:chExt cx="0" cy="0"/>
        </a:xfrm>
      </p:grpSpPr>
      <p:sp>
        <p:nvSpPr>
          <p:cNvPr id="668" name="Google Shape;668;ga073618e60_0_691:notes">
            <a:extLst>
              <a:ext uri="{FF2B5EF4-FFF2-40B4-BE49-F238E27FC236}">
                <a16:creationId xmlns:a16="http://schemas.microsoft.com/office/drawing/2014/main" id="{95E31031-90FC-1B01-B878-CAA6192E2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a073618e60_0_691:notes">
            <a:extLst>
              <a:ext uri="{FF2B5EF4-FFF2-40B4-BE49-F238E27FC236}">
                <a16:creationId xmlns:a16="http://schemas.microsoft.com/office/drawing/2014/main" id="{24664576-790C-7A07-C9E5-097098B923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12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919116B5-9ABF-8A20-1699-C7623415D9F9}"/>
            </a:ext>
          </a:extLst>
        </p:cNvPr>
        <p:cNvGrpSpPr/>
        <p:nvPr/>
      </p:nvGrpSpPr>
      <p:grpSpPr>
        <a:xfrm>
          <a:off x="0" y="0"/>
          <a:ext cx="0" cy="0"/>
          <a:chOff x="0" y="0"/>
          <a:chExt cx="0" cy="0"/>
        </a:xfrm>
      </p:grpSpPr>
      <p:sp>
        <p:nvSpPr>
          <p:cNvPr id="854" name="Google Shape;854;ga073618e60_0_915:notes">
            <a:extLst>
              <a:ext uri="{FF2B5EF4-FFF2-40B4-BE49-F238E27FC236}">
                <a16:creationId xmlns:a16="http://schemas.microsoft.com/office/drawing/2014/main" id="{4A2F3F80-9E6B-6F6D-BC95-739F6D1E72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915:notes">
            <a:extLst>
              <a:ext uri="{FF2B5EF4-FFF2-40B4-BE49-F238E27FC236}">
                <a16:creationId xmlns:a16="http://schemas.microsoft.com/office/drawing/2014/main" id="{2528A5BE-DFB6-E616-AEA9-B30230D4D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07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7b839050b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7b839050b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a:extLst>
            <a:ext uri="{FF2B5EF4-FFF2-40B4-BE49-F238E27FC236}">
              <a16:creationId xmlns:a16="http://schemas.microsoft.com/office/drawing/2014/main" id="{694683D7-A5BF-0212-D56B-FBFC2C80D579}"/>
            </a:ext>
          </a:extLst>
        </p:cNvPr>
        <p:cNvGrpSpPr/>
        <p:nvPr/>
      </p:nvGrpSpPr>
      <p:grpSpPr>
        <a:xfrm>
          <a:off x="0" y="0"/>
          <a:ext cx="0" cy="0"/>
          <a:chOff x="0" y="0"/>
          <a:chExt cx="0" cy="0"/>
        </a:xfrm>
      </p:grpSpPr>
      <p:sp>
        <p:nvSpPr>
          <p:cNvPr id="572" name="Google Shape;572;ga073618e60_0_190:notes">
            <a:extLst>
              <a:ext uri="{FF2B5EF4-FFF2-40B4-BE49-F238E27FC236}">
                <a16:creationId xmlns:a16="http://schemas.microsoft.com/office/drawing/2014/main" id="{4EAE0935-7EDE-DC45-9CC9-F5237563C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073618e60_0_190:notes">
            <a:extLst>
              <a:ext uri="{FF2B5EF4-FFF2-40B4-BE49-F238E27FC236}">
                <a16:creationId xmlns:a16="http://schemas.microsoft.com/office/drawing/2014/main" id="{C10B1E64-F886-3F9C-BB4B-79E5294BBF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11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7b839050b1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7b839050b1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41A4C153-71D3-D2BE-0ECD-0207A3E57D04}"/>
            </a:ext>
          </a:extLst>
        </p:cNvPr>
        <p:cNvGrpSpPr/>
        <p:nvPr/>
      </p:nvGrpSpPr>
      <p:grpSpPr>
        <a:xfrm>
          <a:off x="0" y="0"/>
          <a:ext cx="0" cy="0"/>
          <a:chOff x="0" y="0"/>
          <a:chExt cx="0" cy="0"/>
        </a:xfrm>
      </p:grpSpPr>
      <p:sp>
        <p:nvSpPr>
          <p:cNvPr id="854" name="Google Shape;854;ga073618e60_0_915:notes">
            <a:extLst>
              <a:ext uri="{FF2B5EF4-FFF2-40B4-BE49-F238E27FC236}">
                <a16:creationId xmlns:a16="http://schemas.microsoft.com/office/drawing/2014/main" id="{AC920A84-9F6C-DD53-1DCE-0D4A1C5EFB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915:notes">
            <a:extLst>
              <a:ext uri="{FF2B5EF4-FFF2-40B4-BE49-F238E27FC236}">
                <a16:creationId xmlns:a16="http://schemas.microsoft.com/office/drawing/2014/main" id="{50F648EC-003E-87FC-17BA-96C2CC6DE9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76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CE60711C-9149-BA48-3835-6C56535831E3}"/>
            </a:ext>
          </a:extLst>
        </p:cNvPr>
        <p:cNvGrpSpPr/>
        <p:nvPr/>
      </p:nvGrpSpPr>
      <p:grpSpPr>
        <a:xfrm>
          <a:off x="0" y="0"/>
          <a:ext cx="0" cy="0"/>
          <a:chOff x="0" y="0"/>
          <a:chExt cx="0" cy="0"/>
        </a:xfrm>
      </p:grpSpPr>
      <p:sp>
        <p:nvSpPr>
          <p:cNvPr id="589" name="Google Shape;589;g27b839050b1_0_527:notes">
            <a:extLst>
              <a:ext uri="{FF2B5EF4-FFF2-40B4-BE49-F238E27FC236}">
                <a16:creationId xmlns:a16="http://schemas.microsoft.com/office/drawing/2014/main" id="{393CDE0A-FCAE-5F4B-32A6-1891928B57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7b839050b1_0_527:notes">
            <a:extLst>
              <a:ext uri="{FF2B5EF4-FFF2-40B4-BE49-F238E27FC236}">
                <a16:creationId xmlns:a16="http://schemas.microsoft.com/office/drawing/2014/main" id="{E9468E5B-4B10-D31C-0E84-4261ADA09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25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7b839050b1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7b839050b1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a:extLst>
            <a:ext uri="{FF2B5EF4-FFF2-40B4-BE49-F238E27FC236}">
              <a16:creationId xmlns:a16="http://schemas.microsoft.com/office/drawing/2014/main" id="{D8645812-BB03-EB60-8911-662367E8C634}"/>
            </a:ext>
          </a:extLst>
        </p:cNvPr>
        <p:cNvGrpSpPr/>
        <p:nvPr/>
      </p:nvGrpSpPr>
      <p:grpSpPr>
        <a:xfrm>
          <a:off x="0" y="0"/>
          <a:ext cx="0" cy="0"/>
          <a:chOff x="0" y="0"/>
          <a:chExt cx="0" cy="0"/>
        </a:xfrm>
      </p:grpSpPr>
      <p:sp>
        <p:nvSpPr>
          <p:cNvPr id="566" name="Google Shape;566;ga073618e60_0_92:notes">
            <a:extLst>
              <a:ext uri="{FF2B5EF4-FFF2-40B4-BE49-F238E27FC236}">
                <a16:creationId xmlns:a16="http://schemas.microsoft.com/office/drawing/2014/main" id="{E04A7467-8336-E748-A214-FE0C2A762F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073618e60_0_92:notes">
            <a:extLst>
              <a:ext uri="{FF2B5EF4-FFF2-40B4-BE49-F238E27FC236}">
                <a16:creationId xmlns:a16="http://schemas.microsoft.com/office/drawing/2014/main" id="{CFCAC0A0-A36F-09C6-A8C9-FEFF0CDF3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334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015F3493-271F-DDF5-3865-FC254E125F78}"/>
            </a:ext>
          </a:extLst>
        </p:cNvPr>
        <p:cNvGrpSpPr/>
        <p:nvPr/>
      </p:nvGrpSpPr>
      <p:grpSpPr>
        <a:xfrm>
          <a:off x="0" y="0"/>
          <a:ext cx="0" cy="0"/>
          <a:chOff x="0" y="0"/>
          <a:chExt cx="0" cy="0"/>
        </a:xfrm>
      </p:grpSpPr>
      <p:sp>
        <p:nvSpPr>
          <p:cNvPr id="854" name="Google Shape;854;ga073618e60_0_915:notes">
            <a:extLst>
              <a:ext uri="{FF2B5EF4-FFF2-40B4-BE49-F238E27FC236}">
                <a16:creationId xmlns:a16="http://schemas.microsoft.com/office/drawing/2014/main" id="{42211FB7-8D76-0407-7C96-DCC5835E8E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073618e60_0_915:notes">
            <a:extLst>
              <a:ext uri="{FF2B5EF4-FFF2-40B4-BE49-F238E27FC236}">
                <a16:creationId xmlns:a16="http://schemas.microsoft.com/office/drawing/2014/main" id="{DAC36806-616E-EAD5-ECFD-DA57D2DE61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728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a:extLst>
            <a:ext uri="{FF2B5EF4-FFF2-40B4-BE49-F238E27FC236}">
              <a16:creationId xmlns:a16="http://schemas.microsoft.com/office/drawing/2014/main" id="{006E50FC-4612-072E-97AF-2E004E1BB33C}"/>
            </a:ext>
          </a:extLst>
        </p:cNvPr>
        <p:cNvGrpSpPr/>
        <p:nvPr/>
      </p:nvGrpSpPr>
      <p:grpSpPr>
        <a:xfrm>
          <a:off x="0" y="0"/>
          <a:ext cx="0" cy="0"/>
          <a:chOff x="0" y="0"/>
          <a:chExt cx="0" cy="0"/>
        </a:xfrm>
      </p:grpSpPr>
      <p:sp>
        <p:nvSpPr>
          <p:cNvPr id="572" name="Google Shape;572;ga073618e60_0_190:notes">
            <a:extLst>
              <a:ext uri="{FF2B5EF4-FFF2-40B4-BE49-F238E27FC236}">
                <a16:creationId xmlns:a16="http://schemas.microsoft.com/office/drawing/2014/main" id="{EAA19642-8854-2754-65E0-710513A5F1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073618e60_0_190:notes">
            <a:extLst>
              <a:ext uri="{FF2B5EF4-FFF2-40B4-BE49-F238E27FC236}">
                <a16:creationId xmlns:a16="http://schemas.microsoft.com/office/drawing/2014/main" id="{B97266B8-97F4-E66B-69EB-BC499E672B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846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4404BDFE-8466-E3BB-2228-D89A21B1B89C}"/>
            </a:ext>
          </a:extLst>
        </p:cNvPr>
        <p:cNvGrpSpPr/>
        <p:nvPr/>
      </p:nvGrpSpPr>
      <p:grpSpPr>
        <a:xfrm>
          <a:off x="0" y="0"/>
          <a:ext cx="0" cy="0"/>
          <a:chOff x="0" y="0"/>
          <a:chExt cx="0" cy="0"/>
        </a:xfrm>
      </p:grpSpPr>
      <p:sp>
        <p:nvSpPr>
          <p:cNvPr id="817" name="Google Shape;817;ga073618e60_0_910:notes">
            <a:extLst>
              <a:ext uri="{FF2B5EF4-FFF2-40B4-BE49-F238E27FC236}">
                <a16:creationId xmlns:a16="http://schemas.microsoft.com/office/drawing/2014/main" id="{DF9E796E-7B2E-F170-88BC-DD8E658DFC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a073618e60_0_910:notes">
            <a:extLst>
              <a:ext uri="{FF2B5EF4-FFF2-40B4-BE49-F238E27FC236}">
                <a16:creationId xmlns:a16="http://schemas.microsoft.com/office/drawing/2014/main" id="{8FD81178-E630-2BF0-61BE-DD4FE9E670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067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a:extLst>
            <a:ext uri="{FF2B5EF4-FFF2-40B4-BE49-F238E27FC236}">
              <a16:creationId xmlns:a16="http://schemas.microsoft.com/office/drawing/2014/main" id="{71A262E8-183F-B139-CBB5-C19780A96A75}"/>
            </a:ext>
          </a:extLst>
        </p:cNvPr>
        <p:cNvGrpSpPr/>
        <p:nvPr/>
      </p:nvGrpSpPr>
      <p:grpSpPr>
        <a:xfrm>
          <a:off x="0" y="0"/>
          <a:ext cx="0" cy="0"/>
          <a:chOff x="0" y="0"/>
          <a:chExt cx="0" cy="0"/>
        </a:xfrm>
      </p:grpSpPr>
      <p:sp>
        <p:nvSpPr>
          <p:cNvPr id="460" name="Google Shape;460;ga073618e60_0_21:notes">
            <a:extLst>
              <a:ext uri="{FF2B5EF4-FFF2-40B4-BE49-F238E27FC236}">
                <a16:creationId xmlns:a16="http://schemas.microsoft.com/office/drawing/2014/main" id="{A821DBF1-3328-D60C-A8F4-CC7252A72F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073618e60_0_21:notes">
            <a:extLst>
              <a:ext uri="{FF2B5EF4-FFF2-40B4-BE49-F238E27FC236}">
                <a16:creationId xmlns:a16="http://schemas.microsoft.com/office/drawing/2014/main" id="{6C556E8E-072C-31D0-CE15-727421346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962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a:extLst>
            <a:ext uri="{FF2B5EF4-FFF2-40B4-BE49-F238E27FC236}">
              <a16:creationId xmlns:a16="http://schemas.microsoft.com/office/drawing/2014/main" id="{F67C5EDD-B082-0156-F5D7-6D936A889C23}"/>
            </a:ext>
          </a:extLst>
        </p:cNvPr>
        <p:cNvGrpSpPr/>
        <p:nvPr/>
      </p:nvGrpSpPr>
      <p:grpSpPr>
        <a:xfrm>
          <a:off x="0" y="0"/>
          <a:ext cx="0" cy="0"/>
          <a:chOff x="0" y="0"/>
          <a:chExt cx="0" cy="0"/>
        </a:xfrm>
      </p:grpSpPr>
      <p:sp>
        <p:nvSpPr>
          <p:cNvPr id="572" name="Google Shape;572;ga073618e60_0_190:notes">
            <a:extLst>
              <a:ext uri="{FF2B5EF4-FFF2-40B4-BE49-F238E27FC236}">
                <a16:creationId xmlns:a16="http://schemas.microsoft.com/office/drawing/2014/main" id="{F0A09E48-A26F-A33B-F1CD-4E571C0E2F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073618e60_0_190:notes">
            <a:extLst>
              <a:ext uri="{FF2B5EF4-FFF2-40B4-BE49-F238E27FC236}">
                <a16:creationId xmlns:a16="http://schemas.microsoft.com/office/drawing/2014/main" id="{48010EB7-B22A-3038-46FF-646D2C3FEA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14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a:extLst>
            <a:ext uri="{FF2B5EF4-FFF2-40B4-BE49-F238E27FC236}">
              <a16:creationId xmlns:a16="http://schemas.microsoft.com/office/drawing/2014/main" id="{E2230C60-6E3F-7B15-332D-BB9425E5C0A3}"/>
            </a:ext>
          </a:extLst>
        </p:cNvPr>
        <p:cNvGrpSpPr/>
        <p:nvPr/>
      </p:nvGrpSpPr>
      <p:grpSpPr>
        <a:xfrm>
          <a:off x="0" y="0"/>
          <a:ext cx="0" cy="0"/>
          <a:chOff x="0" y="0"/>
          <a:chExt cx="0" cy="0"/>
        </a:xfrm>
      </p:grpSpPr>
      <p:sp>
        <p:nvSpPr>
          <p:cNvPr id="532" name="Google Shape;532;ga073618e60_0_42:notes">
            <a:extLst>
              <a:ext uri="{FF2B5EF4-FFF2-40B4-BE49-F238E27FC236}">
                <a16:creationId xmlns:a16="http://schemas.microsoft.com/office/drawing/2014/main" id="{FAC23939-9358-D39C-62C0-DC4EC0C5CA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073618e60_0_42:notes">
            <a:extLst>
              <a:ext uri="{FF2B5EF4-FFF2-40B4-BE49-F238E27FC236}">
                <a16:creationId xmlns:a16="http://schemas.microsoft.com/office/drawing/2014/main" id="{4081DE21-591B-865A-D0F3-AAE44A1120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96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subTitle" idx="1"/>
          </p:nvPr>
        </p:nvSpPr>
        <p:spPr>
          <a:xfrm>
            <a:off x="477375" y="4358175"/>
            <a:ext cx="7047900" cy="586500"/>
          </a:xfrm>
          <a:prstGeom prst="rect">
            <a:avLst/>
          </a:prstGeom>
          <a:solidFill>
            <a:schemeClr val="accent1"/>
          </a:solidFill>
        </p:spPr>
        <p:txBody>
          <a:bodyPr spcFirstLastPara="1" wrap="square" lIns="121900" tIns="121900" rIns="121900" bIns="121900" anchor="ctr"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800"/>
              <a:buNone/>
              <a:defRPr>
                <a:solidFill>
                  <a:schemeClr val="lt1"/>
                </a:solidFill>
              </a:defRPr>
            </a:lvl2pPr>
            <a:lvl3pPr lvl="2">
              <a:spcBef>
                <a:spcPts val="2100"/>
              </a:spcBef>
              <a:spcAft>
                <a:spcPts val="0"/>
              </a:spcAft>
              <a:buClr>
                <a:schemeClr val="lt1"/>
              </a:buClr>
              <a:buSzPts val="1800"/>
              <a:buNone/>
              <a:defRPr>
                <a:solidFill>
                  <a:schemeClr val="lt1"/>
                </a:solidFill>
              </a:defRPr>
            </a:lvl3pPr>
            <a:lvl4pPr lvl="3">
              <a:spcBef>
                <a:spcPts val="2100"/>
              </a:spcBef>
              <a:spcAft>
                <a:spcPts val="0"/>
              </a:spcAft>
              <a:buClr>
                <a:schemeClr val="lt1"/>
              </a:buClr>
              <a:buSzPts val="1800"/>
              <a:buNone/>
              <a:defRPr>
                <a:solidFill>
                  <a:schemeClr val="lt1"/>
                </a:solidFill>
              </a:defRPr>
            </a:lvl4pPr>
            <a:lvl5pPr lvl="4">
              <a:spcBef>
                <a:spcPts val="2100"/>
              </a:spcBef>
              <a:spcAft>
                <a:spcPts val="0"/>
              </a:spcAft>
              <a:buClr>
                <a:schemeClr val="lt1"/>
              </a:buClr>
              <a:buSzPts val="1800"/>
              <a:buNone/>
              <a:defRPr>
                <a:solidFill>
                  <a:schemeClr val="lt1"/>
                </a:solidFill>
              </a:defRPr>
            </a:lvl5pPr>
            <a:lvl6pPr lvl="5">
              <a:spcBef>
                <a:spcPts val="2100"/>
              </a:spcBef>
              <a:spcAft>
                <a:spcPts val="0"/>
              </a:spcAft>
              <a:buClr>
                <a:schemeClr val="lt1"/>
              </a:buClr>
              <a:buSzPts val="1800"/>
              <a:buNone/>
              <a:defRPr>
                <a:solidFill>
                  <a:schemeClr val="lt1"/>
                </a:solidFill>
              </a:defRPr>
            </a:lvl6pPr>
            <a:lvl7pPr lvl="6">
              <a:spcBef>
                <a:spcPts val="2100"/>
              </a:spcBef>
              <a:spcAft>
                <a:spcPts val="0"/>
              </a:spcAft>
              <a:buClr>
                <a:schemeClr val="lt1"/>
              </a:buClr>
              <a:buSzPts val="1800"/>
              <a:buNone/>
              <a:defRPr>
                <a:solidFill>
                  <a:schemeClr val="lt1"/>
                </a:solidFill>
              </a:defRPr>
            </a:lvl7pPr>
            <a:lvl8pPr lvl="7">
              <a:spcBef>
                <a:spcPts val="2100"/>
              </a:spcBef>
              <a:spcAft>
                <a:spcPts val="0"/>
              </a:spcAft>
              <a:buClr>
                <a:schemeClr val="lt1"/>
              </a:buClr>
              <a:buSzPts val="1800"/>
              <a:buNone/>
              <a:defRPr>
                <a:solidFill>
                  <a:schemeClr val="lt1"/>
                </a:solidFill>
              </a:defRPr>
            </a:lvl8pPr>
            <a:lvl9pPr lvl="8">
              <a:spcBef>
                <a:spcPts val="2100"/>
              </a:spcBef>
              <a:spcAft>
                <a:spcPts val="2100"/>
              </a:spcAft>
              <a:buClr>
                <a:schemeClr val="lt1"/>
              </a:buClr>
              <a:buSzPts val="1800"/>
              <a:buNone/>
              <a:defRPr>
                <a:solidFill>
                  <a:schemeClr val="lt1"/>
                </a:solidFill>
              </a:defRPr>
            </a:lvl9pPr>
          </a:lstStyle>
          <a:p>
            <a:endParaRPr/>
          </a:p>
        </p:txBody>
      </p:sp>
      <p:sp>
        <p:nvSpPr>
          <p:cNvPr id="12" name="Google Shape;12;p2"/>
          <p:cNvSpPr txBox="1">
            <a:spLocks noGrp="1"/>
          </p:cNvSpPr>
          <p:nvPr>
            <p:ph type="title"/>
          </p:nvPr>
        </p:nvSpPr>
        <p:spPr>
          <a:xfrm>
            <a:off x="477375" y="1689650"/>
            <a:ext cx="7047900" cy="25269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9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 name="Google Shape;13;p2"/>
          <p:cNvSpPr/>
          <p:nvPr/>
        </p:nvSpPr>
        <p:spPr>
          <a:xfrm>
            <a:off x="8277125" y="125"/>
            <a:ext cx="39147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8881707" y="0"/>
            <a:ext cx="1423800" cy="22455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9519557" y="125"/>
            <a:ext cx="1143600" cy="1803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389170" y="3535432"/>
            <a:ext cx="1443600" cy="144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793703" y="2782024"/>
            <a:ext cx="634500" cy="63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06871" y="4680157"/>
            <a:ext cx="1679793" cy="1220440"/>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9259706" y="5561024"/>
            <a:ext cx="1493497" cy="1281241"/>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 name="Google Shape;20;p2"/>
          <p:cNvGrpSpPr/>
          <p:nvPr/>
        </p:nvGrpSpPr>
        <p:grpSpPr>
          <a:xfrm>
            <a:off x="10359957" y="5182183"/>
            <a:ext cx="1502034" cy="1675952"/>
            <a:chOff x="6415621" y="443747"/>
            <a:chExt cx="1388458" cy="1549225"/>
          </a:xfrm>
        </p:grpSpPr>
        <p:sp>
          <p:nvSpPr>
            <p:cNvPr id="21" name="Google Shape;21;p2"/>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32;p2"/>
          <p:cNvGrpSpPr/>
          <p:nvPr/>
        </p:nvGrpSpPr>
        <p:grpSpPr>
          <a:xfrm>
            <a:off x="8692696" y="4599830"/>
            <a:ext cx="1812954" cy="2501662"/>
            <a:chOff x="259396" y="3664530"/>
            <a:chExt cx="1812954" cy="2501662"/>
          </a:xfrm>
        </p:grpSpPr>
        <p:sp>
          <p:nvSpPr>
            <p:cNvPr id="33" name="Google Shape;33;p2"/>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46;p2"/>
          <p:cNvGrpSpPr/>
          <p:nvPr/>
        </p:nvGrpSpPr>
        <p:grpSpPr>
          <a:xfrm rot="10800000">
            <a:off x="9902441" y="8"/>
            <a:ext cx="1502034" cy="1675952"/>
            <a:chOff x="6415621" y="443747"/>
            <a:chExt cx="1388458" cy="1549225"/>
          </a:xfrm>
        </p:grpSpPr>
        <p:sp>
          <p:nvSpPr>
            <p:cNvPr id="47" name="Google Shape;47;p2"/>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2"/>
          <p:cNvSpPr/>
          <p:nvPr/>
        </p:nvSpPr>
        <p:spPr>
          <a:xfrm flipH="1">
            <a:off x="10880985" y="-83395"/>
            <a:ext cx="1385619" cy="1380040"/>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1" name="Shape 358"/>
        <p:cNvGrpSpPr/>
        <p:nvPr/>
      </p:nvGrpSpPr>
      <p:grpSpPr>
        <a:xfrm>
          <a:off x="0" y="0"/>
          <a:ext cx="0" cy="0"/>
          <a:chOff x="0" y="0"/>
          <a:chExt cx="0" cy="0"/>
        </a:xfrm>
      </p:grpSpPr>
      <p:sp>
        <p:nvSpPr>
          <p:cNvPr id="359" name="Google Shape;359;p11"/>
          <p:cNvSpPr txBox="1">
            <a:spLocks noGrp="1"/>
          </p:cNvSpPr>
          <p:nvPr>
            <p:ph type="subTitle" idx="1"/>
          </p:nvPr>
        </p:nvSpPr>
        <p:spPr>
          <a:xfrm>
            <a:off x="587713" y="2316000"/>
            <a:ext cx="2215500" cy="606900"/>
          </a:xfrm>
          <a:prstGeom prst="rect">
            <a:avLst/>
          </a:prstGeom>
          <a:solidFill>
            <a:schemeClr val="accent1"/>
          </a:solidFill>
        </p:spPr>
        <p:txBody>
          <a:bodyPr spcFirstLastPara="1" wrap="square" lIns="121900" tIns="121900" rIns="121900" bIns="121900" anchor="ctr" anchorCtr="0">
            <a:noAutofit/>
          </a:bodyPr>
          <a:lstStyle>
            <a:lvl1pPr lvl="0" algn="ctr" rtl="0">
              <a:spcBef>
                <a:spcPts val="0"/>
              </a:spcBef>
              <a:spcAft>
                <a:spcPts val="0"/>
              </a:spcAft>
              <a:buSzPts val="2200"/>
              <a:buNone/>
              <a:defRPr sz="2200">
                <a:solidFill>
                  <a:schemeClr val="accent4"/>
                </a:solidFill>
                <a:latin typeface="Yeseva One"/>
                <a:ea typeface="Yeseva One"/>
                <a:cs typeface="Yeseva One"/>
                <a:sym typeface="Yesev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60" name="Google Shape;360;p11"/>
          <p:cNvSpPr txBox="1">
            <a:spLocks noGrp="1"/>
          </p:cNvSpPr>
          <p:nvPr>
            <p:ph type="subTitle" idx="2"/>
          </p:nvPr>
        </p:nvSpPr>
        <p:spPr>
          <a:xfrm>
            <a:off x="2787980" y="2316000"/>
            <a:ext cx="2215500" cy="606900"/>
          </a:xfrm>
          <a:prstGeom prst="rect">
            <a:avLst/>
          </a:prstGeom>
          <a:solidFill>
            <a:schemeClr val="accent2"/>
          </a:solidFill>
        </p:spPr>
        <p:txBody>
          <a:bodyPr spcFirstLastPara="1" wrap="square" lIns="121900" tIns="121900" rIns="121900" bIns="121900" anchor="ctr" anchorCtr="0">
            <a:noAutofit/>
          </a:bodyPr>
          <a:lstStyle>
            <a:lvl1pPr lvl="0" algn="ctr" rtl="0">
              <a:spcBef>
                <a:spcPts val="0"/>
              </a:spcBef>
              <a:spcAft>
                <a:spcPts val="0"/>
              </a:spcAft>
              <a:buSzPts val="2200"/>
              <a:buNone/>
              <a:defRPr sz="2200">
                <a:solidFill>
                  <a:schemeClr val="accent4"/>
                </a:solidFill>
                <a:latin typeface="Yeseva One"/>
                <a:ea typeface="Yeseva One"/>
                <a:cs typeface="Yeseva One"/>
                <a:sym typeface="Yesev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61" name="Google Shape;361;p11"/>
          <p:cNvSpPr txBox="1">
            <a:spLocks noGrp="1"/>
          </p:cNvSpPr>
          <p:nvPr>
            <p:ph type="subTitle" idx="3"/>
          </p:nvPr>
        </p:nvSpPr>
        <p:spPr>
          <a:xfrm>
            <a:off x="4988248" y="2316000"/>
            <a:ext cx="2215500" cy="606900"/>
          </a:xfrm>
          <a:prstGeom prst="rect">
            <a:avLst/>
          </a:prstGeom>
          <a:solidFill>
            <a:schemeClr val="accent3"/>
          </a:solidFill>
        </p:spPr>
        <p:txBody>
          <a:bodyPr spcFirstLastPara="1" wrap="square" lIns="121900" tIns="121900" rIns="121900" bIns="121900" anchor="ctr" anchorCtr="0">
            <a:noAutofit/>
          </a:bodyPr>
          <a:lstStyle>
            <a:lvl1pPr lvl="0" algn="ctr" rtl="0">
              <a:spcBef>
                <a:spcPts val="0"/>
              </a:spcBef>
              <a:spcAft>
                <a:spcPts val="0"/>
              </a:spcAft>
              <a:buSzPts val="2200"/>
              <a:buNone/>
              <a:defRPr sz="2200">
                <a:latin typeface="Yeseva One"/>
                <a:ea typeface="Yeseva One"/>
                <a:cs typeface="Yeseva One"/>
                <a:sym typeface="Yesev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62" name="Google Shape;362;p11"/>
          <p:cNvSpPr txBox="1">
            <a:spLocks noGrp="1"/>
          </p:cNvSpPr>
          <p:nvPr>
            <p:ph type="subTitle" idx="4"/>
          </p:nvPr>
        </p:nvSpPr>
        <p:spPr>
          <a:xfrm>
            <a:off x="7188516" y="2316000"/>
            <a:ext cx="2215500" cy="606900"/>
          </a:xfrm>
          <a:prstGeom prst="rect">
            <a:avLst/>
          </a:prstGeom>
          <a:solidFill>
            <a:schemeClr val="accent2"/>
          </a:solidFill>
        </p:spPr>
        <p:txBody>
          <a:bodyPr spcFirstLastPara="1" wrap="square" lIns="121900" tIns="121900" rIns="121900" bIns="121900" anchor="ctr" anchorCtr="0">
            <a:noAutofit/>
          </a:bodyPr>
          <a:lstStyle>
            <a:lvl1pPr lvl="0" algn="ctr" rtl="0">
              <a:spcBef>
                <a:spcPts val="0"/>
              </a:spcBef>
              <a:spcAft>
                <a:spcPts val="0"/>
              </a:spcAft>
              <a:buSzPts val="2200"/>
              <a:buNone/>
              <a:defRPr sz="2200">
                <a:solidFill>
                  <a:schemeClr val="accent4"/>
                </a:solidFill>
                <a:latin typeface="Yeseva One"/>
                <a:ea typeface="Yeseva One"/>
                <a:cs typeface="Yeseva One"/>
                <a:sym typeface="Yesev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63" name="Google Shape;363;p11"/>
          <p:cNvSpPr txBox="1">
            <a:spLocks noGrp="1"/>
          </p:cNvSpPr>
          <p:nvPr>
            <p:ph type="subTitle" idx="5"/>
          </p:nvPr>
        </p:nvSpPr>
        <p:spPr>
          <a:xfrm>
            <a:off x="9388784" y="2316000"/>
            <a:ext cx="2215500" cy="606900"/>
          </a:xfrm>
          <a:prstGeom prst="rect">
            <a:avLst/>
          </a:prstGeom>
          <a:solidFill>
            <a:schemeClr val="accent1"/>
          </a:solidFill>
        </p:spPr>
        <p:txBody>
          <a:bodyPr spcFirstLastPara="1" wrap="square" lIns="121900" tIns="121900" rIns="121900" bIns="121900" anchor="ctr" anchorCtr="0">
            <a:noAutofit/>
          </a:bodyPr>
          <a:lstStyle>
            <a:lvl1pPr lvl="0" algn="ctr" rtl="0">
              <a:spcBef>
                <a:spcPts val="0"/>
              </a:spcBef>
              <a:spcAft>
                <a:spcPts val="0"/>
              </a:spcAft>
              <a:buSzPts val="2200"/>
              <a:buNone/>
              <a:defRPr sz="2200">
                <a:solidFill>
                  <a:schemeClr val="accent4"/>
                </a:solidFill>
                <a:latin typeface="Yeseva One"/>
                <a:ea typeface="Yeseva One"/>
                <a:cs typeface="Yeseva One"/>
                <a:sym typeface="Yeseva One"/>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64" name="Google Shape;364;p11"/>
          <p:cNvSpPr txBox="1">
            <a:spLocks noGrp="1"/>
          </p:cNvSpPr>
          <p:nvPr>
            <p:ph type="title"/>
          </p:nvPr>
        </p:nvSpPr>
        <p:spPr>
          <a:xfrm>
            <a:off x="415600" y="974367"/>
            <a:ext cx="113607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65" name="Google Shape;365;p11"/>
          <p:cNvSpPr txBox="1">
            <a:spLocks noGrp="1"/>
          </p:cNvSpPr>
          <p:nvPr>
            <p:ph type="body" idx="6"/>
          </p:nvPr>
        </p:nvSpPr>
        <p:spPr>
          <a:xfrm>
            <a:off x="587725" y="3238625"/>
            <a:ext cx="2200200" cy="1673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66" name="Google Shape;366;p11"/>
          <p:cNvSpPr txBox="1">
            <a:spLocks noGrp="1"/>
          </p:cNvSpPr>
          <p:nvPr>
            <p:ph type="body" idx="7"/>
          </p:nvPr>
        </p:nvSpPr>
        <p:spPr>
          <a:xfrm>
            <a:off x="2803225" y="3238625"/>
            <a:ext cx="2185200" cy="1673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67" name="Google Shape;367;p11"/>
          <p:cNvSpPr txBox="1">
            <a:spLocks noGrp="1"/>
          </p:cNvSpPr>
          <p:nvPr>
            <p:ph type="body" idx="8"/>
          </p:nvPr>
        </p:nvSpPr>
        <p:spPr>
          <a:xfrm>
            <a:off x="4988250" y="3238625"/>
            <a:ext cx="2215500" cy="1673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68" name="Google Shape;368;p11"/>
          <p:cNvSpPr txBox="1">
            <a:spLocks noGrp="1"/>
          </p:cNvSpPr>
          <p:nvPr>
            <p:ph type="body" idx="9"/>
          </p:nvPr>
        </p:nvSpPr>
        <p:spPr>
          <a:xfrm>
            <a:off x="7242675" y="3238625"/>
            <a:ext cx="2146200" cy="1673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69" name="Google Shape;369;p11"/>
          <p:cNvSpPr txBox="1">
            <a:spLocks noGrp="1"/>
          </p:cNvSpPr>
          <p:nvPr>
            <p:ph type="body" idx="13"/>
          </p:nvPr>
        </p:nvSpPr>
        <p:spPr>
          <a:xfrm>
            <a:off x="9388625" y="3238625"/>
            <a:ext cx="2215500" cy="1673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70" name="Google Shape;370;p11"/>
          <p:cNvSpPr/>
          <p:nvPr/>
        </p:nvSpPr>
        <p:spPr>
          <a:xfrm rot="10800000" flipH="1">
            <a:off x="2" y="-100"/>
            <a:ext cx="999900" cy="1577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0800000" flipH="1">
            <a:off x="447960" y="144"/>
            <a:ext cx="803100" cy="1266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1"/>
          <p:cNvGrpSpPr/>
          <p:nvPr/>
        </p:nvGrpSpPr>
        <p:grpSpPr>
          <a:xfrm rot="10800000">
            <a:off x="717184" y="88"/>
            <a:ext cx="1054812" cy="1176946"/>
            <a:chOff x="6415621" y="443747"/>
            <a:chExt cx="1388458" cy="1549225"/>
          </a:xfrm>
        </p:grpSpPr>
        <p:sp>
          <p:nvSpPr>
            <p:cNvPr id="373" name="Google Shape;373;p11"/>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1"/>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1"/>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1"/>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1"/>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1"/>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1"/>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1"/>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1"/>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1"/>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1"/>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4" name="Google Shape;384;p11"/>
          <p:cNvSpPr/>
          <p:nvPr/>
        </p:nvSpPr>
        <p:spPr>
          <a:xfrm flipH="1">
            <a:off x="10880985" y="-83395"/>
            <a:ext cx="1385619" cy="1380040"/>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1" name="Shape 385"/>
        <p:cNvGrpSpPr/>
        <p:nvPr/>
      </p:nvGrpSpPr>
      <p:grpSpPr>
        <a:xfrm>
          <a:off x="0" y="0"/>
          <a:ext cx="0" cy="0"/>
          <a:chOff x="0" y="0"/>
          <a:chExt cx="0" cy="0"/>
        </a:xfrm>
      </p:grpSpPr>
      <p:sp>
        <p:nvSpPr>
          <p:cNvPr id="386" name="Google Shape;386;p12"/>
          <p:cNvSpPr/>
          <p:nvPr/>
        </p:nvSpPr>
        <p:spPr>
          <a:xfrm>
            <a:off x="6136325" y="0"/>
            <a:ext cx="6096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2"/>
          <p:cNvSpPr txBox="1">
            <a:spLocks noGrp="1"/>
          </p:cNvSpPr>
          <p:nvPr>
            <p:ph type="title"/>
          </p:nvPr>
        </p:nvSpPr>
        <p:spPr>
          <a:xfrm>
            <a:off x="340851" y="1981100"/>
            <a:ext cx="5346000" cy="12642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88" name="Google Shape;388;p12"/>
          <p:cNvSpPr txBox="1">
            <a:spLocks noGrp="1"/>
          </p:cNvSpPr>
          <p:nvPr>
            <p:ph type="body" idx="1"/>
          </p:nvPr>
        </p:nvSpPr>
        <p:spPr>
          <a:xfrm>
            <a:off x="340947" y="3438950"/>
            <a:ext cx="5346000" cy="1702500"/>
          </a:xfrm>
          <a:prstGeom prst="rect">
            <a:avLst/>
          </a:prstGeom>
        </p:spPr>
        <p:txBody>
          <a:bodyPr spcFirstLastPara="1" wrap="square" lIns="121900" tIns="121900" rIns="121900" bIns="121900" anchor="t" anchorCtr="0">
            <a:noAutofit/>
          </a:bodyPr>
          <a:lstStyle>
            <a:lvl1pPr marL="457200" lvl="0" indent="-342900" algn="r" rtl="0">
              <a:spcBef>
                <a:spcPts val="0"/>
              </a:spcBef>
              <a:spcAft>
                <a:spcPts val="0"/>
              </a:spcAft>
              <a:buSzPts val="1800"/>
              <a:buChar char="●"/>
              <a:defRPr/>
            </a:lvl1pPr>
            <a:lvl2pPr marL="914400" lvl="1" indent="-342900" algn="r" rtl="0">
              <a:spcBef>
                <a:spcPts val="0"/>
              </a:spcBef>
              <a:spcAft>
                <a:spcPts val="0"/>
              </a:spcAft>
              <a:buSzPts val="1800"/>
              <a:buChar char="○"/>
              <a:defRPr/>
            </a:lvl2pPr>
            <a:lvl3pPr marL="1371600" lvl="2" indent="-342900" algn="r" rtl="0">
              <a:spcBef>
                <a:spcPts val="2100"/>
              </a:spcBef>
              <a:spcAft>
                <a:spcPts val="0"/>
              </a:spcAft>
              <a:buSzPts val="1800"/>
              <a:buChar char="■"/>
              <a:defRPr/>
            </a:lvl3pPr>
            <a:lvl4pPr marL="1828800" lvl="3" indent="-342900" algn="r" rtl="0">
              <a:spcBef>
                <a:spcPts val="2100"/>
              </a:spcBef>
              <a:spcAft>
                <a:spcPts val="0"/>
              </a:spcAft>
              <a:buSzPts val="1800"/>
              <a:buChar char="●"/>
              <a:defRPr/>
            </a:lvl4pPr>
            <a:lvl5pPr marL="2286000" lvl="4" indent="-342900" algn="r" rtl="0">
              <a:spcBef>
                <a:spcPts val="2100"/>
              </a:spcBef>
              <a:spcAft>
                <a:spcPts val="0"/>
              </a:spcAft>
              <a:buSzPts val="1800"/>
              <a:buChar char="○"/>
              <a:defRPr/>
            </a:lvl5pPr>
            <a:lvl6pPr marL="2743200" lvl="5" indent="-342900" algn="r" rtl="0">
              <a:spcBef>
                <a:spcPts val="2100"/>
              </a:spcBef>
              <a:spcAft>
                <a:spcPts val="0"/>
              </a:spcAft>
              <a:buSzPts val="1800"/>
              <a:buChar char="■"/>
              <a:defRPr/>
            </a:lvl6pPr>
            <a:lvl7pPr marL="3200400" lvl="6" indent="-342900" algn="r" rtl="0">
              <a:spcBef>
                <a:spcPts val="2100"/>
              </a:spcBef>
              <a:spcAft>
                <a:spcPts val="0"/>
              </a:spcAft>
              <a:buSzPts val="1800"/>
              <a:buChar char="●"/>
              <a:defRPr/>
            </a:lvl7pPr>
            <a:lvl8pPr marL="3657600" lvl="7" indent="-342900" algn="r" rtl="0">
              <a:spcBef>
                <a:spcPts val="2100"/>
              </a:spcBef>
              <a:spcAft>
                <a:spcPts val="0"/>
              </a:spcAft>
              <a:buSzPts val="1800"/>
              <a:buChar char="○"/>
              <a:defRPr/>
            </a:lvl8pPr>
            <a:lvl9pPr marL="4114800" lvl="8" indent="-342900" algn="r" rtl="0">
              <a:spcBef>
                <a:spcPts val="2100"/>
              </a:spcBef>
              <a:spcAft>
                <a:spcPts val="210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389"/>
        <p:cNvGrpSpPr/>
        <p:nvPr/>
      </p:nvGrpSpPr>
      <p:grpSpPr>
        <a:xfrm>
          <a:off x="0" y="0"/>
          <a:ext cx="0" cy="0"/>
          <a:chOff x="0" y="0"/>
          <a:chExt cx="0" cy="0"/>
        </a:xfrm>
      </p:grpSpPr>
      <p:sp>
        <p:nvSpPr>
          <p:cNvPr id="390" name="Google Shape;390;p13"/>
          <p:cNvSpPr/>
          <p:nvPr/>
        </p:nvSpPr>
        <p:spPr>
          <a:xfrm>
            <a:off x="0" y="0"/>
            <a:ext cx="6096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txBox="1">
            <a:spLocks noGrp="1"/>
          </p:cNvSpPr>
          <p:nvPr>
            <p:ph type="title"/>
          </p:nvPr>
        </p:nvSpPr>
        <p:spPr>
          <a:xfrm>
            <a:off x="6563475" y="2122000"/>
            <a:ext cx="53931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2" name="Google Shape;392;p13"/>
          <p:cNvSpPr txBox="1">
            <a:spLocks noGrp="1"/>
          </p:cNvSpPr>
          <p:nvPr>
            <p:ph type="body" idx="1"/>
          </p:nvPr>
        </p:nvSpPr>
        <p:spPr>
          <a:xfrm>
            <a:off x="6563572" y="3503650"/>
            <a:ext cx="53931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393" name="Google Shape;393;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1" name="Shape 394"/>
        <p:cNvGrpSpPr/>
        <p:nvPr/>
      </p:nvGrpSpPr>
      <p:grpSpPr>
        <a:xfrm>
          <a:off x="0" y="0"/>
          <a:ext cx="0" cy="0"/>
          <a:chOff x="0" y="0"/>
          <a:chExt cx="0" cy="0"/>
        </a:xfrm>
      </p:grpSpPr>
      <p:sp>
        <p:nvSpPr>
          <p:cNvPr id="395" name="Google Shape;395;p14"/>
          <p:cNvSpPr txBox="1">
            <a:spLocks noGrp="1"/>
          </p:cNvSpPr>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59"/>
        <p:cNvGrpSpPr/>
        <p:nvPr/>
      </p:nvGrpSpPr>
      <p:grpSpPr>
        <a:xfrm>
          <a:off x="0" y="0"/>
          <a:ext cx="0" cy="0"/>
          <a:chOff x="0" y="0"/>
          <a:chExt cx="0" cy="0"/>
        </a:xfrm>
      </p:grpSpPr>
      <p:sp>
        <p:nvSpPr>
          <p:cNvPr id="60" name="Google Shape;60;p3"/>
          <p:cNvSpPr/>
          <p:nvPr/>
        </p:nvSpPr>
        <p:spPr>
          <a:xfrm>
            <a:off x="0" y="0"/>
            <a:ext cx="12192000" cy="155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408076" y="1472476"/>
            <a:ext cx="681769" cy="390129"/>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 name="Google Shape;62;p3"/>
          <p:cNvGrpSpPr/>
          <p:nvPr/>
        </p:nvGrpSpPr>
        <p:grpSpPr>
          <a:xfrm>
            <a:off x="10216696" y="3914030"/>
            <a:ext cx="1812954" cy="2501662"/>
            <a:chOff x="259396" y="3664530"/>
            <a:chExt cx="1812954" cy="2501662"/>
          </a:xfrm>
        </p:grpSpPr>
        <p:sp>
          <p:nvSpPr>
            <p:cNvPr id="63" name="Google Shape;63;p3"/>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3"/>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3"/>
          <p:cNvSpPr txBox="1">
            <a:spLocks noGrp="1"/>
          </p:cNvSpPr>
          <p:nvPr>
            <p:ph type="title"/>
          </p:nvPr>
        </p:nvSpPr>
        <p:spPr>
          <a:xfrm>
            <a:off x="1526118" y="2705675"/>
            <a:ext cx="9139800" cy="13248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77" name="Google Shape;77;p3"/>
          <p:cNvSpPr txBox="1">
            <a:spLocks noGrp="1"/>
          </p:cNvSpPr>
          <p:nvPr>
            <p:ph type="body" idx="1"/>
          </p:nvPr>
        </p:nvSpPr>
        <p:spPr>
          <a:xfrm>
            <a:off x="1526075" y="4109975"/>
            <a:ext cx="9139800" cy="2235900"/>
          </a:xfrm>
          <a:prstGeom prst="rect">
            <a:avLst/>
          </a:prstGeom>
        </p:spPr>
        <p:txBody>
          <a:bodyPr spcFirstLastPara="1" wrap="square" lIns="121900" tIns="121900" rIns="121900" bIns="121900" anchor="t" anchorCtr="0">
            <a:noAutofit/>
          </a:bodyPr>
          <a:lstStyle>
            <a:lvl1pPr marL="457200" lvl="0" indent="-342900" algn="ctr">
              <a:spcBef>
                <a:spcPts val="0"/>
              </a:spcBef>
              <a:spcAft>
                <a:spcPts val="0"/>
              </a:spcAft>
              <a:buSzPts val="1800"/>
              <a:buChar char="●"/>
              <a:defRPr/>
            </a:lvl1pPr>
            <a:lvl2pPr marL="914400" lvl="1" indent="-342900" algn="ctr">
              <a:spcBef>
                <a:spcPts val="0"/>
              </a:spcBef>
              <a:spcAft>
                <a:spcPts val="0"/>
              </a:spcAft>
              <a:buSzPts val="1800"/>
              <a:buChar char="○"/>
              <a:defRPr/>
            </a:lvl2pPr>
            <a:lvl3pPr marL="1371600" lvl="2" indent="-342900" algn="ctr">
              <a:spcBef>
                <a:spcPts val="2100"/>
              </a:spcBef>
              <a:spcAft>
                <a:spcPts val="0"/>
              </a:spcAft>
              <a:buSzPts val="1800"/>
              <a:buChar char="■"/>
              <a:defRPr/>
            </a:lvl3pPr>
            <a:lvl4pPr marL="1828800" lvl="3" indent="-342900" algn="ctr">
              <a:spcBef>
                <a:spcPts val="2100"/>
              </a:spcBef>
              <a:spcAft>
                <a:spcPts val="0"/>
              </a:spcAft>
              <a:buSzPts val="1800"/>
              <a:buChar char="●"/>
              <a:defRPr/>
            </a:lvl4pPr>
            <a:lvl5pPr marL="2286000" lvl="4" indent="-342900" algn="ctr">
              <a:spcBef>
                <a:spcPts val="2100"/>
              </a:spcBef>
              <a:spcAft>
                <a:spcPts val="0"/>
              </a:spcAft>
              <a:buSzPts val="1800"/>
              <a:buChar char="○"/>
              <a:defRPr/>
            </a:lvl5pPr>
            <a:lvl6pPr marL="2743200" lvl="5" indent="-342900" algn="ctr">
              <a:spcBef>
                <a:spcPts val="2100"/>
              </a:spcBef>
              <a:spcAft>
                <a:spcPts val="0"/>
              </a:spcAft>
              <a:buSzPts val="1800"/>
              <a:buChar char="■"/>
              <a:defRPr/>
            </a:lvl6pPr>
            <a:lvl7pPr marL="3200400" lvl="6" indent="-342900" algn="ctr">
              <a:spcBef>
                <a:spcPts val="2100"/>
              </a:spcBef>
              <a:spcAft>
                <a:spcPts val="0"/>
              </a:spcAft>
              <a:buSzPts val="1800"/>
              <a:buChar char="●"/>
              <a:defRPr/>
            </a:lvl7pPr>
            <a:lvl8pPr marL="3657600" lvl="7" indent="-342900" algn="ctr">
              <a:spcBef>
                <a:spcPts val="2100"/>
              </a:spcBef>
              <a:spcAft>
                <a:spcPts val="0"/>
              </a:spcAft>
              <a:buSzPts val="1800"/>
              <a:buChar char="○"/>
              <a:defRPr/>
            </a:lvl8pPr>
            <a:lvl9pPr marL="4114800" lvl="8" indent="-342900" algn="ctr">
              <a:spcBef>
                <a:spcPts val="2100"/>
              </a:spcBef>
              <a:spcAft>
                <a:spcPts val="2100"/>
              </a:spcAft>
              <a:buSzPts val="1800"/>
              <a:buChar char="■"/>
              <a:defRPr/>
            </a:lvl9pPr>
          </a:lstStyle>
          <a:p>
            <a:endParaRPr/>
          </a:p>
        </p:txBody>
      </p:sp>
      <p:sp>
        <p:nvSpPr>
          <p:cNvPr id="78" name="Google Shape;78;p3"/>
          <p:cNvSpPr>
            <a:spLocks noGrp="1"/>
          </p:cNvSpPr>
          <p:nvPr>
            <p:ph type="pic" idx="2"/>
          </p:nvPr>
        </p:nvSpPr>
        <p:spPr>
          <a:xfrm>
            <a:off x="5087400" y="372700"/>
            <a:ext cx="2017200" cy="2017200"/>
          </a:xfrm>
          <a:prstGeom prst="ellipse">
            <a:avLst/>
          </a:prstGeom>
          <a:noFill/>
          <a:ln>
            <a:noFill/>
          </a:ln>
        </p:spPr>
      </p:sp>
      <p:sp>
        <p:nvSpPr>
          <p:cNvPr id="79" name="Google Shape;79;p3"/>
          <p:cNvSpPr/>
          <p:nvPr/>
        </p:nvSpPr>
        <p:spPr>
          <a:xfrm>
            <a:off x="10545633" y="5293463"/>
            <a:ext cx="1281479" cy="846474"/>
          </a:xfrm>
          <a:custGeom>
            <a:avLst/>
            <a:gdLst/>
            <a:ahLst/>
            <a:cxnLst/>
            <a:rect l="l" t="t" r="r" b="b"/>
            <a:pathLst>
              <a:path w="958115" h="632878" extrusionOk="0">
                <a:moveTo>
                  <a:pt x="0" y="170479"/>
                </a:moveTo>
                <a:lnTo>
                  <a:pt x="958110" y="0"/>
                </a:lnTo>
                <a:cubicBezTo>
                  <a:pt x="958110" y="0"/>
                  <a:pt x="963939" y="545202"/>
                  <a:pt x="598799" y="621468"/>
                </a:cubicBezTo>
                <a:cubicBezTo>
                  <a:pt x="136684" y="717985"/>
                  <a:pt x="0" y="170479"/>
                  <a:pt x="0" y="1704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10808324" y="5624987"/>
            <a:ext cx="1287254" cy="837711"/>
          </a:xfrm>
          <a:custGeom>
            <a:avLst/>
            <a:gdLst/>
            <a:ahLst/>
            <a:cxnLst/>
            <a:rect l="l" t="t" r="r" b="b"/>
            <a:pathLst>
              <a:path w="962433" h="626326" extrusionOk="0">
                <a:moveTo>
                  <a:pt x="1666" y="0"/>
                </a:moveTo>
                <a:lnTo>
                  <a:pt x="962434" y="154800"/>
                </a:lnTo>
                <a:cubicBezTo>
                  <a:pt x="962434" y="154800"/>
                  <a:pt x="788260" y="671465"/>
                  <a:pt x="418385" y="623135"/>
                </a:cubicBezTo>
                <a:cubicBezTo>
                  <a:pt x="-49731" y="561965"/>
                  <a:pt x="1666" y="0"/>
                  <a:pt x="166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10456476" y="6044226"/>
            <a:ext cx="1340979" cy="767349"/>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rot="-425110">
            <a:off x="10021070" y="454242"/>
            <a:ext cx="1341194" cy="767472"/>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 name="Google Shape;85;p3"/>
          <p:cNvGrpSpPr/>
          <p:nvPr/>
        </p:nvGrpSpPr>
        <p:grpSpPr>
          <a:xfrm rot="10800000">
            <a:off x="9902441" y="8"/>
            <a:ext cx="1502034" cy="1675952"/>
            <a:chOff x="6415621" y="443747"/>
            <a:chExt cx="1388458" cy="1549225"/>
          </a:xfrm>
        </p:grpSpPr>
        <p:sp>
          <p:nvSpPr>
            <p:cNvPr id="86" name="Google Shape;86;p3"/>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3"/>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3"/>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3"/>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3"/>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3"/>
          <p:cNvGrpSpPr/>
          <p:nvPr/>
        </p:nvGrpSpPr>
        <p:grpSpPr>
          <a:xfrm rot="5400000">
            <a:off x="77924" y="25566"/>
            <a:ext cx="1346110" cy="1501974"/>
            <a:chOff x="6415621" y="443747"/>
            <a:chExt cx="1388458" cy="1549225"/>
          </a:xfrm>
        </p:grpSpPr>
        <p:sp>
          <p:nvSpPr>
            <p:cNvPr id="98" name="Google Shape;98;p3"/>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3"/>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3"/>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3"/>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3"/>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3"/>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3"/>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109"/>
        <p:cNvGrpSpPr/>
        <p:nvPr/>
      </p:nvGrpSpPr>
      <p:grpSpPr>
        <a:xfrm>
          <a:off x="0" y="0"/>
          <a:ext cx="0" cy="0"/>
          <a:chOff x="0" y="0"/>
          <a:chExt cx="0" cy="0"/>
        </a:xfrm>
      </p:grpSpPr>
      <p:sp>
        <p:nvSpPr>
          <p:cNvPr id="110" name="Google Shape;110;p4"/>
          <p:cNvSpPr/>
          <p:nvPr/>
        </p:nvSpPr>
        <p:spPr>
          <a:xfrm>
            <a:off x="3673050" y="125"/>
            <a:ext cx="85188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txBox="1">
            <a:spLocks noGrp="1"/>
          </p:cNvSpPr>
          <p:nvPr>
            <p:ph type="title"/>
          </p:nvPr>
        </p:nvSpPr>
        <p:spPr>
          <a:xfrm>
            <a:off x="250950" y="370225"/>
            <a:ext cx="3160800" cy="3655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2" name="Google Shape;112;p4"/>
          <p:cNvSpPr txBox="1">
            <a:spLocks noGrp="1"/>
          </p:cNvSpPr>
          <p:nvPr>
            <p:ph type="body" idx="1"/>
          </p:nvPr>
        </p:nvSpPr>
        <p:spPr>
          <a:xfrm>
            <a:off x="4216300" y="2094432"/>
            <a:ext cx="3294600" cy="13227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lnSpc>
                <a:spcPct val="100000"/>
              </a:lnSpc>
              <a:spcBef>
                <a:spcPts val="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13" name="Google Shape;113;p4"/>
          <p:cNvSpPr txBox="1">
            <a:spLocks noGrp="1"/>
          </p:cNvSpPr>
          <p:nvPr>
            <p:ph type="body" idx="2"/>
          </p:nvPr>
        </p:nvSpPr>
        <p:spPr>
          <a:xfrm>
            <a:off x="8174225" y="2094432"/>
            <a:ext cx="3294600" cy="13227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lnSpc>
                <a:spcPct val="100000"/>
              </a:lnSpc>
              <a:spcBef>
                <a:spcPts val="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14" name="Google Shape;114;p4"/>
          <p:cNvSpPr txBox="1">
            <a:spLocks noGrp="1"/>
          </p:cNvSpPr>
          <p:nvPr>
            <p:ph type="body" idx="3"/>
          </p:nvPr>
        </p:nvSpPr>
        <p:spPr>
          <a:xfrm>
            <a:off x="8174200" y="4112991"/>
            <a:ext cx="3294600" cy="13227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lnSpc>
                <a:spcPct val="100000"/>
              </a:lnSpc>
              <a:spcBef>
                <a:spcPts val="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15" name="Google Shape;115;p4"/>
          <p:cNvSpPr txBox="1">
            <a:spLocks noGrp="1"/>
          </p:cNvSpPr>
          <p:nvPr>
            <p:ph type="title" idx="4"/>
          </p:nvPr>
        </p:nvSpPr>
        <p:spPr>
          <a:xfrm>
            <a:off x="4216300" y="1398663"/>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16" name="Google Shape;116;p4"/>
          <p:cNvSpPr txBox="1">
            <a:spLocks noGrp="1"/>
          </p:cNvSpPr>
          <p:nvPr>
            <p:ph type="title" idx="5"/>
          </p:nvPr>
        </p:nvSpPr>
        <p:spPr>
          <a:xfrm>
            <a:off x="8174225" y="1398663"/>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17" name="Google Shape;117;p4"/>
          <p:cNvSpPr txBox="1">
            <a:spLocks noGrp="1"/>
          </p:cNvSpPr>
          <p:nvPr>
            <p:ph type="title" idx="6"/>
          </p:nvPr>
        </p:nvSpPr>
        <p:spPr>
          <a:xfrm>
            <a:off x="8174200" y="3417221"/>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18" name="Google Shape;118;p4"/>
          <p:cNvSpPr txBox="1">
            <a:spLocks noGrp="1"/>
          </p:cNvSpPr>
          <p:nvPr>
            <p:ph type="body" idx="7"/>
          </p:nvPr>
        </p:nvSpPr>
        <p:spPr>
          <a:xfrm>
            <a:off x="4216300" y="4112982"/>
            <a:ext cx="3294600" cy="13227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lnSpc>
                <a:spcPct val="100000"/>
              </a:lnSpc>
              <a:spcBef>
                <a:spcPts val="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19" name="Google Shape;119;p4"/>
          <p:cNvSpPr txBox="1">
            <a:spLocks noGrp="1"/>
          </p:cNvSpPr>
          <p:nvPr>
            <p:ph type="title" idx="8"/>
          </p:nvPr>
        </p:nvSpPr>
        <p:spPr>
          <a:xfrm>
            <a:off x="4216300" y="3417213"/>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0" name="Google Shape;120;p4"/>
          <p:cNvSpPr/>
          <p:nvPr/>
        </p:nvSpPr>
        <p:spPr>
          <a:xfrm flipH="1">
            <a:off x="569461" y="4291542"/>
            <a:ext cx="1131600" cy="113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86577" y="3700998"/>
            <a:ext cx="497400" cy="49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flipH="1">
            <a:off x="1779903" y="5188810"/>
            <a:ext cx="1318171" cy="957706"/>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flipH="1">
            <a:off x="1414384" y="5879259"/>
            <a:ext cx="1171981" cy="1005418"/>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4" name="Google Shape;124;p4"/>
          <p:cNvGrpSpPr/>
          <p:nvPr/>
        </p:nvGrpSpPr>
        <p:grpSpPr>
          <a:xfrm flipH="1">
            <a:off x="546966" y="5582292"/>
            <a:ext cx="1177274" cy="1313588"/>
            <a:chOff x="6415621" y="443747"/>
            <a:chExt cx="1388458" cy="1549225"/>
          </a:xfrm>
        </p:grpSpPr>
        <p:sp>
          <p:nvSpPr>
            <p:cNvPr id="125" name="Google Shape;125;p4"/>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 name="Google Shape;136;p4"/>
          <p:cNvGrpSpPr/>
          <p:nvPr/>
        </p:nvGrpSpPr>
        <p:grpSpPr>
          <a:xfrm flipH="1">
            <a:off x="1609816" y="5125741"/>
            <a:ext cx="1420993" cy="1960803"/>
            <a:chOff x="259396" y="3664530"/>
            <a:chExt cx="1812954" cy="2501662"/>
          </a:xfrm>
        </p:grpSpPr>
        <p:sp>
          <p:nvSpPr>
            <p:cNvPr id="137" name="Google Shape;137;p4"/>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50"/>
        <p:cNvGrpSpPr/>
        <p:nvPr/>
      </p:nvGrpSpPr>
      <p:grpSpPr>
        <a:xfrm>
          <a:off x="0" y="0"/>
          <a:ext cx="0" cy="0"/>
          <a:chOff x="0" y="0"/>
          <a:chExt cx="0" cy="0"/>
        </a:xfrm>
      </p:grpSpPr>
      <p:grpSp>
        <p:nvGrpSpPr>
          <p:cNvPr id="151" name="Google Shape;151;p5"/>
          <p:cNvGrpSpPr/>
          <p:nvPr/>
        </p:nvGrpSpPr>
        <p:grpSpPr>
          <a:xfrm flipH="1">
            <a:off x="9696265" y="4083968"/>
            <a:ext cx="2486173" cy="2774042"/>
            <a:chOff x="6415621" y="443747"/>
            <a:chExt cx="1388458" cy="1549225"/>
          </a:xfrm>
        </p:grpSpPr>
        <p:sp>
          <p:nvSpPr>
            <p:cNvPr id="152" name="Google Shape;152;p5"/>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5"/>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5"/>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5"/>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5"/>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5"/>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5"/>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5"/>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5"/>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3" name="Google Shape;163;p5"/>
          <p:cNvSpPr txBox="1">
            <a:spLocks noGrp="1"/>
          </p:cNvSpPr>
          <p:nvPr>
            <p:ph type="title"/>
          </p:nvPr>
        </p:nvSpPr>
        <p:spPr>
          <a:xfrm>
            <a:off x="1096750" y="2005425"/>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64" name="Google Shape;164;p5"/>
          <p:cNvSpPr txBox="1">
            <a:spLocks noGrp="1"/>
          </p:cNvSpPr>
          <p:nvPr>
            <p:ph type="body" idx="1"/>
          </p:nvPr>
        </p:nvSpPr>
        <p:spPr>
          <a:xfrm>
            <a:off x="1096750" y="4089075"/>
            <a:ext cx="73893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grpSp>
        <p:nvGrpSpPr>
          <p:cNvPr id="165" name="Google Shape;165;p5"/>
          <p:cNvGrpSpPr/>
          <p:nvPr/>
        </p:nvGrpSpPr>
        <p:grpSpPr>
          <a:xfrm>
            <a:off x="9706719" y="3127498"/>
            <a:ext cx="2304990" cy="3180613"/>
            <a:chOff x="259396" y="3664530"/>
            <a:chExt cx="1812954" cy="2501662"/>
          </a:xfrm>
        </p:grpSpPr>
        <p:sp>
          <p:nvSpPr>
            <p:cNvPr id="166" name="Google Shape;166;p5"/>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5"/>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5"/>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5"/>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 name="Google Shape;179;p5"/>
          <p:cNvSpPr/>
          <p:nvPr/>
        </p:nvSpPr>
        <p:spPr>
          <a:xfrm>
            <a:off x="10124942" y="4881416"/>
            <a:ext cx="1628796" cy="1075893"/>
          </a:xfrm>
          <a:custGeom>
            <a:avLst/>
            <a:gdLst/>
            <a:ahLst/>
            <a:cxnLst/>
            <a:rect l="l" t="t" r="r" b="b"/>
            <a:pathLst>
              <a:path w="958115" h="632878" extrusionOk="0">
                <a:moveTo>
                  <a:pt x="0" y="170479"/>
                </a:moveTo>
                <a:lnTo>
                  <a:pt x="958110" y="0"/>
                </a:lnTo>
                <a:cubicBezTo>
                  <a:pt x="958110" y="0"/>
                  <a:pt x="963939" y="545202"/>
                  <a:pt x="598799" y="621468"/>
                </a:cubicBezTo>
                <a:cubicBezTo>
                  <a:pt x="136684" y="717985"/>
                  <a:pt x="0" y="170479"/>
                  <a:pt x="0" y="1704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10458932" y="5302921"/>
            <a:ext cx="1636136" cy="1064754"/>
          </a:xfrm>
          <a:custGeom>
            <a:avLst/>
            <a:gdLst/>
            <a:ahLst/>
            <a:cxnLst/>
            <a:rect l="l" t="t" r="r" b="b"/>
            <a:pathLst>
              <a:path w="962433" h="626326" extrusionOk="0">
                <a:moveTo>
                  <a:pt x="1666" y="0"/>
                </a:moveTo>
                <a:lnTo>
                  <a:pt x="962434" y="154800"/>
                </a:lnTo>
                <a:cubicBezTo>
                  <a:pt x="962434" y="154800"/>
                  <a:pt x="788260" y="671465"/>
                  <a:pt x="418385" y="623135"/>
                </a:cubicBezTo>
                <a:cubicBezTo>
                  <a:pt x="-49731" y="561965"/>
                  <a:pt x="1666" y="0"/>
                  <a:pt x="166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10011586" y="5835951"/>
            <a:ext cx="1704422" cy="975322"/>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rot="10800000" flipH="1">
            <a:off x="9961626" y="-26615"/>
            <a:ext cx="969600" cy="1529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10395976" y="-26546"/>
            <a:ext cx="778800" cy="1228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5"/>
          <p:cNvGrpSpPr/>
          <p:nvPr/>
        </p:nvGrpSpPr>
        <p:grpSpPr>
          <a:xfrm rot="10800000">
            <a:off x="10656400" y="-26680"/>
            <a:ext cx="1022877" cy="1141314"/>
            <a:chOff x="6415621" y="443747"/>
            <a:chExt cx="1388458" cy="1549225"/>
          </a:xfrm>
        </p:grpSpPr>
        <p:sp>
          <p:nvSpPr>
            <p:cNvPr id="185" name="Google Shape;185;p5"/>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5"/>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5"/>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5"/>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5"/>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5"/>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5"/>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5"/>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6" name="Google Shape;196;p5"/>
          <p:cNvSpPr/>
          <p:nvPr/>
        </p:nvSpPr>
        <p:spPr>
          <a:xfrm flipH="1">
            <a:off x="11323907" y="-83399"/>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bg>
      <p:bgPr>
        <a:solidFill>
          <a:schemeClr val="accent3"/>
        </a:solidFill>
        <a:effectLst/>
      </p:bgPr>
    </p:bg>
    <p:spTree>
      <p:nvGrpSpPr>
        <p:cNvPr id="1" name="Shape 197"/>
        <p:cNvGrpSpPr/>
        <p:nvPr/>
      </p:nvGrpSpPr>
      <p:grpSpPr>
        <a:xfrm>
          <a:off x="0" y="0"/>
          <a:ext cx="0" cy="0"/>
          <a:chOff x="0" y="0"/>
          <a:chExt cx="0" cy="0"/>
        </a:xfrm>
      </p:grpSpPr>
      <p:sp>
        <p:nvSpPr>
          <p:cNvPr id="198" name="Google Shape;198;p6"/>
          <p:cNvSpPr/>
          <p:nvPr/>
        </p:nvSpPr>
        <p:spPr>
          <a:xfrm>
            <a:off x="1301250" y="611250"/>
            <a:ext cx="9589500" cy="5635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txBox="1">
            <a:spLocks noGrp="1"/>
          </p:cNvSpPr>
          <p:nvPr>
            <p:ph type="title"/>
          </p:nvPr>
        </p:nvSpPr>
        <p:spPr>
          <a:xfrm>
            <a:off x="1607325" y="912563"/>
            <a:ext cx="90783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0" name="Google Shape;200;p6"/>
          <p:cNvSpPr txBox="1">
            <a:spLocks noGrp="1"/>
          </p:cNvSpPr>
          <p:nvPr>
            <p:ph type="body" idx="1"/>
          </p:nvPr>
        </p:nvSpPr>
        <p:spPr>
          <a:xfrm>
            <a:off x="1607325" y="2127643"/>
            <a:ext cx="4268100" cy="38178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201" name="Google Shape;201;p6"/>
          <p:cNvSpPr txBox="1">
            <a:spLocks noGrp="1"/>
          </p:cNvSpPr>
          <p:nvPr>
            <p:ph type="body" idx="2"/>
          </p:nvPr>
        </p:nvSpPr>
        <p:spPr>
          <a:xfrm>
            <a:off x="6417417" y="2113258"/>
            <a:ext cx="4268400" cy="38178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202" name="Google Shape;202;p6"/>
          <p:cNvSpPr/>
          <p:nvPr/>
        </p:nvSpPr>
        <p:spPr>
          <a:xfrm flipH="1">
            <a:off x="183984" y="4848018"/>
            <a:ext cx="9063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flipH="1">
            <a:off x="437933" y="4375049"/>
            <a:ext cx="398400" cy="398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flipH="1">
            <a:off x="1151501" y="5566644"/>
            <a:ext cx="1057648" cy="768425"/>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flipH="1">
            <a:off x="858972" y="6119629"/>
            <a:ext cx="940350" cy="806707"/>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 name="Google Shape;206;p6"/>
          <p:cNvGrpSpPr/>
          <p:nvPr/>
        </p:nvGrpSpPr>
        <p:grpSpPr>
          <a:xfrm flipH="1">
            <a:off x="165821" y="5881792"/>
            <a:ext cx="942902" cy="1052079"/>
            <a:chOff x="6415621" y="443747"/>
            <a:chExt cx="1388458" cy="1549225"/>
          </a:xfrm>
        </p:grpSpPr>
        <p:sp>
          <p:nvSpPr>
            <p:cNvPr id="207" name="Google Shape;207;p6"/>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6"/>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6"/>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6"/>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6"/>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6"/>
          <p:cNvGrpSpPr/>
          <p:nvPr/>
        </p:nvGrpSpPr>
        <p:grpSpPr>
          <a:xfrm flipH="1">
            <a:off x="1017296" y="5515951"/>
            <a:ext cx="1137991" cy="1570293"/>
            <a:chOff x="259396" y="3664530"/>
            <a:chExt cx="1812954" cy="2501662"/>
          </a:xfrm>
        </p:grpSpPr>
        <p:sp>
          <p:nvSpPr>
            <p:cNvPr id="219" name="Google Shape;219;p6"/>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2" name="Google Shape;232;p6"/>
          <p:cNvSpPr/>
          <p:nvPr/>
        </p:nvSpPr>
        <p:spPr>
          <a:xfrm rot="10800000" flipH="1">
            <a:off x="10388525" y="-37125"/>
            <a:ext cx="789900" cy="1245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rot="10800000" flipH="1">
            <a:off x="10742430" y="-37141"/>
            <a:ext cx="634500" cy="1000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6"/>
          <p:cNvGrpSpPr/>
          <p:nvPr/>
        </p:nvGrpSpPr>
        <p:grpSpPr>
          <a:xfrm rot="10800000">
            <a:off x="10954287" y="-37261"/>
            <a:ext cx="833491" cy="930000"/>
            <a:chOff x="6415621" y="443747"/>
            <a:chExt cx="1388458" cy="1549225"/>
          </a:xfrm>
        </p:grpSpPr>
        <p:sp>
          <p:nvSpPr>
            <p:cNvPr id="235" name="Google Shape;235;p6"/>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6"/>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6" name="Google Shape;246;p6"/>
          <p:cNvSpPr/>
          <p:nvPr/>
        </p:nvSpPr>
        <p:spPr>
          <a:xfrm flipH="1">
            <a:off x="11499180" y="-83400"/>
            <a:ext cx="767420" cy="764330"/>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bg>
      <p:bgPr>
        <a:solidFill>
          <a:schemeClr val="accent3"/>
        </a:solidFill>
        <a:effectLst/>
      </p:bgPr>
    </p:bg>
    <p:spTree>
      <p:nvGrpSpPr>
        <p:cNvPr id="1" name="Shape 247"/>
        <p:cNvGrpSpPr/>
        <p:nvPr/>
      </p:nvGrpSpPr>
      <p:grpSpPr>
        <a:xfrm>
          <a:off x="0" y="0"/>
          <a:ext cx="0" cy="0"/>
          <a:chOff x="0" y="0"/>
          <a:chExt cx="0" cy="0"/>
        </a:xfrm>
      </p:grpSpPr>
      <p:sp>
        <p:nvSpPr>
          <p:cNvPr id="248" name="Google Shape;248;p7"/>
          <p:cNvSpPr/>
          <p:nvPr/>
        </p:nvSpPr>
        <p:spPr>
          <a:xfrm>
            <a:off x="1301250" y="1222500"/>
            <a:ext cx="9589500" cy="5635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txBox="1">
            <a:spLocks noGrp="1"/>
          </p:cNvSpPr>
          <p:nvPr>
            <p:ph type="title"/>
          </p:nvPr>
        </p:nvSpPr>
        <p:spPr>
          <a:xfrm>
            <a:off x="1291250" y="1454050"/>
            <a:ext cx="95895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50" name="Google Shape;250;p7"/>
          <p:cNvSpPr txBox="1">
            <a:spLocks noGrp="1"/>
          </p:cNvSpPr>
          <p:nvPr>
            <p:ph type="body" idx="1"/>
          </p:nvPr>
        </p:nvSpPr>
        <p:spPr>
          <a:xfrm>
            <a:off x="2199000" y="2966525"/>
            <a:ext cx="7794000" cy="2716200"/>
          </a:xfrm>
          <a:prstGeom prst="rect">
            <a:avLst/>
          </a:prstGeom>
        </p:spPr>
        <p:txBody>
          <a:bodyPr spcFirstLastPara="1" wrap="square" lIns="121900" tIns="121900" rIns="121900" bIns="121900" anchor="t" anchorCtr="0">
            <a:noAutofit/>
          </a:bodyPr>
          <a:lstStyle>
            <a:lvl1pPr marL="457200" lvl="0" indent="-342900" algn="ctr">
              <a:spcBef>
                <a:spcPts val="0"/>
              </a:spcBef>
              <a:spcAft>
                <a:spcPts val="0"/>
              </a:spcAft>
              <a:buSzPts val="1800"/>
              <a:buChar char="●"/>
              <a:defRPr/>
            </a:lvl1pPr>
            <a:lvl2pPr marL="914400" lvl="1" indent="-342900" algn="ctr">
              <a:spcBef>
                <a:spcPts val="0"/>
              </a:spcBef>
              <a:spcAft>
                <a:spcPts val="0"/>
              </a:spcAft>
              <a:buSzPts val="1800"/>
              <a:buChar char="○"/>
              <a:defRPr/>
            </a:lvl2pPr>
            <a:lvl3pPr marL="1371600" lvl="2" indent="-342900" algn="ctr">
              <a:spcBef>
                <a:spcPts val="2100"/>
              </a:spcBef>
              <a:spcAft>
                <a:spcPts val="0"/>
              </a:spcAft>
              <a:buSzPts val="1800"/>
              <a:buChar char="■"/>
              <a:defRPr/>
            </a:lvl3pPr>
            <a:lvl4pPr marL="1828800" lvl="3" indent="-342900" algn="ctr">
              <a:spcBef>
                <a:spcPts val="2100"/>
              </a:spcBef>
              <a:spcAft>
                <a:spcPts val="0"/>
              </a:spcAft>
              <a:buSzPts val="1800"/>
              <a:buChar char="●"/>
              <a:defRPr/>
            </a:lvl4pPr>
            <a:lvl5pPr marL="2286000" lvl="4" indent="-342900" algn="ctr">
              <a:spcBef>
                <a:spcPts val="2100"/>
              </a:spcBef>
              <a:spcAft>
                <a:spcPts val="0"/>
              </a:spcAft>
              <a:buSzPts val="1800"/>
              <a:buChar char="○"/>
              <a:defRPr/>
            </a:lvl5pPr>
            <a:lvl6pPr marL="2743200" lvl="5" indent="-342900" algn="ctr">
              <a:spcBef>
                <a:spcPts val="2100"/>
              </a:spcBef>
              <a:spcAft>
                <a:spcPts val="0"/>
              </a:spcAft>
              <a:buSzPts val="1800"/>
              <a:buChar char="■"/>
              <a:defRPr/>
            </a:lvl6pPr>
            <a:lvl7pPr marL="3200400" lvl="6" indent="-342900" algn="ctr">
              <a:spcBef>
                <a:spcPts val="2100"/>
              </a:spcBef>
              <a:spcAft>
                <a:spcPts val="0"/>
              </a:spcAft>
              <a:buSzPts val="1800"/>
              <a:buChar char="●"/>
              <a:defRPr/>
            </a:lvl7pPr>
            <a:lvl8pPr marL="3657600" lvl="7" indent="-342900" algn="ctr">
              <a:spcBef>
                <a:spcPts val="2100"/>
              </a:spcBef>
              <a:spcAft>
                <a:spcPts val="0"/>
              </a:spcAft>
              <a:buSzPts val="1800"/>
              <a:buChar char="○"/>
              <a:defRPr/>
            </a:lvl8pPr>
            <a:lvl9pPr marL="4114800" lvl="8" indent="-342900" algn="ctr">
              <a:spcBef>
                <a:spcPts val="2100"/>
              </a:spcBef>
              <a:spcAft>
                <a:spcPts val="2100"/>
              </a:spcAft>
              <a:buSzPts val="1800"/>
              <a:buChar char="■"/>
              <a:defRPr/>
            </a:lvl9pPr>
          </a:lstStyle>
          <a:p>
            <a:endParaRPr/>
          </a:p>
        </p:txBody>
      </p:sp>
      <p:grpSp>
        <p:nvGrpSpPr>
          <p:cNvPr id="251" name="Google Shape;251;p7"/>
          <p:cNvGrpSpPr/>
          <p:nvPr/>
        </p:nvGrpSpPr>
        <p:grpSpPr>
          <a:xfrm>
            <a:off x="10216696" y="3914030"/>
            <a:ext cx="1812954" cy="2501662"/>
            <a:chOff x="259396" y="3664530"/>
            <a:chExt cx="1812954" cy="2501662"/>
          </a:xfrm>
        </p:grpSpPr>
        <p:sp>
          <p:nvSpPr>
            <p:cNvPr id="252" name="Google Shape;252;p7"/>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7"/>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7"/>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7"/>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7"/>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7"/>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7"/>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7"/>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7"/>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7"/>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7"/>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7"/>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7"/>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5" name="Google Shape;265;p7"/>
          <p:cNvSpPr/>
          <p:nvPr/>
        </p:nvSpPr>
        <p:spPr>
          <a:xfrm>
            <a:off x="10545633" y="5293463"/>
            <a:ext cx="1281479" cy="846474"/>
          </a:xfrm>
          <a:custGeom>
            <a:avLst/>
            <a:gdLst/>
            <a:ahLst/>
            <a:cxnLst/>
            <a:rect l="l" t="t" r="r" b="b"/>
            <a:pathLst>
              <a:path w="958115" h="632878" extrusionOk="0">
                <a:moveTo>
                  <a:pt x="0" y="170479"/>
                </a:moveTo>
                <a:lnTo>
                  <a:pt x="958110" y="0"/>
                </a:lnTo>
                <a:cubicBezTo>
                  <a:pt x="958110" y="0"/>
                  <a:pt x="963939" y="545202"/>
                  <a:pt x="598799" y="621468"/>
                </a:cubicBezTo>
                <a:cubicBezTo>
                  <a:pt x="136684" y="717985"/>
                  <a:pt x="0" y="170479"/>
                  <a:pt x="0" y="1704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7"/>
          <p:cNvSpPr/>
          <p:nvPr/>
        </p:nvSpPr>
        <p:spPr>
          <a:xfrm>
            <a:off x="10808324" y="5624987"/>
            <a:ext cx="1287254" cy="837711"/>
          </a:xfrm>
          <a:custGeom>
            <a:avLst/>
            <a:gdLst/>
            <a:ahLst/>
            <a:cxnLst/>
            <a:rect l="l" t="t" r="r" b="b"/>
            <a:pathLst>
              <a:path w="962433" h="626326" extrusionOk="0">
                <a:moveTo>
                  <a:pt x="1666" y="0"/>
                </a:moveTo>
                <a:lnTo>
                  <a:pt x="962434" y="154800"/>
                </a:lnTo>
                <a:cubicBezTo>
                  <a:pt x="962434" y="154800"/>
                  <a:pt x="788260" y="671465"/>
                  <a:pt x="418385" y="623135"/>
                </a:cubicBezTo>
                <a:cubicBezTo>
                  <a:pt x="-49731" y="561965"/>
                  <a:pt x="1666" y="0"/>
                  <a:pt x="166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7"/>
          <p:cNvSpPr/>
          <p:nvPr/>
        </p:nvSpPr>
        <p:spPr>
          <a:xfrm>
            <a:off x="10456476" y="6044226"/>
            <a:ext cx="1340979" cy="767349"/>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7"/>
          <p:cNvSpPr/>
          <p:nvPr/>
        </p:nvSpPr>
        <p:spPr>
          <a:xfrm rot="10800000">
            <a:off x="1335376" y="-26615"/>
            <a:ext cx="969600" cy="1529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rot="10800000">
            <a:off x="1091827" y="-26546"/>
            <a:ext cx="778800" cy="1228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7"/>
          <p:cNvGrpSpPr/>
          <p:nvPr/>
        </p:nvGrpSpPr>
        <p:grpSpPr>
          <a:xfrm rot="10800000" flipH="1">
            <a:off x="587326" y="-26680"/>
            <a:ext cx="1022877" cy="1141314"/>
            <a:chOff x="6415621" y="443747"/>
            <a:chExt cx="1388458" cy="1549225"/>
          </a:xfrm>
        </p:grpSpPr>
        <p:sp>
          <p:nvSpPr>
            <p:cNvPr id="271" name="Google Shape;271;p7"/>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7"/>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7"/>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7"/>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7"/>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7"/>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7"/>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7"/>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7"/>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7"/>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2" name="Google Shape;282;p7"/>
          <p:cNvSpPr/>
          <p:nvPr/>
        </p:nvSpPr>
        <p:spPr>
          <a:xfrm>
            <a:off x="1" y="-83399"/>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1" name="Shape 283"/>
        <p:cNvGrpSpPr/>
        <p:nvPr/>
      </p:nvGrpSpPr>
      <p:grpSpPr>
        <a:xfrm>
          <a:off x="0" y="0"/>
          <a:ext cx="0" cy="0"/>
          <a:chOff x="0" y="0"/>
          <a:chExt cx="0" cy="0"/>
        </a:xfrm>
      </p:grpSpPr>
      <p:sp>
        <p:nvSpPr>
          <p:cNvPr id="284" name="Google Shape;284;p8"/>
          <p:cNvSpPr/>
          <p:nvPr/>
        </p:nvSpPr>
        <p:spPr>
          <a:xfrm>
            <a:off x="1210600" y="1036025"/>
            <a:ext cx="9925800" cy="48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flipH="1">
            <a:off x="934103" y="5332901"/>
            <a:ext cx="969600" cy="15291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flipH="1">
            <a:off x="690553" y="5633732"/>
            <a:ext cx="778800" cy="12282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8"/>
          <p:cNvGrpSpPr/>
          <p:nvPr/>
        </p:nvGrpSpPr>
        <p:grpSpPr>
          <a:xfrm>
            <a:off x="186052" y="5720752"/>
            <a:ext cx="1022877" cy="1141314"/>
            <a:chOff x="6415621" y="443747"/>
            <a:chExt cx="1388458" cy="1549225"/>
          </a:xfrm>
        </p:grpSpPr>
        <p:sp>
          <p:nvSpPr>
            <p:cNvPr id="288" name="Google Shape;288;p8"/>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8"/>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8"/>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8"/>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8"/>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8"/>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8"/>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8"/>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8"/>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8"/>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8"/>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9" name="Google Shape;299;p8"/>
          <p:cNvSpPr/>
          <p:nvPr/>
        </p:nvSpPr>
        <p:spPr>
          <a:xfrm rot="10800000" flipH="1">
            <a:off x="-20272" y="5979886"/>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8"/>
          <p:cNvSpPr txBox="1">
            <a:spLocks noGrp="1"/>
          </p:cNvSpPr>
          <p:nvPr>
            <p:ph type="title"/>
          </p:nvPr>
        </p:nvSpPr>
        <p:spPr>
          <a:xfrm>
            <a:off x="1560250" y="1884875"/>
            <a:ext cx="9226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01" name="Google Shape;301;p8"/>
          <p:cNvSpPr txBox="1">
            <a:spLocks noGrp="1"/>
          </p:cNvSpPr>
          <p:nvPr>
            <p:ph type="subTitle" idx="1"/>
          </p:nvPr>
        </p:nvSpPr>
        <p:spPr>
          <a:xfrm>
            <a:off x="2961175" y="5919475"/>
            <a:ext cx="90516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
        <p:nvSpPr>
          <p:cNvPr id="302" name="Google Shape;302;p8"/>
          <p:cNvSpPr/>
          <p:nvPr/>
        </p:nvSpPr>
        <p:spPr>
          <a:xfrm rot="10800000" flipH="1">
            <a:off x="10095403" y="-26615"/>
            <a:ext cx="969600" cy="1529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0800000" flipH="1">
            <a:off x="10529752" y="-26546"/>
            <a:ext cx="778800" cy="1228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8"/>
          <p:cNvGrpSpPr/>
          <p:nvPr/>
        </p:nvGrpSpPr>
        <p:grpSpPr>
          <a:xfrm rot="10800000">
            <a:off x="10866376" y="-26680"/>
            <a:ext cx="1022877" cy="1141314"/>
            <a:chOff x="6415621" y="443747"/>
            <a:chExt cx="1388458" cy="1549225"/>
          </a:xfrm>
        </p:grpSpPr>
        <p:sp>
          <p:nvSpPr>
            <p:cNvPr id="305" name="Google Shape;305;p8"/>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8"/>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8"/>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8"/>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6" name="Google Shape;316;p8"/>
          <p:cNvSpPr/>
          <p:nvPr/>
        </p:nvSpPr>
        <p:spPr>
          <a:xfrm flipH="1">
            <a:off x="11305283" y="-83399"/>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1" name="Shape 317"/>
        <p:cNvGrpSpPr/>
        <p:nvPr/>
      </p:nvGrpSpPr>
      <p:grpSpPr>
        <a:xfrm>
          <a:off x="0" y="0"/>
          <a:ext cx="0" cy="0"/>
          <a:chOff x="0" y="0"/>
          <a:chExt cx="0" cy="0"/>
        </a:xfrm>
      </p:grpSpPr>
      <p:sp>
        <p:nvSpPr>
          <p:cNvPr id="318" name="Google Shape;318;p9"/>
          <p:cNvSpPr txBox="1">
            <a:spLocks noGrp="1"/>
          </p:cNvSpPr>
          <p:nvPr>
            <p:ph type="subTitle" idx="1"/>
          </p:nvPr>
        </p:nvSpPr>
        <p:spPr>
          <a:xfrm>
            <a:off x="928653" y="4879575"/>
            <a:ext cx="32331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a:latin typeface="Yeseva One"/>
                <a:ea typeface="Yeseva One"/>
                <a:cs typeface="Yeseva One"/>
                <a:sym typeface="Yeseva One"/>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19" name="Google Shape;319;p9"/>
          <p:cNvSpPr txBox="1">
            <a:spLocks noGrp="1"/>
          </p:cNvSpPr>
          <p:nvPr>
            <p:ph type="subTitle" idx="2"/>
          </p:nvPr>
        </p:nvSpPr>
        <p:spPr>
          <a:xfrm>
            <a:off x="4483203" y="4879575"/>
            <a:ext cx="32331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a:latin typeface="Yeseva One"/>
                <a:ea typeface="Yeseva One"/>
                <a:cs typeface="Yeseva One"/>
                <a:sym typeface="Yeseva One"/>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20" name="Google Shape;320;p9"/>
          <p:cNvSpPr txBox="1">
            <a:spLocks noGrp="1"/>
          </p:cNvSpPr>
          <p:nvPr>
            <p:ph type="subTitle" idx="3"/>
          </p:nvPr>
        </p:nvSpPr>
        <p:spPr>
          <a:xfrm>
            <a:off x="8037753" y="4879575"/>
            <a:ext cx="32328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a:latin typeface="Yeseva One"/>
                <a:ea typeface="Yeseva One"/>
                <a:cs typeface="Yeseva One"/>
                <a:sym typeface="Yeseva One"/>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21" name="Google Shape;321;p9"/>
          <p:cNvSpPr txBox="1">
            <a:spLocks noGrp="1"/>
          </p:cNvSpPr>
          <p:nvPr>
            <p:ph type="title"/>
          </p:nvPr>
        </p:nvSpPr>
        <p:spPr>
          <a:xfrm>
            <a:off x="928650" y="669575"/>
            <a:ext cx="103422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2" name="Google Shape;322;p9"/>
          <p:cNvSpPr txBox="1">
            <a:spLocks noGrp="1"/>
          </p:cNvSpPr>
          <p:nvPr>
            <p:ph type="body" idx="4"/>
          </p:nvPr>
        </p:nvSpPr>
        <p:spPr>
          <a:xfrm>
            <a:off x="928650" y="5350028"/>
            <a:ext cx="3233100" cy="7635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6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23" name="Google Shape;323;p9"/>
          <p:cNvSpPr txBox="1">
            <a:spLocks noGrp="1"/>
          </p:cNvSpPr>
          <p:nvPr>
            <p:ph type="body" idx="5"/>
          </p:nvPr>
        </p:nvSpPr>
        <p:spPr>
          <a:xfrm>
            <a:off x="4483200" y="5351542"/>
            <a:ext cx="3233100" cy="7620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6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24" name="Google Shape;324;p9"/>
          <p:cNvSpPr txBox="1">
            <a:spLocks noGrp="1"/>
          </p:cNvSpPr>
          <p:nvPr>
            <p:ph type="body" idx="6"/>
          </p:nvPr>
        </p:nvSpPr>
        <p:spPr>
          <a:xfrm>
            <a:off x="8037750" y="5351542"/>
            <a:ext cx="3233100" cy="7620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6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325" name="Google Shape;325;p9"/>
          <p:cNvSpPr/>
          <p:nvPr/>
        </p:nvSpPr>
        <p:spPr>
          <a:xfrm>
            <a:off x="11017676" y="1472476"/>
            <a:ext cx="681769" cy="390129"/>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9"/>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9"/>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9"/>
          <p:cNvSpPr/>
          <p:nvPr/>
        </p:nvSpPr>
        <p:spPr>
          <a:xfrm rot="-425110">
            <a:off x="10630670" y="454242"/>
            <a:ext cx="1341194" cy="767472"/>
          </a:xfrm>
          <a:custGeom>
            <a:avLst/>
            <a:gdLst/>
            <a:ahLst/>
            <a:cxnLst/>
            <a:rect l="l" t="t" r="r" b="b"/>
            <a:pathLst>
              <a:path w="1002601" h="573719" extrusionOk="0">
                <a:moveTo>
                  <a:pt x="0" y="0"/>
                </a:moveTo>
                <a:lnTo>
                  <a:pt x="1002602" y="48339"/>
                </a:lnTo>
                <a:cubicBezTo>
                  <a:pt x="1002602" y="48339"/>
                  <a:pt x="884368" y="581054"/>
                  <a:pt x="499701" y="573643"/>
                </a:cubicBezTo>
                <a:cubicBezTo>
                  <a:pt x="12878" y="564261"/>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9" name="Google Shape;329;p9"/>
          <p:cNvGrpSpPr/>
          <p:nvPr/>
        </p:nvGrpSpPr>
        <p:grpSpPr>
          <a:xfrm rot="10800000">
            <a:off x="10512041" y="8"/>
            <a:ext cx="1502034" cy="1675952"/>
            <a:chOff x="6415621" y="443747"/>
            <a:chExt cx="1388458" cy="1549225"/>
          </a:xfrm>
        </p:grpSpPr>
        <p:sp>
          <p:nvSpPr>
            <p:cNvPr id="330" name="Google Shape;330;p9"/>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9"/>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9"/>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9"/>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1" name="Google Shape;341;p9"/>
          <p:cNvGrpSpPr/>
          <p:nvPr/>
        </p:nvGrpSpPr>
        <p:grpSpPr>
          <a:xfrm rot="5400000">
            <a:off x="77924" y="25566"/>
            <a:ext cx="1346110" cy="1501974"/>
            <a:chOff x="6415621" y="443747"/>
            <a:chExt cx="1388458" cy="1549225"/>
          </a:xfrm>
        </p:grpSpPr>
        <p:sp>
          <p:nvSpPr>
            <p:cNvPr id="342" name="Google Shape;342;p9"/>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9"/>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9"/>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9"/>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9"/>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9"/>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9"/>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9"/>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9"/>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9"/>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9"/>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3" name="Google Shape;353;p9"/>
          <p:cNvSpPr/>
          <p:nvPr/>
        </p:nvSpPr>
        <p:spPr>
          <a:xfrm flipH="1">
            <a:off x="11323907" y="-83399"/>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1" name="Shape 354"/>
        <p:cNvGrpSpPr/>
        <p:nvPr/>
      </p:nvGrpSpPr>
      <p:grpSpPr>
        <a:xfrm>
          <a:off x="0" y="0"/>
          <a:ext cx="0" cy="0"/>
          <a:chOff x="0" y="0"/>
          <a:chExt cx="0" cy="0"/>
        </a:xfrm>
      </p:grpSpPr>
      <p:sp>
        <p:nvSpPr>
          <p:cNvPr id="355" name="Google Shape;355;p10"/>
          <p:cNvSpPr txBox="1">
            <a:spLocks noGrp="1"/>
          </p:cNvSpPr>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356" name="Google Shape;356;p10"/>
          <p:cNvSpPr txBox="1">
            <a:spLocks noGrp="1"/>
          </p:cNvSpPr>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a:endParaRPr/>
          </a:p>
        </p:txBody>
      </p:sp>
      <p:sp>
        <p:nvSpPr>
          <p:cNvPr id="357" name="Google Shape;357;p10"/>
          <p:cNvSpPr>
            <a:spLocks noGrp="1"/>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1pPr>
            <a:lvl2pPr lvl="1">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2pPr>
            <a:lvl3pPr lvl="2">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3pPr>
            <a:lvl4pPr lvl="3">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4pPr>
            <a:lvl5pPr lvl="4">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5pPr>
            <a:lvl6pPr lvl="5">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6pPr>
            <a:lvl7pPr lvl="6">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7pPr>
            <a:lvl8pPr lvl="7">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8pPr>
            <a:lvl9pPr lvl="8">
              <a:spcBef>
                <a:spcPts val="0"/>
              </a:spcBef>
              <a:spcAft>
                <a:spcPts val="0"/>
              </a:spcAft>
              <a:buClr>
                <a:schemeClr val="dk1"/>
              </a:buClr>
              <a:buSzPts val="4000"/>
              <a:buFont typeface="Yeseva One"/>
              <a:buNone/>
              <a:defRPr sz="4000">
                <a:solidFill>
                  <a:schemeClr val="dk1"/>
                </a:solidFill>
                <a:latin typeface="Yeseva One"/>
                <a:ea typeface="Yeseva One"/>
                <a:cs typeface="Yeseva One"/>
                <a:sym typeface="Yeseva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1pPr>
            <a:lvl2pPr marL="914400" lvl="1"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2pPr>
            <a:lvl3pPr marL="1371600" lvl="2"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3pPr>
            <a:lvl4pPr marL="1828800" lvl="3"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4pPr>
            <a:lvl5pPr marL="2286000" lvl="4"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5pPr>
            <a:lvl6pPr marL="2743200" lvl="5"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6pPr>
            <a:lvl7pPr marL="3200400" lvl="6"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7pPr>
            <a:lvl8pPr marL="3657600" lvl="7" indent="-342900">
              <a:lnSpc>
                <a:spcPct val="115000"/>
              </a:lnSpc>
              <a:spcBef>
                <a:spcPts val="2100"/>
              </a:spcBef>
              <a:spcAft>
                <a:spcPts val="0"/>
              </a:spcAft>
              <a:buClr>
                <a:schemeClr val="dk2"/>
              </a:buClr>
              <a:buSzPts val="1800"/>
              <a:buFont typeface="Poppins Light"/>
              <a:buChar char="○"/>
              <a:defRPr sz="1800">
                <a:solidFill>
                  <a:schemeClr val="dk2"/>
                </a:solidFill>
                <a:latin typeface="Poppins Light"/>
                <a:ea typeface="Poppins Light"/>
                <a:cs typeface="Poppins Light"/>
                <a:sym typeface="Poppins Light"/>
              </a:defRPr>
            </a:lvl8pPr>
            <a:lvl9pPr marL="4114800" lvl="8" indent="-342900">
              <a:lnSpc>
                <a:spcPct val="115000"/>
              </a:lnSpc>
              <a:spcBef>
                <a:spcPts val="2100"/>
              </a:spcBef>
              <a:spcAft>
                <a:spcPts val="2100"/>
              </a:spcAft>
              <a:buClr>
                <a:schemeClr val="dk2"/>
              </a:buClr>
              <a:buSzPts val="1800"/>
              <a:buFont typeface="Poppins Light"/>
              <a:buChar char="■"/>
              <a:defRPr sz="1800">
                <a:solidFill>
                  <a:schemeClr val="dk2"/>
                </a:solidFill>
                <a:latin typeface="Poppins Light"/>
                <a:ea typeface="Poppins Light"/>
                <a:cs typeface="Poppins Light"/>
                <a:sym typeface="Poppins Light"/>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7"/>
          <p:cNvSpPr txBox="1">
            <a:spLocks noGrp="1"/>
          </p:cNvSpPr>
          <p:nvPr>
            <p:ph type="subTitle" idx="1"/>
          </p:nvPr>
        </p:nvSpPr>
        <p:spPr>
          <a:xfrm>
            <a:off x="477375" y="4358175"/>
            <a:ext cx="7047900" cy="586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202169040004</a:t>
            </a:r>
            <a:endParaRPr dirty="0"/>
          </a:p>
        </p:txBody>
      </p:sp>
      <p:sp>
        <p:nvSpPr>
          <p:cNvPr id="458" name="Google Shape;458;p17"/>
          <p:cNvSpPr txBox="1">
            <a:spLocks noGrp="1"/>
          </p:cNvSpPr>
          <p:nvPr>
            <p:ph type="title"/>
          </p:nvPr>
        </p:nvSpPr>
        <p:spPr>
          <a:xfrm>
            <a:off x="477375" y="1689650"/>
            <a:ext cx="7047900" cy="2526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ALIFAH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6"/>
          <p:cNvSpPr/>
          <p:nvPr/>
        </p:nvSpPr>
        <p:spPr>
          <a:xfrm>
            <a:off x="5200650" y="0"/>
            <a:ext cx="39147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26"/>
          <p:cNvGrpSpPr/>
          <p:nvPr/>
        </p:nvGrpSpPr>
        <p:grpSpPr>
          <a:xfrm>
            <a:off x="78509" y="5125741"/>
            <a:ext cx="1876565" cy="2132459"/>
            <a:chOff x="2309" y="5125741"/>
            <a:chExt cx="1876565" cy="2132459"/>
          </a:xfrm>
        </p:grpSpPr>
        <p:sp>
          <p:nvSpPr>
            <p:cNvPr id="547" name="Google Shape;547;p26"/>
            <p:cNvSpPr/>
            <p:nvPr/>
          </p:nvSpPr>
          <p:spPr>
            <a:xfrm rot="-2262127" flipH="1">
              <a:off x="145147" y="6286690"/>
              <a:ext cx="904491" cy="775944"/>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26"/>
            <p:cNvGrpSpPr/>
            <p:nvPr/>
          </p:nvGrpSpPr>
          <p:grpSpPr>
            <a:xfrm>
              <a:off x="195184" y="5125741"/>
              <a:ext cx="1683690" cy="1960803"/>
              <a:chOff x="1414384" y="5125741"/>
              <a:chExt cx="1683690" cy="1960803"/>
            </a:xfrm>
          </p:grpSpPr>
          <p:sp>
            <p:nvSpPr>
              <p:cNvPr id="549" name="Google Shape;549;p26"/>
              <p:cNvSpPr/>
              <p:nvPr/>
            </p:nvSpPr>
            <p:spPr>
              <a:xfrm flipH="1">
                <a:off x="1779903" y="5188810"/>
                <a:ext cx="1318171" cy="957706"/>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6"/>
              <p:cNvSpPr/>
              <p:nvPr/>
            </p:nvSpPr>
            <p:spPr>
              <a:xfrm flipH="1">
                <a:off x="1414384" y="5879259"/>
                <a:ext cx="1171981" cy="1005418"/>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26"/>
              <p:cNvGrpSpPr/>
              <p:nvPr/>
            </p:nvGrpSpPr>
            <p:grpSpPr>
              <a:xfrm flipH="1">
                <a:off x="1609816" y="5125741"/>
                <a:ext cx="1420993" cy="1960803"/>
                <a:chOff x="259396" y="3664530"/>
                <a:chExt cx="1812954" cy="2501662"/>
              </a:xfrm>
            </p:grpSpPr>
            <p:sp>
              <p:nvSpPr>
                <p:cNvPr id="552" name="Google Shape;552;p26"/>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6"/>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6"/>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6"/>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8" name="Google Shape;464;p18">
            <a:extLst>
              <a:ext uri="{FF2B5EF4-FFF2-40B4-BE49-F238E27FC236}">
                <a16:creationId xmlns:a16="http://schemas.microsoft.com/office/drawing/2014/main" id="{B673F8BE-7207-F521-C010-9B821F4A8B18}"/>
              </a:ext>
            </a:extLst>
          </p:cNvPr>
          <p:cNvSpPr txBox="1">
            <a:spLocks/>
          </p:cNvSpPr>
          <p:nvPr/>
        </p:nvSpPr>
        <p:spPr>
          <a:xfrm>
            <a:off x="1619506" y="565766"/>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1pPr>
            <a:lvl2pPr marL="914400" marR="0" lvl="1"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2pPr>
            <a:lvl3pPr marL="1371600" marR="0" lvl="2"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3pPr>
            <a:lvl4pPr marL="1828800" marR="0" lvl="3"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4pPr>
            <a:lvl5pPr marL="2286000" marR="0" lvl="4"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5pPr>
            <a:lvl6pPr marL="2743200" marR="0" lvl="5"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6pPr>
            <a:lvl7pPr marL="3200400" marR="0" lvl="6"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7pPr>
            <a:lvl8pPr marL="3657600" marR="0" lvl="7"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8pPr>
            <a:lvl9pPr marL="4114800" marR="0" lvl="8" indent="-342900" algn="ctr" rtl="0">
              <a:lnSpc>
                <a:spcPct val="115000"/>
              </a:lnSpc>
              <a:spcBef>
                <a:spcPts val="2100"/>
              </a:spcBef>
              <a:spcAft>
                <a:spcPts val="210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9pPr>
          </a:lstStyle>
          <a:p>
            <a:pPr marL="0" indent="0">
              <a:buFont typeface="Poppins Light"/>
              <a:buNone/>
            </a:pPr>
            <a:r>
              <a:rPr lang="id-ID" dirty="0"/>
              <a:t>Algoritma </a:t>
            </a:r>
            <a:r>
              <a:rPr lang="en-US" noProof="1"/>
              <a:t>Greedy</a:t>
            </a:r>
            <a:endParaRPr lang="id-ID" dirty="0"/>
          </a:p>
        </p:txBody>
      </p:sp>
      <p:pic>
        <p:nvPicPr>
          <p:cNvPr id="9" name="Gambar 8">
            <a:extLst>
              <a:ext uri="{FF2B5EF4-FFF2-40B4-BE49-F238E27FC236}">
                <a16:creationId xmlns:a16="http://schemas.microsoft.com/office/drawing/2014/main" id="{559C9BEF-F803-4019-288A-783CAC182B99}"/>
              </a:ext>
            </a:extLst>
          </p:cNvPr>
          <p:cNvPicPr>
            <a:picLocks noChangeAspect="1"/>
          </p:cNvPicPr>
          <p:nvPr/>
        </p:nvPicPr>
        <p:blipFill>
          <a:blip r:embed="rId3"/>
          <a:stretch>
            <a:fillRect/>
          </a:stretch>
        </p:blipFill>
        <p:spPr>
          <a:xfrm>
            <a:off x="6384932" y="1387731"/>
            <a:ext cx="2368264" cy="4581550"/>
          </a:xfrm>
          <a:prstGeom prst="rect">
            <a:avLst/>
          </a:prstGeom>
        </p:spPr>
      </p:pic>
      <p:pic>
        <p:nvPicPr>
          <p:cNvPr id="13" name="Gambar 12">
            <a:extLst>
              <a:ext uri="{FF2B5EF4-FFF2-40B4-BE49-F238E27FC236}">
                <a16:creationId xmlns:a16="http://schemas.microsoft.com/office/drawing/2014/main" id="{73861D38-B263-FE49-513C-62619E930B01}"/>
              </a:ext>
            </a:extLst>
          </p:cNvPr>
          <p:cNvPicPr>
            <a:picLocks noChangeAspect="1"/>
          </p:cNvPicPr>
          <p:nvPr/>
        </p:nvPicPr>
        <p:blipFill>
          <a:blip r:embed="rId4"/>
          <a:stretch>
            <a:fillRect/>
          </a:stretch>
        </p:blipFill>
        <p:spPr>
          <a:xfrm>
            <a:off x="357099" y="1410169"/>
            <a:ext cx="2368264" cy="4581549"/>
          </a:xfrm>
          <a:prstGeom prst="rect">
            <a:avLst/>
          </a:prstGeom>
        </p:spPr>
      </p:pic>
      <p:pic>
        <p:nvPicPr>
          <p:cNvPr id="19" name="Gambar 18">
            <a:extLst>
              <a:ext uri="{FF2B5EF4-FFF2-40B4-BE49-F238E27FC236}">
                <a16:creationId xmlns:a16="http://schemas.microsoft.com/office/drawing/2014/main" id="{F5653ED7-13EE-F861-E991-09B607BC95BA}"/>
              </a:ext>
            </a:extLst>
          </p:cNvPr>
          <p:cNvPicPr>
            <a:picLocks noChangeAspect="1"/>
          </p:cNvPicPr>
          <p:nvPr/>
        </p:nvPicPr>
        <p:blipFill>
          <a:blip r:embed="rId5"/>
          <a:stretch>
            <a:fillRect/>
          </a:stretch>
        </p:blipFill>
        <p:spPr>
          <a:xfrm>
            <a:off x="8950337" y="1387731"/>
            <a:ext cx="2970279" cy="4579376"/>
          </a:xfrm>
          <a:prstGeom prst="rect">
            <a:avLst/>
          </a:prstGeom>
        </p:spPr>
      </p:pic>
      <p:pic>
        <p:nvPicPr>
          <p:cNvPr id="21" name="Gambar 20">
            <a:extLst>
              <a:ext uri="{FF2B5EF4-FFF2-40B4-BE49-F238E27FC236}">
                <a16:creationId xmlns:a16="http://schemas.microsoft.com/office/drawing/2014/main" id="{13EDC6D0-05DA-6B4A-978D-6A75B4EC27F7}"/>
              </a:ext>
            </a:extLst>
          </p:cNvPr>
          <p:cNvPicPr>
            <a:picLocks noChangeAspect="1"/>
          </p:cNvPicPr>
          <p:nvPr/>
        </p:nvPicPr>
        <p:blipFill>
          <a:blip r:embed="rId6"/>
          <a:stretch>
            <a:fillRect/>
          </a:stretch>
        </p:blipFill>
        <p:spPr>
          <a:xfrm>
            <a:off x="2870288" y="1410169"/>
            <a:ext cx="2955725" cy="4556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a:extLst>
            <a:ext uri="{FF2B5EF4-FFF2-40B4-BE49-F238E27FC236}">
              <a16:creationId xmlns:a16="http://schemas.microsoft.com/office/drawing/2014/main" id="{0A4E0557-FA22-C187-937C-EFF532A109EE}"/>
            </a:ext>
          </a:extLst>
        </p:cNvPr>
        <p:cNvGrpSpPr/>
        <p:nvPr/>
      </p:nvGrpSpPr>
      <p:grpSpPr>
        <a:xfrm>
          <a:off x="0" y="0"/>
          <a:ext cx="0" cy="0"/>
          <a:chOff x="0" y="0"/>
          <a:chExt cx="0" cy="0"/>
        </a:xfrm>
      </p:grpSpPr>
      <p:sp>
        <p:nvSpPr>
          <p:cNvPr id="542" name="Google Shape;542;p26">
            <a:extLst>
              <a:ext uri="{FF2B5EF4-FFF2-40B4-BE49-F238E27FC236}">
                <a16:creationId xmlns:a16="http://schemas.microsoft.com/office/drawing/2014/main" id="{B984DDF6-FC3B-420C-C24D-4B587A6A80F1}"/>
              </a:ext>
            </a:extLst>
          </p:cNvPr>
          <p:cNvSpPr/>
          <p:nvPr/>
        </p:nvSpPr>
        <p:spPr>
          <a:xfrm>
            <a:off x="5200650" y="0"/>
            <a:ext cx="39147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26">
            <a:extLst>
              <a:ext uri="{FF2B5EF4-FFF2-40B4-BE49-F238E27FC236}">
                <a16:creationId xmlns:a16="http://schemas.microsoft.com/office/drawing/2014/main" id="{CDB032F2-0C53-93D6-FDF8-BB59E26580A4}"/>
              </a:ext>
            </a:extLst>
          </p:cNvPr>
          <p:cNvGrpSpPr/>
          <p:nvPr/>
        </p:nvGrpSpPr>
        <p:grpSpPr>
          <a:xfrm>
            <a:off x="78509" y="5125741"/>
            <a:ext cx="1876565" cy="2132459"/>
            <a:chOff x="2309" y="5125741"/>
            <a:chExt cx="1876565" cy="2132459"/>
          </a:xfrm>
        </p:grpSpPr>
        <p:sp>
          <p:nvSpPr>
            <p:cNvPr id="547" name="Google Shape;547;p26">
              <a:extLst>
                <a:ext uri="{FF2B5EF4-FFF2-40B4-BE49-F238E27FC236}">
                  <a16:creationId xmlns:a16="http://schemas.microsoft.com/office/drawing/2014/main" id="{FD6B1F36-57C1-B0F5-E00F-25651553C62C}"/>
                </a:ext>
              </a:extLst>
            </p:cNvPr>
            <p:cNvSpPr/>
            <p:nvPr/>
          </p:nvSpPr>
          <p:spPr>
            <a:xfrm rot="-2262127" flipH="1">
              <a:off x="145147" y="6286690"/>
              <a:ext cx="904491" cy="775944"/>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26">
              <a:extLst>
                <a:ext uri="{FF2B5EF4-FFF2-40B4-BE49-F238E27FC236}">
                  <a16:creationId xmlns:a16="http://schemas.microsoft.com/office/drawing/2014/main" id="{42AFAAC4-F831-B311-2D07-4FA302B7E79D}"/>
                </a:ext>
              </a:extLst>
            </p:cNvPr>
            <p:cNvGrpSpPr/>
            <p:nvPr/>
          </p:nvGrpSpPr>
          <p:grpSpPr>
            <a:xfrm>
              <a:off x="195184" y="5125741"/>
              <a:ext cx="1683690" cy="1960803"/>
              <a:chOff x="1414384" y="5125741"/>
              <a:chExt cx="1683690" cy="1960803"/>
            </a:xfrm>
          </p:grpSpPr>
          <p:sp>
            <p:nvSpPr>
              <p:cNvPr id="549" name="Google Shape;549;p26">
                <a:extLst>
                  <a:ext uri="{FF2B5EF4-FFF2-40B4-BE49-F238E27FC236}">
                    <a16:creationId xmlns:a16="http://schemas.microsoft.com/office/drawing/2014/main" id="{82F108EF-08BE-A872-FCE4-962CA2174729}"/>
                  </a:ext>
                </a:extLst>
              </p:cNvPr>
              <p:cNvSpPr/>
              <p:nvPr/>
            </p:nvSpPr>
            <p:spPr>
              <a:xfrm flipH="1">
                <a:off x="1779903" y="5188810"/>
                <a:ext cx="1318171" cy="957706"/>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6">
                <a:extLst>
                  <a:ext uri="{FF2B5EF4-FFF2-40B4-BE49-F238E27FC236}">
                    <a16:creationId xmlns:a16="http://schemas.microsoft.com/office/drawing/2014/main" id="{1666EE2B-D9FB-F54E-7EF5-F4AADA499CAD}"/>
                  </a:ext>
                </a:extLst>
              </p:cNvPr>
              <p:cNvSpPr/>
              <p:nvPr/>
            </p:nvSpPr>
            <p:spPr>
              <a:xfrm flipH="1">
                <a:off x="1414384" y="5879259"/>
                <a:ext cx="1171981" cy="1005418"/>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26">
                <a:extLst>
                  <a:ext uri="{FF2B5EF4-FFF2-40B4-BE49-F238E27FC236}">
                    <a16:creationId xmlns:a16="http://schemas.microsoft.com/office/drawing/2014/main" id="{C95CD8B9-705F-0CBC-7242-0FAF3FEC73A4}"/>
                  </a:ext>
                </a:extLst>
              </p:cNvPr>
              <p:cNvGrpSpPr/>
              <p:nvPr/>
            </p:nvGrpSpPr>
            <p:grpSpPr>
              <a:xfrm flipH="1">
                <a:off x="1609816" y="5125741"/>
                <a:ext cx="1420993" cy="1960803"/>
                <a:chOff x="259396" y="3664530"/>
                <a:chExt cx="1812954" cy="2501662"/>
              </a:xfrm>
            </p:grpSpPr>
            <p:sp>
              <p:nvSpPr>
                <p:cNvPr id="552" name="Google Shape;552;p26">
                  <a:extLst>
                    <a:ext uri="{FF2B5EF4-FFF2-40B4-BE49-F238E27FC236}">
                      <a16:creationId xmlns:a16="http://schemas.microsoft.com/office/drawing/2014/main" id="{2C4AC9D1-4084-AA05-8EB0-69C06FAF02BA}"/>
                    </a:ext>
                  </a:extLst>
                </p:cNvPr>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a:extLst>
                    <a:ext uri="{FF2B5EF4-FFF2-40B4-BE49-F238E27FC236}">
                      <a16:creationId xmlns:a16="http://schemas.microsoft.com/office/drawing/2014/main" id="{EDB86A42-A787-8268-D447-211651D675E9}"/>
                    </a:ext>
                  </a:extLst>
                </p:cNvPr>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a:extLst>
                    <a:ext uri="{FF2B5EF4-FFF2-40B4-BE49-F238E27FC236}">
                      <a16:creationId xmlns:a16="http://schemas.microsoft.com/office/drawing/2014/main" id="{2ADF7675-A56F-74C0-2E17-48A4B9131EC4}"/>
                    </a:ext>
                  </a:extLst>
                </p:cNvPr>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a:extLst>
                    <a:ext uri="{FF2B5EF4-FFF2-40B4-BE49-F238E27FC236}">
                      <a16:creationId xmlns:a16="http://schemas.microsoft.com/office/drawing/2014/main" id="{DFA8D5AB-75AD-B29F-10ED-2D681CCD18B8}"/>
                    </a:ext>
                  </a:extLst>
                </p:cNvPr>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a:extLst>
                    <a:ext uri="{FF2B5EF4-FFF2-40B4-BE49-F238E27FC236}">
                      <a16:creationId xmlns:a16="http://schemas.microsoft.com/office/drawing/2014/main" id="{0BBD74F3-C9B6-9987-8F4E-C855C2780485}"/>
                    </a:ext>
                  </a:extLst>
                </p:cNvPr>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a:extLst>
                    <a:ext uri="{FF2B5EF4-FFF2-40B4-BE49-F238E27FC236}">
                      <a16:creationId xmlns:a16="http://schemas.microsoft.com/office/drawing/2014/main" id="{6491DABE-0CAE-3F3B-6B1B-DF0AB3481AC7}"/>
                    </a:ext>
                  </a:extLst>
                </p:cNvPr>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a:extLst>
                    <a:ext uri="{FF2B5EF4-FFF2-40B4-BE49-F238E27FC236}">
                      <a16:creationId xmlns:a16="http://schemas.microsoft.com/office/drawing/2014/main" id="{9FC15AF2-8A05-E66E-9222-5E5EF75592D6}"/>
                    </a:ext>
                  </a:extLst>
                </p:cNvPr>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a:extLst>
                    <a:ext uri="{FF2B5EF4-FFF2-40B4-BE49-F238E27FC236}">
                      <a16:creationId xmlns:a16="http://schemas.microsoft.com/office/drawing/2014/main" id="{61DD7FE3-6277-C8B3-B634-3690D71B86CB}"/>
                    </a:ext>
                  </a:extLst>
                </p:cNvPr>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a:extLst>
                    <a:ext uri="{FF2B5EF4-FFF2-40B4-BE49-F238E27FC236}">
                      <a16:creationId xmlns:a16="http://schemas.microsoft.com/office/drawing/2014/main" id="{EAACAFFE-5A95-386F-A9E7-692D16BF0A97}"/>
                    </a:ext>
                  </a:extLst>
                </p:cNvPr>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a:extLst>
                    <a:ext uri="{FF2B5EF4-FFF2-40B4-BE49-F238E27FC236}">
                      <a16:creationId xmlns:a16="http://schemas.microsoft.com/office/drawing/2014/main" id="{D246CA66-37C8-A386-74B9-10DB122C5658}"/>
                    </a:ext>
                  </a:extLst>
                </p:cNvPr>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6">
                  <a:extLst>
                    <a:ext uri="{FF2B5EF4-FFF2-40B4-BE49-F238E27FC236}">
                      <a16:creationId xmlns:a16="http://schemas.microsoft.com/office/drawing/2014/main" id="{DCF0DD0E-0271-D95A-6641-DAA3735D84D5}"/>
                    </a:ext>
                  </a:extLst>
                </p:cNvPr>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6">
                  <a:extLst>
                    <a:ext uri="{FF2B5EF4-FFF2-40B4-BE49-F238E27FC236}">
                      <a16:creationId xmlns:a16="http://schemas.microsoft.com/office/drawing/2014/main" id="{88A7E725-B6DB-598C-AB83-1778FA3B5C18}"/>
                    </a:ext>
                  </a:extLst>
                </p:cNvPr>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6">
                  <a:extLst>
                    <a:ext uri="{FF2B5EF4-FFF2-40B4-BE49-F238E27FC236}">
                      <a16:creationId xmlns:a16="http://schemas.microsoft.com/office/drawing/2014/main" id="{DA08F53E-287A-CDD3-8EBD-6AA342B3C9D4}"/>
                    </a:ext>
                  </a:extLst>
                </p:cNvPr>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8" name="Google Shape;464;p18">
            <a:extLst>
              <a:ext uri="{FF2B5EF4-FFF2-40B4-BE49-F238E27FC236}">
                <a16:creationId xmlns:a16="http://schemas.microsoft.com/office/drawing/2014/main" id="{567FD14A-9FBB-745E-C3CB-31D8E28A2EC0}"/>
              </a:ext>
            </a:extLst>
          </p:cNvPr>
          <p:cNvSpPr txBox="1">
            <a:spLocks/>
          </p:cNvSpPr>
          <p:nvPr/>
        </p:nvSpPr>
        <p:spPr>
          <a:xfrm>
            <a:off x="1619506" y="565766"/>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1pPr>
            <a:lvl2pPr marL="914400" marR="0" lvl="1"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2pPr>
            <a:lvl3pPr marL="1371600" marR="0" lvl="2"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3pPr>
            <a:lvl4pPr marL="1828800" marR="0" lvl="3"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4pPr>
            <a:lvl5pPr marL="2286000" marR="0" lvl="4"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5pPr>
            <a:lvl6pPr marL="2743200" marR="0" lvl="5"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6pPr>
            <a:lvl7pPr marL="3200400" marR="0" lvl="6"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7pPr>
            <a:lvl8pPr marL="3657600" marR="0" lvl="7"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8pPr>
            <a:lvl9pPr marL="4114800" marR="0" lvl="8" indent="-342900" algn="ctr" rtl="0">
              <a:lnSpc>
                <a:spcPct val="115000"/>
              </a:lnSpc>
              <a:spcBef>
                <a:spcPts val="2100"/>
              </a:spcBef>
              <a:spcAft>
                <a:spcPts val="210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9pPr>
          </a:lstStyle>
          <a:p>
            <a:pPr marL="0" indent="0">
              <a:buFont typeface="Poppins Light"/>
              <a:buNone/>
            </a:pPr>
            <a:r>
              <a:rPr lang="id-ID" dirty="0"/>
              <a:t>Algoritma </a:t>
            </a:r>
            <a:r>
              <a:rPr lang="en-US" noProof="1"/>
              <a:t>Greedy</a:t>
            </a:r>
            <a:endParaRPr lang="id-ID" dirty="0"/>
          </a:p>
        </p:txBody>
      </p:sp>
      <p:pic>
        <p:nvPicPr>
          <p:cNvPr id="4" name="Gambar 3">
            <a:extLst>
              <a:ext uri="{FF2B5EF4-FFF2-40B4-BE49-F238E27FC236}">
                <a16:creationId xmlns:a16="http://schemas.microsoft.com/office/drawing/2014/main" id="{4699A3DC-B82B-C08E-97E6-9AE852143559}"/>
              </a:ext>
            </a:extLst>
          </p:cNvPr>
          <p:cNvPicPr>
            <a:picLocks noChangeAspect="1"/>
          </p:cNvPicPr>
          <p:nvPr/>
        </p:nvPicPr>
        <p:blipFill>
          <a:blip r:embed="rId3"/>
          <a:stretch>
            <a:fillRect/>
          </a:stretch>
        </p:blipFill>
        <p:spPr>
          <a:xfrm>
            <a:off x="1988155" y="1373326"/>
            <a:ext cx="3513736" cy="4379440"/>
          </a:xfrm>
          <a:prstGeom prst="rect">
            <a:avLst/>
          </a:prstGeom>
        </p:spPr>
      </p:pic>
      <p:pic>
        <p:nvPicPr>
          <p:cNvPr id="9" name="Gambar 8">
            <a:extLst>
              <a:ext uri="{FF2B5EF4-FFF2-40B4-BE49-F238E27FC236}">
                <a16:creationId xmlns:a16="http://schemas.microsoft.com/office/drawing/2014/main" id="{FD06AA4D-EA3E-F04C-0EFC-26C5DE652399}"/>
              </a:ext>
            </a:extLst>
          </p:cNvPr>
          <p:cNvPicPr>
            <a:picLocks noChangeAspect="1"/>
          </p:cNvPicPr>
          <p:nvPr/>
        </p:nvPicPr>
        <p:blipFill>
          <a:blip r:embed="rId4"/>
          <a:stretch>
            <a:fillRect/>
          </a:stretch>
        </p:blipFill>
        <p:spPr>
          <a:xfrm>
            <a:off x="6096000" y="1369977"/>
            <a:ext cx="3630220" cy="4382226"/>
          </a:xfrm>
          <a:prstGeom prst="rect">
            <a:avLst/>
          </a:prstGeom>
        </p:spPr>
      </p:pic>
    </p:spTree>
    <p:extLst>
      <p:ext uri="{BB962C8B-B14F-4D97-AF65-F5344CB8AC3E}">
        <p14:creationId xmlns:p14="http://schemas.microsoft.com/office/powerpoint/2010/main" val="317494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a:extLst>
            <a:ext uri="{FF2B5EF4-FFF2-40B4-BE49-F238E27FC236}">
              <a16:creationId xmlns:a16="http://schemas.microsoft.com/office/drawing/2014/main" id="{E9C6E764-30F5-DDDA-765D-8FEF39F30A9D}"/>
            </a:ext>
          </a:extLst>
        </p:cNvPr>
        <p:cNvGrpSpPr/>
        <p:nvPr/>
      </p:nvGrpSpPr>
      <p:grpSpPr>
        <a:xfrm>
          <a:off x="0" y="0"/>
          <a:ext cx="0" cy="0"/>
          <a:chOff x="0" y="0"/>
          <a:chExt cx="0" cy="0"/>
        </a:xfrm>
      </p:grpSpPr>
      <p:grpSp>
        <p:nvGrpSpPr>
          <p:cNvPr id="502" name="Google Shape;502;p23">
            <a:extLst>
              <a:ext uri="{FF2B5EF4-FFF2-40B4-BE49-F238E27FC236}">
                <a16:creationId xmlns:a16="http://schemas.microsoft.com/office/drawing/2014/main" id="{9DF7D1DE-3620-DCFB-CEED-50C902FD5705}"/>
              </a:ext>
            </a:extLst>
          </p:cNvPr>
          <p:cNvGrpSpPr/>
          <p:nvPr/>
        </p:nvGrpSpPr>
        <p:grpSpPr>
          <a:xfrm>
            <a:off x="0" y="0"/>
            <a:ext cx="3914700" cy="6858000"/>
            <a:chOff x="0" y="0"/>
            <a:chExt cx="3914700" cy="6858000"/>
          </a:xfrm>
        </p:grpSpPr>
        <p:sp>
          <p:nvSpPr>
            <p:cNvPr id="503" name="Google Shape;503;p23">
              <a:extLst>
                <a:ext uri="{FF2B5EF4-FFF2-40B4-BE49-F238E27FC236}">
                  <a16:creationId xmlns:a16="http://schemas.microsoft.com/office/drawing/2014/main" id="{09836A04-28EF-58C7-5FCA-3F3AD625D1B1}"/>
                </a:ext>
              </a:extLst>
            </p:cNvPr>
            <p:cNvSpPr/>
            <p:nvPr/>
          </p:nvSpPr>
          <p:spPr>
            <a:xfrm>
              <a:off x="0" y="0"/>
              <a:ext cx="39147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a:extLst>
                <a:ext uri="{FF2B5EF4-FFF2-40B4-BE49-F238E27FC236}">
                  <a16:creationId xmlns:a16="http://schemas.microsoft.com/office/drawing/2014/main" id="{36953E88-494E-C678-DE1F-6E107612B903}"/>
                </a:ext>
              </a:extLst>
            </p:cNvPr>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8" name="Google Shape;508;p23">
            <a:extLst>
              <a:ext uri="{FF2B5EF4-FFF2-40B4-BE49-F238E27FC236}">
                <a16:creationId xmlns:a16="http://schemas.microsoft.com/office/drawing/2014/main" id="{3610DE08-399A-15BA-66A2-D0466783565C}"/>
              </a:ext>
            </a:extLst>
          </p:cNvPr>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3">
            <a:extLst>
              <a:ext uri="{FF2B5EF4-FFF2-40B4-BE49-F238E27FC236}">
                <a16:creationId xmlns:a16="http://schemas.microsoft.com/office/drawing/2014/main" id="{8C1A5782-CFC2-33F6-AF56-881ED24E4E1D}"/>
              </a:ext>
            </a:extLst>
          </p:cNvPr>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0" name="Google Shape;510;p23">
            <a:extLst>
              <a:ext uri="{FF2B5EF4-FFF2-40B4-BE49-F238E27FC236}">
                <a16:creationId xmlns:a16="http://schemas.microsoft.com/office/drawing/2014/main" id="{C59A7746-0A54-98E3-BE65-5463F774550E}"/>
              </a:ext>
            </a:extLst>
          </p:cNvPr>
          <p:cNvGrpSpPr/>
          <p:nvPr/>
        </p:nvGrpSpPr>
        <p:grpSpPr>
          <a:xfrm rot="5400000">
            <a:off x="77924" y="25566"/>
            <a:ext cx="1346110" cy="1501974"/>
            <a:chOff x="6415621" y="443747"/>
            <a:chExt cx="1388458" cy="1549225"/>
          </a:xfrm>
        </p:grpSpPr>
        <p:sp>
          <p:nvSpPr>
            <p:cNvPr id="511" name="Google Shape;511;p23">
              <a:extLst>
                <a:ext uri="{FF2B5EF4-FFF2-40B4-BE49-F238E27FC236}">
                  <a16:creationId xmlns:a16="http://schemas.microsoft.com/office/drawing/2014/main" id="{87BA7892-3729-E345-57F2-4CB68447219D}"/>
                </a:ext>
              </a:extLst>
            </p:cNvPr>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3">
              <a:extLst>
                <a:ext uri="{FF2B5EF4-FFF2-40B4-BE49-F238E27FC236}">
                  <a16:creationId xmlns:a16="http://schemas.microsoft.com/office/drawing/2014/main" id="{12E519EE-455F-C355-44C0-163D1B27FAF2}"/>
                </a:ext>
              </a:extLst>
            </p:cNvPr>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3">
              <a:extLst>
                <a:ext uri="{FF2B5EF4-FFF2-40B4-BE49-F238E27FC236}">
                  <a16:creationId xmlns:a16="http://schemas.microsoft.com/office/drawing/2014/main" id="{02CE966C-F1C8-B11E-A554-FDF3373A3157}"/>
                </a:ext>
              </a:extLst>
            </p:cNvPr>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3">
              <a:extLst>
                <a:ext uri="{FF2B5EF4-FFF2-40B4-BE49-F238E27FC236}">
                  <a16:creationId xmlns:a16="http://schemas.microsoft.com/office/drawing/2014/main" id="{E0980096-FCD9-213C-8E6D-38C197A8BDB5}"/>
                </a:ext>
              </a:extLst>
            </p:cNvPr>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3">
              <a:extLst>
                <a:ext uri="{FF2B5EF4-FFF2-40B4-BE49-F238E27FC236}">
                  <a16:creationId xmlns:a16="http://schemas.microsoft.com/office/drawing/2014/main" id="{A6762521-7A59-D806-5F13-254A49B2302B}"/>
                </a:ext>
              </a:extLst>
            </p:cNvPr>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3">
              <a:extLst>
                <a:ext uri="{FF2B5EF4-FFF2-40B4-BE49-F238E27FC236}">
                  <a16:creationId xmlns:a16="http://schemas.microsoft.com/office/drawing/2014/main" id="{3C581FE8-E0D2-A64B-18D8-B1F809312B2F}"/>
                </a:ext>
              </a:extLst>
            </p:cNvPr>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3">
              <a:extLst>
                <a:ext uri="{FF2B5EF4-FFF2-40B4-BE49-F238E27FC236}">
                  <a16:creationId xmlns:a16="http://schemas.microsoft.com/office/drawing/2014/main" id="{F3F647DB-5ECB-A388-449C-27C46E75925D}"/>
                </a:ext>
              </a:extLst>
            </p:cNvPr>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3">
              <a:extLst>
                <a:ext uri="{FF2B5EF4-FFF2-40B4-BE49-F238E27FC236}">
                  <a16:creationId xmlns:a16="http://schemas.microsoft.com/office/drawing/2014/main" id="{9AC5A27A-E41F-6A55-6C77-7B94A81F4E1C}"/>
                </a:ext>
              </a:extLst>
            </p:cNvPr>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3">
              <a:extLst>
                <a:ext uri="{FF2B5EF4-FFF2-40B4-BE49-F238E27FC236}">
                  <a16:creationId xmlns:a16="http://schemas.microsoft.com/office/drawing/2014/main" id="{E135E092-812C-AB4F-9617-3A2E9094C472}"/>
                </a:ext>
              </a:extLst>
            </p:cNvPr>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3">
              <a:extLst>
                <a:ext uri="{FF2B5EF4-FFF2-40B4-BE49-F238E27FC236}">
                  <a16:creationId xmlns:a16="http://schemas.microsoft.com/office/drawing/2014/main" id="{124E369C-890F-6EBC-D1A2-D6600DD53EB7}"/>
                </a:ext>
              </a:extLst>
            </p:cNvPr>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3">
              <a:extLst>
                <a:ext uri="{FF2B5EF4-FFF2-40B4-BE49-F238E27FC236}">
                  <a16:creationId xmlns:a16="http://schemas.microsoft.com/office/drawing/2014/main" id="{F399B599-A6EB-0A1B-C9FD-42F3A63E6944}"/>
                </a:ext>
              </a:extLst>
            </p:cNvPr>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Gambar 4">
            <a:extLst>
              <a:ext uri="{FF2B5EF4-FFF2-40B4-BE49-F238E27FC236}">
                <a16:creationId xmlns:a16="http://schemas.microsoft.com/office/drawing/2014/main" id="{D503E32E-2077-2739-B919-2B053B6B76E2}"/>
              </a:ext>
            </a:extLst>
          </p:cNvPr>
          <p:cNvPicPr>
            <a:picLocks noChangeAspect="1"/>
          </p:cNvPicPr>
          <p:nvPr/>
        </p:nvPicPr>
        <p:blipFill>
          <a:blip r:embed="rId3"/>
          <a:stretch>
            <a:fillRect/>
          </a:stretch>
        </p:blipFill>
        <p:spPr>
          <a:xfrm>
            <a:off x="8563896" y="1318521"/>
            <a:ext cx="3473619" cy="3538682"/>
          </a:xfrm>
          <a:prstGeom prst="rect">
            <a:avLst/>
          </a:prstGeom>
        </p:spPr>
      </p:pic>
      <p:pic>
        <p:nvPicPr>
          <p:cNvPr id="8" name="Gambar 7">
            <a:extLst>
              <a:ext uri="{FF2B5EF4-FFF2-40B4-BE49-F238E27FC236}">
                <a16:creationId xmlns:a16="http://schemas.microsoft.com/office/drawing/2014/main" id="{A2EB1440-0660-9BAE-7BDB-9B80C8064D70}"/>
              </a:ext>
            </a:extLst>
          </p:cNvPr>
          <p:cNvPicPr>
            <a:picLocks noChangeAspect="1"/>
          </p:cNvPicPr>
          <p:nvPr/>
        </p:nvPicPr>
        <p:blipFill>
          <a:blip r:embed="rId4"/>
          <a:stretch>
            <a:fillRect/>
          </a:stretch>
        </p:blipFill>
        <p:spPr>
          <a:xfrm>
            <a:off x="6232678" y="1318521"/>
            <a:ext cx="2208649" cy="4272766"/>
          </a:xfrm>
          <a:prstGeom prst="rect">
            <a:avLst/>
          </a:prstGeom>
        </p:spPr>
      </p:pic>
      <p:sp>
        <p:nvSpPr>
          <p:cNvPr id="2" name="Google Shape;464;p18">
            <a:extLst>
              <a:ext uri="{FF2B5EF4-FFF2-40B4-BE49-F238E27FC236}">
                <a16:creationId xmlns:a16="http://schemas.microsoft.com/office/drawing/2014/main" id="{9D242FC0-8522-3597-28ED-C2F68634C46E}"/>
              </a:ext>
            </a:extLst>
          </p:cNvPr>
          <p:cNvSpPr txBox="1">
            <a:spLocks/>
          </p:cNvSpPr>
          <p:nvPr/>
        </p:nvSpPr>
        <p:spPr>
          <a:xfrm>
            <a:off x="1619506" y="565766"/>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1pPr>
            <a:lvl2pPr marL="914400" marR="0" lvl="1"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2pPr>
            <a:lvl3pPr marL="1371600" marR="0" lvl="2"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3pPr>
            <a:lvl4pPr marL="1828800" marR="0" lvl="3"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4pPr>
            <a:lvl5pPr marL="2286000" marR="0" lvl="4"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5pPr>
            <a:lvl6pPr marL="2743200" marR="0" lvl="5"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6pPr>
            <a:lvl7pPr marL="3200400" marR="0" lvl="6"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7pPr>
            <a:lvl8pPr marL="3657600" marR="0" lvl="7"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8pPr>
            <a:lvl9pPr marL="4114800" marR="0" lvl="8" indent="-342900" algn="ctr" rtl="0">
              <a:lnSpc>
                <a:spcPct val="115000"/>
              </a:lnSpc>
              <a:spcBef>
                <a:spcPts val="2100"/>
              </a:spcBef>
              <a:spcAft>
                <a:spcPts val="210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9pPr>
          </a:lstStyle>
          <a:p>
            <a:pPr marL="0" indent="0">
              <a:buFont typeface="Poppins Light"/>
              <a:buNone/>
            </a:pPr>
            <a:r>
              <a:rPr lang="id-ID" dirty="0"/>
              <a:t>Algoritma </a:t>
            </a:r>
            <a:r>
              <a:rPr lang="en-US" noProof="1"/>
              <a:t>N</a:t>
            </a:r>
            <a:r>
              <a:rPr lang="id-ID" noProof="1"/>
              <a:t>earest </a:t>
            </a:r>
            <a:r>
              <a:rPr lang="en-US" noProof="1"/>
              <a:t>N</a:t>
            </a:r>
            <a:r>
              <a:rPr lang="id-ID" noProof="1"/>
              <a:t>eighbor</a:t>
            </a:r>
            <a:endParaRPr lang="id-ID" dirty="0"/>
          </a:p>
        </p:txBody>
      </p:sp>
      <p:pic>
        <p:nvPicPr>
          <p:cNvPr id="3" name="Gambar 2">
            <a:extLst>
              <a:ext uri="{FF2B5EF4-FFF2-40B4-BE49-F238E27FC236}">
                <a16:creationId xmlns:a16="http://schemas.microsoft.com/office/drawing/2014/main" id="{7C8FB812-721D-73C8-D559-7223D2E861A1}"/>
              </a:ext>
            </a:extLst>
          </p:cNvPr>
          <p:cNvPicPr>
            <a:picLocks noChangeAspect="1"/>
          </p:cNvPicPr>
          <p:nvPr/>
        </p:nvPicPr>
        <p:blipFill>
          <a:blip r:embed="rId5"/>
          <a:stretch>
            <a:fillRect/>
          </a:stretch>
        </p:blipFill>
        <p:spPr>
          <a:xfrm>
            <a:off x="135541" y="1328736"/>
            <a:ext cx="2208650" cy="4272766"/>
          </a:xfrm>
          <a:prstGeom prst="rect">
            <a:avLst/>
          </a:prstGeom>
        </p:spPr>
      </p:pic>
      <p:pic>
        <p:nvPicPr>
          <p:cNvPr id="9" name="Gambar 8">
            <a:extLst>
              <a:ext uri="{FF2B5EF4-FFF2-40B4-BE49-F238E27FC236}">
                <a16:creationId xmlns:a16="http://schemas.microsoft.com/office/drawing/2014/main" id="{7D62EE2E-BD7E-6644-0CD2-F204E480EF7F}"/>
              </a:ext>
            </a:extLst>
          </p:cNvPr>
          <p:cNvPicPr>
            <a:picLocks noChangeAspect="1"/>
          </p:cNvPicPr>
          <p:nvPr/>
        </p:nvPicPr>
        <p:blipFill>
          <a:blip r:embed="rId6"/>
          <a:stretch>
            <a:fillRect/>
          </a:stretch>
        </p:blipFill>
        <p:spPr>
          <a:xfrm>
            <a:off x="2448583" y="1328886"/>
            <a:ext cx="3352941" cy="3415743"/>
          </a:xfrm>
          <a:prstGeom prst="rect">
            <a:avLst/>
          </a:prstGeom>
        </p:spPr>
      </p:pic>
    </p:spTree>
    <p:extLst>
      <p:ext uri="{BB962C8B-B14F-4D97-AF65-F5344CB8AC3E}">
        <p14:creationId xmlns:p14="http://schemas.microsoft.com/office/powerpoint/2010/main" val="25355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grpSp>
        <p:nvGrpSpPr>
          <p:cNvPr id="502" name="Google Shape;502;p23"/>
          <p:cNvGrpSpPr/>
          <p:nvPr/>
        </p:nvGrpSpPr>
        <p:grpSpPr>
          <a:xfrm>
            <a:off x="0" y="0"/>
            <a:ext cx="3914700" cy="6858000"/>
            <a:chOff x="0" y="0"/>
            <a:chExt cx="3914700" cy="6858000"/>
          </a:xfrm>
        </p:grpSpPr>
        <p:sp>
          <p:nvSpPr>
            <p:cNvPr id="503" name="Google Shape;503;p23"/>
            <p:cNvSpPr/>
            <p:nvPr/>
          </p:nvSpPr>
          <p:spPr>
            <a:xfrm>
              <a:off x="0" y="0"/>
              <a:ext cx="39147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8" name="Google Shape;508;p23"/>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3"/>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0" name="Google Shape;510;p23"/>
          <p:cNvGrpSpPr/>
          <p:nvPr/>
        </p:nvGrpSpPr>
        <p:grpSpPr>
          <a:xfrm rot="5400000">
            <a:off x="77924" y="25566"/>
            <a:ext cx="1346110" cy="1501974"/>
            <a:chOff x="6415621" y="443747"/>
            <a:chExt cx="1388458" cy="1549225"/>
          </a:xfrm>
        </p:grpSpPr>
        <p:sp>
          <p:nvSpPr>
            <p:cNvPr id="511" name="Google Shape;511;p23"/>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3"/>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3"/>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3"/>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3"/>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3"/>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3"/>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3"/>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3"/>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3"/>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3"/>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Gambar 3">
            <a:extLst>
              <a:ext uri="{FF2B5EF4-FFF2-40B4-BE49-F238E27FC236}">
                <a16:creationId xmlns:a16="http://schemas.microsoft.com/office/drawing/2014/main" id="{469336BF-B5B9-F660-DF6E-E69E2FE29335}"/>
              </a:ext>
            </a:extLst>
          </p:cNvPr>
          <p:cNvPicPr>
            <a:picLocks noChangeAspect="1"/>
          </p:cNvPicPr>
          <p:nvPr/>
        </p:nvPicPr>
        <p:blipFill>
          <a:blip r:embed="rId3"/>
          <a:stretch>
            <a:fillRect/>
          </a:stretch>
        </p:blipFill>
        <p:spPr>
          <a:xfrm>
            <a:off x="2291737" y="1199373"/>
            <a:ext cx="3513736" cy="4379440"/>
          </a:xfrm>
          <a:prstGeom prst="rect">
            <a:avLst/>
          </a:prstGeom>
        </p:spPr>
      </p:pic>
      <p:pic>
        <p:nvPicPr>
          <p:cNvPr id="6" name="Gambar 5">
            <a:extLst>
              <a:ext uri="{FF2B5EF4-FFF2-40B4-BE49-F238E27FC236}">
                <a16:creationId xmlns:a16="http://schemas.microsoft.com/office/drawing/2014/main" id="{F95061CD-3CB0-3C87-FFB9-C7667EE39631}"/>
              </a:ext>
            </a:extLst>
          </p:cNvPr>
          <p:cNvPicPr>
            <a:picLocks noChangeAspect="1"/>
          </p:cNvPicPr>
          <p:nvPr/>
        </p:nvPicPr>
        <p:blipFill>
          <a:blip r:embed="rId4"/>
          <a:stretch>
            <a:fillRect/>
          </a:stretch>
        </p:blipFill>
        <p:spPr>
          <a:xfrm>
            <a:off x="6206437" y="1366273"/>
            <a:ext cx="3971257" cy="4045640"/>
          </a:xfrm>
          <a:prstGeom prst="rect">
            <a:avLst/>
          </a:prstGeom>
        </p:spPr>
      </p:pic>
      <p:sp>
        <p:nvSpPr>
          <p:cNvPr id="9" name="Google Shape;464;p18">
            <a:extLst>
              <a:ext uri="{FF2B5EF4-FFF2-40B4-BE49-F238E27FC236}">
                <a16:creationId xmlns:a16="http://schemas.microsoft.com/office/drawing/2014/main" id="{793ACB0A-1F5F-B568-8267-D783BF494FC4}"/>
              </a:ext>
            </a:extLst>
          </p:cNvPr>
          <p:cNvSpPr txBox="1">
            <a:spLocks/>
          </p:cNvSpPr>
          <p:nvPr/>
        </p:nvSpPr>
        <p:spPr>
          <a:xfrm>
            <a:off x="1619506" y="565766"/>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1pPr>
            <a:lvl2pPr marL="914400" marR="0" lvl="1"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2pPr>
            <a:lvl3pPr marL="1371600" marR="0" lvl="2"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3pPr>
            <a:lvl4pPr marL="1828800" marR="0" lvl="3"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4pPr>
            <a:lvl5pPr marL="2286000" marR="0" lvl="4"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5pPr>
            <a:lvl6pPr marL="2743200" marR="0" lvl="5"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6pPr>
            <a:lvl7pPr marL="3200400" marR="0" lvl="6"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7pPr>
            <a:lvl8pPr marL="3657600" marR="0" lvl="7"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8pPr>
            <a:lvl9pPr marL="4114800" marR="0" lvl="8" indent="-342900" algn="ctr" rtl="0">
              <a:lnSpc>
                <a:spcPct val="115000"/>
              </a:lnSpc>
              <a:spcBef>
                <a:spcPts val="2100"/>
              </a:spcBef>
              <a:spcAft>
                <a:spcPts val="210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9pPr>
          </a:lstStyle>
          <a:p>
            <a:pPr marL="0" indent="0">
              <a:buFont typeface="Poppins Light"/>
              <a:buNone/>
            </a:pPr>
            <a:r>
              <a:rPr lang="id-ID" dirty="0"/>
              <a:t>Algoritma </a:t>
            </a:r>
            <a:r>
              <a:rPr lang="en-US" noProof="1"/>
              <a:t>N</a:t>
            </a:r>
            <a:r>
              <a:rPr lang="id-ID" noProof="1"/>
              <a:t>earest </a:t>
            </a:r>
            <a:r>
              <a:rPr lang="en-US" noProof="1"/>
              <a:t>N</a:t>
            </a:r>
            <a:r>
              <a:rPr lang="id-ID" noProof="1"/>
              <a:t>eighbor</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
          <a:extLst>
            <a:ext uri="{FF2B5EF4-FFF2-40B4-BE49-F238E27FC236}">
              <a16:creationId xmlns:a16="http://schemas.microsoft.com/office/drawing/2014/main" id="{97F4E0FB-9559-99E2-C367-2DB757FDBDFA}"/>
            </a:ext>
          </a:extLst>
        </p:cNvPr>
        <p:cNvGrpSpPr/>
        <p:nvPr/>
      </p:nvGrpSpPr>
      <p:grpSpPr>
        <a:xfrm>
          <a:off x="0" y="0"/>
          <a:ext cx="0" cy="0"/>
          <a:chOff x="0" y="0"/>
          <a:chExt cx="0" cy="0"/>
        </a:xfrm>
      </p:grpSpPr>
      <p:sp>
        <p:nvSpPr>
          <p:cNvPr id="4" name="Google Shape;464;p18">
            <a:extLst>
              <a:ext uri="{FF2B5EF4-FFF2-40B4-BE49-F238E27FC236}">
                <a16:creationId xmlns:a16="http://schemas.microsoft.com/office/drawing/2014/main" id="{8DB499F8-63EB-B5FF-C5D0-B238BC8FFBE6}"/>
              </a:ext>
            </a:extLst>
          </p:cNvPr>
          <p:cNvSpPr txBox="1">
            <a:spLocks/>
          </p:cNvSpPr>
          <p:nvPr/>
        </p:nvSpPr>
        <p:spPr>
          <a:xfrm>
            <a:off x="1466056" y="3029587"/>
            <a:ext cx="9259887" cy="79882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noProof="1"/>
              <a:t>Membuat kontur skeleton dan menambahkan daftar jarak algoritma euclideannya (x, y) serta jarak antar titiknya  </a:t>
            </a:r>
          </a:p>
        </p:txBody>
      </p:sp>
    </p:spTree>
    <p:extLst>
      <p:ext uri="{BB962C8B-B14F-4D97-AF65-F5344CB8AC3E}">
        <p14:creationId xmlns:p14="http://schemas.microsoft.com/office/powerpoint/2010/main" val="167599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0" name="Google Shape;490;p21"/>
          <p:cNvSpPr txBox="1">
            <a:spLocks noGrp="1"/>
          </p:cNvSpPr>
          <p:nvPr>
            <p:ph type="body" idx="1"/>
          </p:nvPr>
        </p:nvSpPr>
        <p:spPr>
          <a:xfrm>
            <a:off x="4168319" y="634182"/>
            <a:ext cx="3235371" cy="52111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CONTOH HASIL KONTURING</a:t>
            </a:r>
            <a:endParaRPr dirty="0"/>
          </a:p>
        </p:txBody>
      </p:sp>
      <p:pic>
        <p:nvPicPr>
          <p:cNvPr id="3" name="Gambar 2">
            <a:extLst>
              <a:ext uri="{FF2B5EF4-FFF2-40B4-BE49-F238E27FC236}">
                <a16:creationId xmlns:a16="http://schemas.microsoft.com/office/drawing/2014/main" id="{AD2CE770-4F2C-4DDB-22B5-57E59DA02C81}"/>
              </a:ext>
            </a:extLst>
          </p:cNvPr>
          <p:cNvPicPr>
            <a:picLocks noChangeAspect="1"/>
          </p:cNvPicPr>
          <p:nvPr/>
        </p:nvPicPr>
        <p:blipFill>
          <a:blip r:embed="rId3"/>
          <a:stretch>
            <a:fillRect/>
          </a:stretch>
        </p:blipFill>
        <p:spPr>
          <a:xfrm>
            <a:off x="1139790" y="1366683"/>
            <a:ext cx="2138589" cy="4857135"/>
          </a:xfrm>
          <a:prstGeom prst="rect">
            <a:avLst/>
          </a:prstGeom>
        </p:spPr>
      </p:pic>
      <p:pic>
        <p:nvPicPr>
          <p:cNvPr id="5" name="Gambar 4">
            <a:extLst>
              <a:ext uri="{FF2B5EF4-FFF2-40B4-BE49-F238E27FC236}">
                <a16:creationId xmlns:a16="http://schemas.microsoft.com/office/drawing/2014/main" id="{0371CC9A-3093-8F25-EEAF-C05EA43459D5}"/>
              </a:ext>
            </a:extLst>
          </p:cNvPr>
          <p:cNvPicPr>
            <a:picLocks noChangeAspect="1"/>
          </p:cNvPicPr>
          <p:nvPr/>
        </p:nvPicPr>
        <p:blipFill>
          <a:blip r:embed="rId4"/>
          <a:stretch>
            <a:fillRect/>
          </a:stretch>
        </p:blipFill>
        <p:spPr>
          <a:xfrm>
            <a:off x="7120147" y="1366683"/>
            <a:ext cx="4041572" cy="4857135"/>
          </a:xfrm>
          <a:prstGeom prst="rect">
            <a:avLst/>
          </a:prstGeom>
        </p:spPr>
      </p:pic>
      <p:pic>
        <p:nvPicPr>
          <p:cNvPr id="7" name="Gambar 6">
            <a:extLst>
              <a:ext uri="{FF2B5EF4-FFF2-40B4-BE49-F238E27FC236}">
                <a16:creationId xmlns:a16="http://schemas.microsoft.com/office/drawing/2014/main" id="{48A4F6F4-ABAF-F34E-FD56-72D81863EA84}"/>
              </a:ext>
            </a:extLst>
          </p:cNvPr>
          <p:cNvPicPr>
            <a:picLocks noChangeAspect="1"/>
          </p:cNvPicPr>
          <p:nvPr/>
        </p:nvPicPr>
        <p:blipFill>
          <a:blip r:embed="rId5"/>
          <a:stretch>
            <a:fillRect/>
          </a:stretch>
        </p:blipFill>
        <p:spPr>
          <a:xfrm>
            <a:off x="4048412" y="1366683"/>
            <a:ext cx="2301702" cy="4857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3"/>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3"/>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33"/>
          <p:cNvGrpSpPr/>
          <p:nvPr/>
        </p:nvGrpSpPr>
        <p:grpSpPr>
          <a:xfrm rot="5400000">
            <a:off x="77924" y="25566"/>
            <a:ext cx="1346110" cy="1501974"/>
            <a:chOff x="6415621" y="443747"/>
            <a:chExt cx="1388458" cy="1549225"/>
          </a:xfrm>
        </p:grpSpPr>
        <p:sp>
          <p:nvSpPr>
            <p:cNvPr id="674" name="Google Shape;674;p33"/>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3"/>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3"/>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3"/>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3"/>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3"/>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3"/>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3"/>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3"/>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3"/>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3"/>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490;p21">
            <a:extLst>
              <a:ext uri="{FF2B5EF4-FFF2-40B4-BE49-F238E27FC236}">
                <a16:creationId xmlns:a16="http://schemas.microsoft.com/office/drawing/2014/main" id="{042B402D-CEC5-F276-D6D5-0590F747E9BF}"/>
              </a:ext>
            </a:extLst>
          </p:cNvPr>
          <p:cNvSpPr txBox="1">
            <a:spLocks/>
          </p:cNvSpPr>
          <p:nvPr/>
        </p:nvSpPr>
        <p:spPr>
          <a:xfrm>
            <a:off x="3990446" y="301115"/>
            <a:ext cx="5084728"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id-ID" noProof="1">
                <a:latin typeface="Poppins Light" panose="00000400000000000000" pitchFamily="2" charset="0"/>
                <a:cs typeface="Poppins Light" panose="00000400000000000000" pitchFamily="2" charset="0"/>
              </a:rPr>
              <a:t>JARAK EUCLIDEAN Algoritma GREEDY</a:t>
            </a:r>
          </a:p>
        </p:txBody>
      </p:sp>
      <p:pic>
        <p:nvPicPr>
          <p:cNvPr id="3" name="Gambar 2">
            <a:extLst>
              <a:ext uri="{FF2B5EF4-FFF2-40B4-BE49-F238E27FC236}">
                <a16:creationId xmlns:a16="http://schemas.microsoft.com/office/drawing/2014/main" id="{AA443432-C589-39C8-4F4F-244A1872A94F}"/>
              </a:ext>
            </a:extLst>
          </p:cNvPr>
          <p:cNvPicPr>
            <a:picLocks noChangeAspect="1"/>
          </p:cNvPicPr>
          <p:nvPr/>
        </p:nvPicPr>
        <p:blipFill>
          <a:blip r:embed="rId3"/>
          <a:stretch>
            <a:fillRect/>
          </a:stretch>
        </p:blipFill>
        <p:spPr>
          <a:xfrm>
            <a:off x="1024404" y="953706"/>
            <a:ext cx="2220992" cy="5522319"/>
          </a:xfrm>
          <a:prstGeom prst="rect">
            <a:avLst/>
          </a:prstGeom>
        </p:spPr>
      </p:pic>
      <p:pic>
        <p:nvPicPr>
          <p:cNvPr id="11" name="Gambar 10">
            <a:extLst>
              <a:ext uri="{FF2B5EF4-FFF2-40B4-BE49-F238E27FC236}">
                <a16:creationId xmlns:a16="http://schemas.microsoft.com/office/drawing/2014/main" id="{1036DDC9-2538-CABF-5849-7D4C5A456712}"/>
              </a:ext>
            </a:extLst>
          </p:cNvPr>
          <p:cNvPicPr>
            <a:picLocks noChangeAspect="1"/>
          </p:cNvPicPr>
          <p:nvPr/>
        </p:nvPicPr>
        <p:blipFill>
          <a:blip r:embed="rId4"/>
          <a:stretch>
            <a:fillRect/>
          </a:stretch>
        </p:blipFill>
        <p:spPr>
          <a:xfrm>
            <a:off x="3688555" y="953706"/>
            <a:ext cx="2407445" cy="5522319"/>
          </a:xfrm>
          <a:prstGeom prst="rect">
            <a:avLst/>
          </a:prstGeom>
        </p:spPr>
      </p:pic>
      <p:pic>
        <p:nvPicPr>
          <p:cNvPr id="7" name="Gambar 6">
            <a:extLst>
              <a:ext uri="{FF2B5EF4-FFF2-40B4-BE49-F238E27FC236}">
                <a16:creationId xmlns:a16="http://schemas.microsoft.com/office/drawing/2014/main" id="{79C149FD-B501-9DBA-EF35-81CA477F5174}"/>
              </a:ext>
            </a:extLst>
          </p:cNvPr>
          <p:cNvPicPr>
            <a:picLocks noChangeAspect="1"/>
          </p:cNvPicPr>
          <p:nvPr/>
        </p:nvPicPr>
        <p:blipFill>
          <a:blip r:embed="rId5"/>
          <a:stretch>
            <a:fillRect/>
          </a:stretch>
        </p:blipFill>
        <p:spPr>
          <a:xfrm>
            <a:off x="6438715" y="940343"/>
            <a:ext cx="4450706" cy="5526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0">
          <a:extLst>
            <a:ext uri="{FF2B5EF4-FFF2-40B4-BE49-F238E27FC236}">
              <a16:creationId xmlns:a16="http://schemas.microsoft.com/office/drawing/2014/main" id="{84A1F41A-BEEE-8862-FBEC-FADD4504D30E}"/>
            </a:ext>
          </a:extLst>
        </p:cNvPr>
        <p:cNvGrpSpPr/>
        <p:nvPr/>
      </p:nvGrpSpPr>
      <p:grpSpPr>
        <a:xfrm>
          <a:off x="0" y="0"/>
          <a:ext cx="0" cy="0"/>
          <a:chOff x="0" y="0"/>
          <a:chExt cx="0" cy="0"/>
        </a:xfrm>
      </p:grpSpPr>
      <p:sp>
        <p:nvSpPr>
          <p:cNvPr id="671" name="Google Shape;671;p33">
            <a:extLst>
              <a:ext uri="{FF2B5EF4-FFF2-40B4-BE49-F238E27FC236}">
                <a16:creationId xmlns:a16="http://schemas.microsoft.com/office/drawing/2014/main" id="{A391BE8D-E516-DC1E-02C6-15B5AB1115B8}"/>
              </a:ext>
            </a:extLst>
          </p:cNvPr>
          <p:cNvSpPr/>
          <p:nvPr/>
        </p:nvSpPr>
        <p:spPr>
          <a:xfrm rot="5400000">
            <a:off x="638833" y="396572"/>
            <a:ext cx="1195509" cy="648389"/>
          </a:xfrm>
          <a:custGeom>
            <a:avLst/>
            <a:gdLst/>
            <a:ahLst/>
            <a:cxnLst/>
            <a:rect l="l" t="t" r="r" b="b"/>
            <a:pathLst>
              <a:path w="1449102" h="785926" extrusionOk="0">
                <a:moveTo>
                  <a:pt x="175981" y="9058"/>
                </a:moveTo>
                <a:cubicBezTo>
                  <a:pt x="-131582" y="-3181"/>
                  <a:pt x="51584" y="332175"/>
                  <a:pt x="79683" y="378504"/>
                </a:cubicBezTo>
                <a:cubicBezTo>
                  <a:pt x="192268" y="564175"/>
                  <a:pt x="271136" y="696459"/>
                  <a:pt x="492115" y="755771"/>
                </a:cubicBezTo>
                <a:cubicBezTo>
                  <a:pt x="713191" y="815140"/>
                  <a:pt x="965127" y="786937"/>
                  <a:pt x="1169915" y="670360"/>
                </a:cubicBezTo>
                <a:cubicBezTo>
                  <a:pt x="1326505" y="581225"/>
                  <a:pt x="1412136" y="306734"/>
                  <a:pt x="1439853" y="203425"/>
                </a:cubicBezTo>
                <a:cubicBezTo>
                  <a:pt x="1472143" y="83134"/>
                  <a:pt x="1424042" y="-7315"/>
                  <a:pt x="1229541" y="467"/>
                </a:cubicBezTo>
                <a:cubicBezTo>
                  <a:pt x="951221" y="11592"/>
                  <a:pt x="498307" y="21879"/>
                  <a:pt x="175981" y="9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3">
            <a:extLst>
              <a:ext uri="{FF2B5EF4-FFF2-40B4-BE49-F238E27FC236}">
                <a16:creationId xmlns:a16="http://schemas.microsoft.com/office/drawing/2014/main" id="{BE5D2C89-ADA6-7F00-666F-E55393DDC429}"/>
              </a:ext>
            </a:extLst>
          </p:cNvPr>
          <p:cNvSpPr/>
          <p:nvPr/>
        </p:nvSpPr>
        <p:spPr>
          <a:xfrm rot="5400000">
            <a:off x="1561238" y="488593"/>
            <a:ext cx="465122" cy="465106"/>
          </a:xfrm>
          <a:custGeom>
            <a:avLst/>
            <a:gdLst/>
            <a:ahLst/>
            <a:cxnLst/>
            <a:rect l="l" t="t" r="r" b="b"/>
            <a:pathLst>
              <a:path w="563784" h="563765" extrusionOk="0">
                <a:moveTo>
                  <a:pt x="0" y="281883"/>
                </a:moveTo>
                <a:cubicBezTo>
                  <a:pt x="0" y="126206"/>
                  <a:pt x="126206" y="0"/>
                  <a:pt x="281844" y="0"/>
                </a:cubicBezTo>
                <a:cubicBezTo>
                  <a:pt x="437578" y="0"/>
                  <a:pt x="563784" y="126206"/>
                  <a:pt x="563784" y="281883"/>
                </a:cubicBezTo>
                <a:cubicBezTo>
                  <a:pt x="563784" y="437559"/>
                  <a:pt x="437578" y="563766"/>
                  <a:pt x="281844" y="563766"/>
                </a:cubicBezTo>
                <a:cubicBezTo>
                  <a:pt x="126206" y="563766"/>
                  <a:pt x="0" y="437559"/>
                  <a:pt x="0" y="2818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33">
            <a:extLst>
              <a:ext uri="{FF2B5EF4-FFF2-40B4-BE49-F238E27FC236}">
                <a16:creationId xmlns:a16="http://schemas.microsoft.com/office/drawing/2014/main" id="{4D50E225-37DD-9280-AF6B-4D86F2E65993}"/>
              </a:ext>
            </a:extLst>
          </p:cNvPr>
          <p:cNvGrpSpPr/>
          <p:nvPr/>
        </p:nvGrpSpPr>
        <p:grpSpPr>
          <a:xfrm rot="5400000">
            <a:off x="77924" y="25566"/>
            <a:ext cx="1346110" cy="1501974"/>
            <a:chOff x="6415621" y="443747"/>
            <a:chExt cx="1388458" cy="1549225"/>
          </a:xfrm>
        </p:grpSpPr>
        <p:sp>
          <p:nvSpPr>
            <p:cNvPr id="674" name="Google Shape;674;p33">
              <a:extLst>
                <a:ext uri="{FF2B5EF4-FFF2-40B4-BE49-F238E27FC236}">
                  <a16:creationId xmlns:a16="http://schemas.microsoft.com/office/drawing/2014/main" id="{D13F5E61-D184-EA8C-BAD9-F16A7B491612}"/>
                </a:ext>
              </a:extLst>
            </p:cNvPr>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3">
              <a:extLst>
                <a:ext uri="{FF2B5EF4-FFF2-40B4-BE49-F238E27FC236}">
                  <a16:creationId xmlns:a16="http://schemas.microsoft.com/office/drawing/2014/main" id="{75B55766-0C91-28A8-DB0F-A0EC8C6638F7}"/>
                </a:ext>
              </a:extLst>
            </p:cNvPr>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3">
              <a:extLst>
                <a:ext uri="{FF2B5EF4-FFF2-40B4-BE49-F238E27FC236}">
                  <a16:creationId xmlns:a16="http://schemas.microsoft.com/office/drawing/2014/main" id="{04106CD8-469B-413E-FF51-3133A369AA71}"/>
                </a:ext>
              </a:extLst>
            </p:cNvPr>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3">
              <a:extLst>
                <a:ext uri="{FF2B5EF4-FFF2-40B4-BE49-F238E27FC236}">
                  <a16:creationId xmlns:a16="http://schemas.microsoft.com/office/drawing/2014/main" id="{39241AAD-0599-7C6F-90C3-11F910B77E23}"/>
                </a:ext>
              </a:extLst>
            </p:cNvPr>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3">
              <a:extLst>
                <a:ext uri="{FF2B5EF4-FFF2-40B4-BE49-F238E27FC236}">
                  <a16:creationId xmlns:a16="http://schemas.microsoft.com/office/drawing/2014/main" id="{2F33C35E-9DCA-26C0-C1DF-39C691EE5988}"/>
                </a:ext>
              </a:extLst>
            </p:cNvPr>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3">
              <a:extLst>
                <a:ext uri="{FF2B5EF4-FFF2-40B4-BE49-F238E27FC236}">
                  <a16:creationId xmlns:a16="http://schemas.microsoft.com/office/drawing/2014/main" id="{B8452344-2E2E-ADE4-F2E4-94DF525D80C4}"/>
                </a:ext>
              </a:extLst>
            </p:cNvPr>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3">
              <a:extLst>
                <a:ext uri="{FF2B5EF4-FFF2-40B4-BE49-F238E27FC236}">
                  <a16:creationId xmlns:a16="http://schemas.microsoft.com/office/drawing/2014/main" id="{9C118999-D190-92F0-41A5-BBE488EF61C3}"/>
                </a:ext>
              </a:extLst>
            </p:cNvPr>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3">
              <a:extLst>
                <a:ext uri="{FF2B5EF4-FFF2-40B4-BE49-F238E27FC236}">
                  <a16:creationId xmlns:a16="http://schemas.microsoft.com/office/drawing/2014/main" id="{938423C4-1772-1D94-211B-103906ABA725}"/>
                </a:ext>
              </a:extLst>
            </p:cNvPr>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3">
              <a:extLst>
                <a:ext uri="{FF2B5EF4-FFF2-40B4-BE49-F238E27FC236}">
                  <a16:creationId xmlns:a16="http://schemas.microsoft.com/office/drawing/2014/main" id="{1C9BA515-BFAD-FD18-5037-1C4219DE8276}"/>
                </a:ext>
              </a:extLst>
            </p:cNvPr>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3">
              <a:extLst>
                <a:ext uri="{FF2B5EF4-FFF2-40B4-BE49-F238E27FC236}">
                  <a16:creationId xmlns:a16="http://schemas.microsoft.com/office/drawing/2014/main" id="{3086FD43-A8AA-6044-A8C7-4FAD10ECFB3C}"/>
                </a:ext>
              </a:extLst>
            </p:cNvPr>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3">
              <a:extLst>
                <a:ext uri="{FF2B5EF4-FFF2-40B4-BE49-F238E27FC236}">
                  <a16:creationId xmlns:a16="http://schemas.microsoft.com/office/drawing/2014/main" id="{1D04790B-2769-7738-3393-2A3059DDC8B2}"/>
                </a:ext>
              </a:extLst>
            </p:cNvPr>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490;p21">
            <a:extLst>
              <a:ext uri="{FF2B5EF4-FFF2-40B4-BE49-F238E27FC236}">
                <a16:creationId xmlns:a16="http://schemas.microsoft.com/office/drawing/2014/main" id="{7A24146B-7838-C5D5-2423-6CCF3C8C1934}"/>
              </a:ext>
            </a:extLst>
          </p:cNvPr>
          <p:cNvSpPr txBox="1">
            <a:spLocks/>
          </p:cNvSpPr>
          <p:nvPr/>
        </p:nvSpPr>
        <p:spPr>
          <a:xfrm>
            <a:off x="3990445" y="301115"/>
            <a:ext cx="4583283"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JARAK EUCLIDEAN ALGORITMA NN</a:t>
            </a:r>
          </a:p>
        </p:txBody>
      </p:sp>
      <p:pic>
        <p:nvPicPr>
          <p:cNvPr id="6" name="Gambar 5">
            <a:extLst>
              <a:ext uri="{FF2B5EF4-FFF2-40B4-BE49-F238E27FC236}">
                <a16:creationId xmlns:a16="http://schemas.microsoft.com/office/drawing/2014/main" id="{207AFD5E-2AD6-7F88-09A4-42D0EE6EFB72}"/>
              </a:ext>
            </a:extLst>
          </p:cNvPr>
          <p:cNvPicPr>
            <a:picLocks noChangeAspect="1"/>
          </p:cNvPicPr>
          <p:nvPr/>
        </p:nvPicPr>
        <p:blipFill>
          <a:blip r:embed="rId3"/>
          <a:stretch>
            <a:fillRect/>
          </a:stretch>
        </p:blipFill>
        <p:spPr>
          <a:xfrm>
            <a:off x="452618" y="1233746"/>
            <a:ext cx="3660932" cy="3836170"/>
          </a:xfrm>
          <a:prstGeom prst="rect">
            <a:avLst/>
          </a:prstGeom>
        </p:spPr>
      </p:pic>
      <p:pic>
        <p:nvPicPr>
          <p:cNvPr id="8" name="Gambar 7">
            <a:extLst>
              <a:ext uri="{FF2B5EF4-FFF2-40B4-BE49-F238E27FC236}">
                <a16:creationId xmlns:a16="http://schemas.microsoft.com/office/drawing/2014/main" id="{8C76951E-36B2-18A3-61DE-ADF93163A853}"/>
              </a:ext>
            </a:extLst>
          </p:cNvPr>
          <p:cNvPicPr>
            <a:picLocks noChangeAspect="1"/>
          </p:cNvPicPr>
          <p:nvPr/>
        </p:nvPicPr>
        <p:blipFill>
          <a:blip r:embed="rId4"/>
          <a:stretch>
            <a:fillRect/>
          </a:stretch>
        </p:blipFill>
        <p:spPr>
          <a:xfrm>
            <a:off x="4282319" y="1233746"/>
            <a:ext cx="3660932" cy="3836169"/>
          </a:xfrm>
          <a:prstGeom prst="rect">
            <a:avLst/>
          </a:prstGeom>
        </p:spPr>
      </p:pic>
      <p:pic>
        <p:nvPicPr>
          <p:cNvPr id="3" name="Gambar 2">
            <a:extLst>
              <a:ext uri="{FF2B5EF4-FFF2-40B4-BE49-F238E27FC236}">
                <a16:creationId xmlns:a16="http://schemas.microsoft.com/office/drawing/2014/main" id="{D2732A9F-0836-BF86-2659-B99E183CA737}"/>
              </a:ext>
            </a:extLst>
          </p:cNvPr>
          <p:cNvPicPr>
            <a:picLocks noChangeAspect="1"/>
          </p:cNvPicPr>
          <p:nvPr/>
        </p:nvPicPr>
        <p:blipFill>
          <a:blip r:embed="rId5"/>
          <a:stretch>
            <a:fillRect/>
          </a:stretch>
        </p:blipFill>
        <p:spPr>
          <a:xfrm>
            <a:off x="8112020" y="1199373"/>
            <a:ext cx="3660932" cy="3836169"/>
          </a:xfrm>
          <a:prstGeom prst="rect">
            <a:avLst/>
          </a:prstGeom>
        </p:spPr>
      </p:pic>
    </p:spTree>
    <p:extLst>
      <p:ext uri="{BB962C8B-B14F-4D97-AF65-F5344CB8AC3E}">
        <p14:creationId xmlns:p14="http://schemas.microsoft.com/office/powerpoint/2010/main" val="283945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2" name="Google Shape;464;p18">
            <a:extLst>
              <a:ext uri="{FF2B5EF4-FFF2-40B4-BE49-F238E27FC236}">
                <a16:creationId xmlns:a16="http://schemas.microsoft.com/office/drawing/2014/main" id="{CC031F5C-18F2-8EDB-92A3-4D47BC4E2921}"/>
              </a:ext>
            </a:extLst>
          </p:cNvPr>
          <p:cNvSpPr txBox="1">
            <a:spLocks/>
          </p:cNvSpPr>
          <p:nvPr/>
        </p:nvSpPr>
        <p:spPr>
          <a:xfrm>
            <a:off x="1466056" y="1500671"/>
            <a:ext cx="9259887" cy="38566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342900" algn="just">
              <a:buAutoNum type="arabicPeriod"/>
            </a:pPr>
            <a:r>
              <a:rPr lang="en-US" noProof="1"/>
              <a:t>Ketika bertemu jarak yang besar, maka harus dipotong/ditunda dulu tsp nya</a:t>
            </a:r>
          </a:p>
          <a:p>
            <a:pPr marL="342900" algn="just">
              <a:buAutoNum type="arabicPeriod"/>
            </a:pPr>
            <a:r>
              <a:rPr lang="en-US" noProof="1"/>
              <a:t>Kemudian prosesnya (pathnya) disimpan terlebih dahulu.</a:t>
            </a:r>
          </a:p>
          <a:p>
            <a:pPr marL="342900" algn="just">
              <a:buAutoNum type="arabicPeriod"/>
            </a:pPr>
            <a:r>
              <a:rPr lang="en-US" noProof="1"/>
              <a:t>Baru setelah itu langsung masuk lagi ke path selanjutnya (path setelah jarak terpanjang yang terpotong tadi) dan membuat TSP baru dengan Struktur TSP yang sama seperti TSP sebelumnya.</a:t>
            </a:r>
          </a:p>
          <a:p>
            <a:pPr marL="342900" algn="just">
              <a:buAutoNum type="arabicPeriod"/>
            </a:pPr>
            <a:r>
              <a:rPr lang="en-US" noProof="1"/>
              <a:t>Lakukan hal yang sama setiap kali menjumpai jalur yang Panjang.</a:t>
            </a:r>
          </a:p>
          <a:p>
            <a:pPr marL="342900" algn="just">
              <a:buAutoNum type="arabicPeriod"/>
            </a:pPr>
            <a:r>
              <a:rPr lang="en-US" noProof="1"/>
              <a:t>Maksimum Panjang jalurnya 3, jadi kalau Panjang yang akan dilalui melebihi 3 harus dipotong/ditunda dan membuat TSP baru untuk path selanjutnya.</a:t>
            </a:r>
          </a:p>
          <a:p>
            <a:pPr marL="342900" algn="just">
              <a:buAutoNum type="arabicPeriod"/>
            </a:pPr>
            <a:r>
              <a:rPr lang="en-US" noProof="1"/>
              <a:t> Titik awal diubah dari kanan ke kiri, diambil dari yang paling besar nilainya (kanan atas)</a:t>
            </a:r>
          </a:p>
          <a:p>
            <a:pPr marL="342900" algn="just">
              <a:buAutoNum type="arabicPeriod"/>
            </a:pPr>
            <a:r>
              <a:rPr lang="en-US" noProof="1"/>
              <a:t>Yang algoritma NN juga dilakukan hal yang sama</a:t>
            </a:r>
          </a:p>
          <a:p>
            <a:pPr marL="342900" algn="just">
              <a:buAutoNum type="arabicPeriod"/>
            </a:pPr>
            <a:r>
              <a:rPr lang="en-US" noProof="1"/>
              <a:t>Bagaimana perbandingan antara Algoritma Greedy dan NN</a:t>
            </a:r>
          </a:p>
          <a:p>
            <a:pPr marL="342900" algn="just">
              <a:buAutoNum type="arabicPeriod"/>
            </a:pPr>
            <a:endParaRPr lang="en-US" noProof="1"/>
          </a:p>
          <a:p>
            <a:pPr marL="342900" algn="just">
              <a:buAutoNum type="arabicPeriod"/>
            </a:pPr>
            <a:endParaRPr lang="en-US"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3" name="Gambar 2">
            <a:extLst>
              <a:ext uri="{FF2B5EF4-FFF2-40B4-BE49-F238E27FC236}">
                <a16:creationId xmlns:a16="http://schemas.microsoft.com/office/drawing/2014/main" id="{E364F3AC-33EE-4C88-1FA5-727D3F5D75AF}"/>
              </a:ext>
            </a:extLst>
          </p:cNvPr>
          <p:cNvPicPr>
            <a:picLocks noChangeAspect="1"/>
          </p:cNvPicPr>
          <p:nvPr/>
        </p:nvPicPr>
        <p:blipFill>
          <a:blip r:embed="rId3"/>
          <a:stretch>
            <a:fillRect/>
          </a:stretch>
        </p:blipFill>
        <p:spPr>
          <a:xfrm>
            <a:off x="204360" y="1229032"/>
            <a:ext cx="2233719" cy="5083277"/>
          </a:xfrm>
          <a:prstGeom prst="rect">
            <a:avLst/>
          </a:prstGeom>
        </p:spPr>
      </p:pic>
      <p:sp>
        <p:nvSpPr>
          <p:cNvPr id="4" name="Google Shape;490;p21">
            <a:extLst>
              <a:ext uri="{FF2B5EF4-FFF2-40B4-BE49-F238E27FC236}">
                <a16:creationId xmlns:a16="http://schemas.microsoft.com/office/drawing/2014/main" id="{E7E38933-95C4-49F3-9555-5BD32C589FB5}"/>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TSP GREEDY YANG JARAK BESARNYA SUDAH DI POTONG</a:t>
            </a:r>
          </a:p>
        </p:txBody>
      </p:sp>
      <p:pic>
        <p:nvPicPr>
          <p:cNvPr id="6" name="Gambar 5">
            <a:extLst>
              <a:ext uri="{FF2B5EF4-FFF2-40B4-BE49-F238E27FC236}">
                <a16:creationId xmlns:a16="http://schemas.microsoft.com/office/drawing/2014/main" id="{23F9951B-33BA-BAB6-5AD8-9301EAF33D8C}"/>
              </a:ext>
            </a:extLst>
          </p:cNvPr>
          <p:cNvPicPr>
            <a:picLocks noChangeAspect="1"/>
          </p:cNvPicPr>
          <p:nvPr/>
        </p:nvPicPr>
        <p:blipFill>
          <a:blip r:embed="rId4"/>
          <a:stretch>
            <a:fillRect/>
          </a:stretch>
        </p:blipFill>
        <p:spPr>
          <a:xfrm>
            <a:off x="2692993" y="1229032"/>
            <a:ext cx="3961199" cy="5083277"/>
          </a:xfrm>
          <a:prstGeom prst="rect">
            <a:avLst/>
          </a:prstGeom>
        </p:spPr>
      </p:pic>
      <p:sp>
        <p:nvSpPr>
          <p:cNvPr id="7" name="Google Shape;464;p18">
            <a:extLst>
              <a:ext uri="{FF2B5EF4-FFF2-40B4-BE49-F238E27FC236}">
                <a16:creationId xmlns:a16="http://schemas.microsoft.com/office/drawing/2014/main" id="{5E9FFEF4-9F5A-9FA1-BBC3-B765CBBF9D73}"/>
              </a:ext>
            </a:extLst>
          </p:cNvPr>
          <p:cNvSpPr txBox="1">
            <a:spLocks/>
          </p:cNvSpPr>
          <p:nvPr/>
        </p:nvSpPr>
        <p:spPr>
          <a:xfrm>
            <a:off x="7105751" y="1867512"/>
            <a:ext cx="4388158" cy="38063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285750" indent="-285750" algn="just">
              <a:buFont typeface="Arial" panose="020B0604020202020204" pitchFamily="34" charset="0"/>
              <a:buChar char="•"/>
            </a:pPr>
            <a:r>
              <a:rPr lang="en-US" noProof="1"/>
              <a:t>Titik biru adalah titik awal dan titik kuning adalah titik akhir.</a:t>
            </a:r>
          </a:p>
          <a:p>
            <a:pPr marL="285750" indent="-285750" algn="just">
              <a:buFont typeface="Arial" panose="020B0604020202020204" pitchFamily="34" charset="0"/>
              <a:buChar char="•"/>
            </a:pPr>
            <a:r>
              <a:rPr lang="en-US" noProof="1"/>
              <a:t>Pada gambar disamping titik awalnya dilakukan dari titik paling </a:t>
            </a:r>
            <a:r>
              <a:rPr lang="id-ID" noProof="1"/>
              <a:t>kiri atas</a:t>
            </a:r>
          </a:p>
          <a:p>
            <a:pPr marL="285750" indent="-285750" algn="just">
              <a:buFont typeface="Arial" panose="020B0604020202020204" pitchFamily="34" charset="0"/>
              <a:buChar char="•"/>
            </a:pPr>
            <a:r>
              <a:rPr lang="id-ID" noProof="1"/>
              <a:t>Berjalan menuju Ke titik terdekat (minimum Euclidean distance)</a:t>
            </a:r>
            <a:endParaRPr lang="en-US" noProof="1"/>
          </a:p>
          <a:p>
            <a:pPr marL="285750" indent="-285750" algn="just">
              <a:buFont typeface="Arial" panose="020B0604020202020204" pitchFamily="34" charset="0"/>
              <a:buChar char="•"/>
            </a:pPr>
            <a:r>
              <a:rPr lang="en-US" noProof="1"/>
              <a:t>Metode yang digunakan untuk pemotongan jalur pada algoritma Greedy TSP dengan batas jarak (JARAK_MAKSIMUM) yaitu metode threshold-based segmentation</a:t>
            </a:r>
          </a:p>
          <a:p>
            <a:pPr marL="285750" indent="-285750" algn="just">
              <a:buFont typeface="Arial" panose="020B0604020202020204" pitchFamily="34" charset="0"/>
              <a:buChar char="•"/>
            </a:pPr>
            <a:endParaRPr lang="id-ID"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8"/>
        <p:cNvGrpSpPr/>
        <p:nvPr/>
      </p:nvGrpSpPr>
      <p:grpSpPr>
        <a:xfrm>
          <a:off x="0" y="0"/>
          <a:ext cx="0" cy="0"/>
          <a:chOff x="0" y="0"/>
          <a:chExt cx="0" cy="0"/>
        </a:xfrm>
      </p:grpSpPr>
      <p:sp>
        <p:nvSpPr>
          <p:cNvPr id="6" name="Google Shape;464;p18">
            <a:extLst>
              <a:ext uri="{FF2B5EF4-FFF2-40B4-BE49-F238E27FC236}">
                <a16:creationId xmlns:a16="http://schemas.microsoft.com/office/drawing/2014/main" id="{B5C33508-EADD-74FC-2B2C-25D2E940BF21}"/>
              </a:ext>
            </a:extLst>
          </p:cNvPr>
          <p:cNvSpPr txBox="1">
            <a:spLocks/>
          </p:cNvSpPr>
          <p:nvPr/>
        </p:nvSpPr>
        <p:spPr>
          <a:xfrm>
            <a:off x="1526100" y="432711"/>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Gambar Asli</a:t>
            </a:r>
            <a:endParaRPr lang="id-ID" dirty="0"/>
          </a:p>
        </p:txBody>
      </p:sp>
      <p:sp>
        <p:nvSpPr>
          <p:cNvPr id="9" name="Google Shape;464;p18">
            <a:extLst>
              <a:ext uri="{FF2B5EF4-FFF2-40B4-BE49-F238E27FC236}">
                <a16:creationId xmlns:a16="http://schemas.microsoft.com/office/drawing/2014/main" id="{08A2B67B-B42D-68BF-1F63-ED48C0B2F6C3}"/>
              </a:ext>
            </a:extLst>
          </p:cNvPr>
          <p:cNvSpPr txBox="1">
            <a:spLocks/>
          </p:cNvSpPr>
          <p:nvPr/>
        </p:nvSpPr>
        <p:spPr>
          <a:xfrm>
            <a:off x="2168077" y="4568131"/>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id-ID" noProof="1"/>
              <a:t>waamanna</a:t>
            </a:r>
            <a:endParaRPr lang="id-ID" dirty="0"/>
          </a:p>
        </p:txBody>
      </p:sp>
      <p:sp>
        <p:nvSpPr>
          <p:cNvPr id="12" name="Google Shape;464;p18">
            <a:extLst>
              <a:ext uri="{FF2B5EF4-FFF2-40B4-BE49-F238E27FC236}">
                <a16:creationId xmlns:a16="http://schemas.microsoft.com/office/drawing/2014/main" id="{6CE95309-0264-B7F9-610C-D07C74FB43EA}"/>
              </a:ext>
            </a:extLst>
          </p:cNvPr>
          <p:cNvSpPr txBox="1">
            <a:spLocks/>
          </p:cNvSpPr>
          <p:nvPr/>
        </p:nvSpPr>
        <p:spPr>
          <a:xfrm>
            <a:off x="5975725" y="4724346"/>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mu</a:t>
            </a:r>
            <a:endParaRPr lang="id-ID" dirty="0"/>
          </a:p>
        </p:txBody>
      </p:sp>
      <p:sp>
        <p:nvSpPr>
          <p:cNvPr id="15" name="Google Shape;464;p18">
            <a:extLst>
              <a:ext uri="{FF2B5EF4-FFF2-40B4-BE49-F238E27FC236}">
                <a16:creationId xmlns:a16="http://schemas.microsoft.com/office/drawing/2014/main" id="{76B41E31-24F1-C5A3-6115-F3256DAF79D5}"/>
              </a:ext>
            </a:extLst>
          </p:cNvPr>
          <p:cNvSpPr txBox="1">
            <a:spLocks/>
          </p:cNvSpPr>
          <p:nvPr/>
        </p:nvSpPr>
        <p:spPr>
          <a:xfrm>
            <a:off x="8586539" y="4940859"/>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dal</a:t>
            </a:r>
            <a:endParaRPr lang="id-ID" dirty="0"/>
          </a:p>
        </p:txBody>
      </p:sp>
      <p:pic>
        <p:nvPicPr>
          <p:cNvPr id="3" name="Gambar 2">
            <a:extLst>
              <a:ext uri="{FF2B5EF4-FFF2-40B4-BE49-F238E27FC236}">
                <a16:creationId xmlns:a16="http://schemas.microsoft.com/office/drawing/2014/main" id="{221C3E1D-3AB1-33EF-766F-E34E060D05CC}"/>
              </a:ext>
            </a:extLst>
          </p:cNvPr>
          <p:cNvPicPr>
            <a:picLocks noChangeAspect="1"/>
          </p:cNvPicPr>
          <p:nvPr/>
        </p:nvPicPr>
        <p:blipFill>
          <a:blip r:embed="rId3"/>
          <a:stretch>
            <a:fillRect/>
          </a:stretch>
        </p:blipFill>
        <p:spPr>
          <a:xfrm>
            <a:off x="5975726" y="1291030"/>
            <a:ext cx="2315497" cy="3433316"/>
          </a:xfrm>
          <a:prstGeom prst="rect">
            <a:avLst/>
          </a:prstGeom>
        </p:spPr>
      </p:pic>
      <p:pic>
        <p:nvPicPr>
          <p:cNvPr id="5" name="Gambar 4">
            <a:extLst>
              <a:ext uri="{FF2B5EF4-FFF2-40B4-BE49-F238E27FC236}">
                <a16:creationId xmlns:a16="http://schemas.microsoft.com/office/drawing/2014/main" id="{142858D4-2B09-8BC1-1E8B-EE689CE6303F}"/>
              </a:ext>
            </a:extLst>
          </p:cNvPr>
          <p:cNvPicPr>
            <a:picLocks noChangeAspect="1"/>
          </p:cNvPicPr>
          <p:nvPr/>
        </p:nvPicPr>
        <p:blipFill>
          <a:blip r:embed="rId4"/>
          <a:stretch>
            <a:fillRect/>
          </a:stretch>
        </p:blipFill>
        <p:spPr>
          <a:xfrm>
            <a:off x="9056833" y="1274881"/>
            <a:ext cx="1374907" cy="3618176"/>
          </a:xfrm>
          <a:prstGeom prst="rect">
            <a:avLst/>
          </a:prstGeom>
        </p:spPr>
      </p:pic>
      <p:pic>
        <p:nvPicPr>
          <p:cNvPr id="10" name="Gambar 9">
            <a:extLst>
              <a:ext uri="{FF2B5EF4-FFF2-40B4-BE49-F238E27FC236}">
                <a16:creationId xmlns:a16="http://schemas.microsoft.com/office/drawing/2014/main" id="{A3A8CBCD-5666-EF16-24B6-D7A09820B740}"/>
              </a:ext>
            </a:extLst>
          </p:cNvPr>
          <p:cNvPicPr>
            <a:picLocks noChangeAspect="1"/>
          </p:cNvPicPr>
          <p:nvPr/>
        </p:nvPicPr>
        <p:blipFill>
          <a:blip r:embed="rId5"/>
          <a:stretch>
            <a:fillRect/>
          </a:stretch>
        </p:blipFill>
        <p:spPr>
          <a:xfrm>
            <a:off x="1599844" y="1464267"/>
            <a:ext cx="3563632" cy="3054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10E7DF41-F103-FF8D-8558-4A08E3FD7343}"/>
            </a:ext>
          </a:extLst>
        </p:cNvPr>
        <p:cNvGrpSpPr/>
        <p:nvPr/>
      </p:nvGrpSpPr>
      <p:grpSpPr>
        <a:xfrm>
          <a:off x="0" y="0"/>
          <a:ext cx="0" cy="0"/>
          <a:chOff x="0" y="0"/>
          <a:chExt cx="0" cy="0"/>
        </a:xfrm>
      </p:grpSpPr>
      <p:sp>
        <p:nvSpPr>
          <p:cNvPr id="4" name="Google Shape;490;p21">
            <a:extLst>
              <a:ext uri="{FF2B5EF4-FFF2-40B4-BE49-F238E27FC236}">
                <a16:creationId xmlns:a16="http://schemas.microsoft.com/office/drawing/2014/main" id="{2D6B332F-9D42-45C1-210D-24EFD0CC556B}"/>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TSP GREEDY YANG JARAK BESARNYA SUDAH DI POTONG</a:t>
            </a:r>
          </a:p>
        </p:txBody>
      </p:sp>
      <p:sp>
        <p:nvSpPr>
          <p:cNvPr id="7" name="Google Shape;464;p18">
            <a:extLst>
              <a:ext uri="{FF2B5EF4-FFF2-40B4-BE49-F238E27FC236}">
                <a16:creationId xmlns:a16="http://schemas.microsoft.com/office/drawing/2014/main" id="{7455E8A5-AD1E-C991-E96B-AFDFAE8AD321}"/>
              </a:ext>
            </a:extLst>
          </p:cNvPr>
          <p:cNvSpPr txBox="1">
            <a:spLocks/>
          </p:cNvSpPr>
          <p:nvPr/>
        </p:nvSpPr>
        <p:spPr>
          <a:xfrm>
            <a:off x="7046757" y="2136055"/>
            <a:ext cx="4388158" cy="326922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285750" indent="-285750" algn="just">
              <a:buFont typeface="Arial" panose="020B0604020202020204" pitchFamily="34" charset="0"/>
              <a:buChar char="•"/>
            </a:pPr>
            <a:r>
              <a:rPr lang="en-US" noProof="1"/>
              <a:t>Titik biru adalah titik awal dan titik kuning adalah titik akhir.</a:t>
            </a:r>
          </a:p>
          <a:p>
            <a:pPr marL="285750" indent="-285750" algn="just">
              <a:buFont typeface="Arial" panose="020B0604020202020204" pitchFamily="34" charset="0"/>
              <a:buChar char="•"/>
            </a:pPr>
            <a:r>
              <a:rPr lang="en-US" noProof="1"/>
              <a:t>Pada gambar disamping titik awalnya dari yang paling kanan (x terbesar)</a:t>
            </a:r>
          </a:p>
          <a:p>
            <a:pPr marL="285750" indent="-285750" algn="just">
              <a:buFont typeface="Arial" panose="020B0604020202020204" pitchFamily="34" charset="0"/>
              <a:buChar char="•"/>
            </a:pPr>
            <a:r>
              <a:rPr lang="en-US" noProof="1"/>
              <a:t>Berjalan </a:t>
            </a:r>
            <a:r>
              <a:rPr lang="id-ID" noProof="1"/>
              <a:t>menuju titik terdekat berdasarkan Euclidean Distance.</a:t>
            </a:r>
          </a:p>
          <a:p>
            <a:pPr marL="285750" indent="-285750" algn="just">
              <a:buFont typeface="Arial" panose="020B0604020202020204" pitchFamily="34" charset="0"/>
              <a:buChar char="•"/>
            </a:pPr>
            <a:r>
              <a:rPr lang="id-ID" noProof="1"/>
              <a:t>Path terputus saat jarak antar titik melebihi jarak maksimum 3</a:t>
            </a:r>
          </a:p>
        </p:txBody>
      </p:sp>
      <p:pic>
        <p:nvPicPr>
          <p:cNvPr id="9" name="Gambar 8">
            <a:extLst>
              <a:ext uri="{FF2B5EF4-FFF2-40B4-BE49-F238E27FC236}">
                <a16:creationId xmlns:a16="http://schemas.microsoft.com/office/drawing/2014/main" id="{B9E5855A-08E0-C5A1-410F-27C300BFC5D4}"/>
              </a:ext>
            </a:extLst>
          </p:cNvPr>
          <p:cNvPicPr>
            <a:picLocks noChangeAspect="1"/>
          </p:cNvPicPr>
          <p:nvPr/>
        </p:nvPicPr>
        <p:blipFill>
          <a:blip r:embed="rId3"/>
          <a:stretch>
            <a:fillRect/>
          </a:stretch>
        </p:blipFill>
        <p:spPr>
          <a:xfrm>
            <a:off x="2663496" y="1229032"/>
            <a:ext cx="3961199" cy="5083277"/>
          </a:xfrm>
          <a:prstGeom prst="rect">
            <a:avLst/>
          </a:prstGeom>
        </p:spPr>
      </p:pic>
      <p:pic>
        <p:nvPicPr>
          <p:cNvPr id="11" name="Gambar 10">
            <a:extLst>
              <a:ext uri="{FF2B5EF4-FFF2-40B4-BE49-F238E27FC236}">
                <a16:creationId xmlns:a16="http://schemas.microsoft.com/office/drawing/2014/main" id="{8157B9D2-8637-70CA-CE13-6AAA38A23BC4}"/>
              </a:ext>
            </a:extLst>
          </p:cNvPr>
          <p:cNvPicPr>
            <a:picLocks noChangeAspect="1"/>
          </p:cNvPicPr>
          <p:nvPr/>
        </p:nvPicPr>
        <p:blipFill>
          <a:blip r:embed="rId4"/>
          <a:stretch>
            <a:fillRect/>
          </a:stretch>
        </p:blipFill>
        <p:spPr>
          <a:xfrm>
            <a:off x="223662" y="1229031"/>
            <a:ext cx="2233719" cy="5083276"/>
          </a:xfrm>
          <a:prstGeom prst="rect">
            <a:avLst/>
          </a:prstGeom>
        </p:spPr>
      </p:pic>
    </p:spTree>
    <p:extLst>
      <p:ext uri="{BB962C8B-B14F-4D97-AF65-F5344CB8AC3E}">
        <p14:creationId xmlns:p14="http://schemas.microsoft.com/office/powerpoint/2010/main" val="118265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2" name="Google Shape;490;p21">
            <a:extLst>
              <a:ext uri="{FF2B5EF4-FFF2-40B4-BE49-F238E27FC236}">
                <a16:creationId xmlns:a16="http://schemas.microsoft.com/office/drawing/2014/main" id="{5DC9E55F-F12A-59D3-E00D-97B42EB80BAE}"/>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TSP NN YANG JARAK BESARNYA SUDAH DI POTONG</a:t>
            </a:r>
          </a:p>
        </p:txBody>
      </p:sp>
      <p:pic>
        <p:nvPicPr>
          <p:cNvPr id="4" name="Gambar 3">
            <a:extLst>
              <a:ext uri="{FF2B5EF4-FFF2-40B4-BE49-F238E27FC236}">
                <a16:creationId xmlns:a16="http://schemas.microsoft.com/office/drawing/2014/main" id="{96D0AF2E-0865-6662-BCBD-3AA9191CCE81}"/>
              </a:ext>
            </a:extLst>
          </p:cNvPr>
          <p:cNvPicPr>
            <a:picLocks noChangeAspect="1"/>
          </p:cNvPicPr>
          <p:nvPr/>
        </p:nvPicPr>
        <p:blipFill>
          <a:blip r:embed="rId3"/>
          <a:stretch>
            <a:fillRect/>
          </a:stretch>
        </p:blipFill>
        <p:spPr>
          <a:xfrm>
            <a:off x="328900" y="1276962"/>
            <a:ext cx="2132796" cy="5181600"/>
          </a:xfrm>
          <a:prstGeom prst="rect">
            <a:avLst/>
          </a:prstGeom>
        </p:spPr>
      </p:pic>
      <p:pic>
        <p:nvPicPr>
          <p:cNvPr id="6" name="Gambar 5">
            <a:extLst>
              <a:ext uri="{FF2B5EF4-FFF2-40B4-BE49-F238E27FC236}">
                <a16:creationId xmlns:a16="http://schemas.microsoft.com/office/drawing/2014/main" id="{AFF565D3-832F-A3C8-11F6-40B87E1E91A3}"/>
              </a:ext>
            </a:extLst>
          </p:cNvPr>
          <p:cNvPicPr>
            <a:picLocks noChangeAspect="1"/>
          </p:cNvPicPr>
          <p:nvPr/>
        </p:nvPicPr>
        <p:blipFill>
          <a:blip r:embed="rId4"/>
          <a:stretch>
            <a:fillRect/>
          </a:stretch>
        </p:blipFill>
        <p:spPr>
          <a:xfrm>
            <a:off x="2675617" y="1276960"/>
            <a:ext cx="4069628" cy="5181599"/>
          </a:xfrm>
          <a:prstGeom prst="rect">
            <a:avLst/>
          </a:prstGeom>
        </p:spPr>
      </p:pic>
      <p:sp>
        <p:nvSpPr>
          <p:cNvPr id="7" name="Google Shape;464;p18">
            <a:extLst>
              <a:ext uri="{FF2B5EF4-FFF2-40B4-BE49-F238E27FC236}">
                <a16:creationId xmlns:a16="http://schemas.microsoft.com/office/drawing/2014/main" id="{43B4C288-293B-611C-9924-90DA32F83488}"/>
              </a:ext>
            </a:extLst>
          </p:cNvPr>
          <p:cNvSpPr txBox="1">
            <a:spLocks/>
          </p:cNvSpPr>
          <p:nvPr/>
        </p:nvSpPr>
        <p:spPr>
          <a:xfrm>
            <a:off x="7164744" y="2096723"/>
            <a:ext cx="4388158" cy="35420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285750" indent="-285750" algn="just">
              <a:buFont typeface="Arial" panose="020B0604020202020204" pitchFamily="34" charset="0"/>
              <a:buChar char="•"/>
            </a:pPr>
            <a:r>
              <a:rPr lang="en-US" noProof="1"/>
              <a:t>Titik biru adalah titik awal dan titik kuning adalah titik akhir.</a:t>
            </a:r>
          </a:p>
          <a:p>
            <a:pPr marL="285750" indent="-285750" algn="just">
              <a:buFont typeface="Arial" panose="020B0604020202020204" pitchFamily="34" charset="0"/>
              <a:buChar char="•"/>
            </a:pPr>
            <a:r>
              <a:rPr lang="en-US" noProof="1"/>
              <a:t>Pada gambar disamping titik awalnya dipilih dari kanan paling </a:t>
            </a:r>
            <a:r>
              <a:rPr lang="id-ID" noProof="0" dirty="0"/>
              <a:t>jauh (x terbesar)</a:t>
            </a:r>
          </a:p>
          <a:p>
            <a:pPr marL="285750" indent="-285750" algn="just">
              <a:buFont typeface="Arial" panose="020B0604020202020204" pitchFamily="34" charset="0"/>
              <a:buChar char="•"/>
            </a:pPr>
            <a:r>
              <a:rPr lang="id-ID" noProof="1"/>
              <a:t>Jalur berjalan ke titik terdekat berdasarkan Euclidean Distance.</a:t>
            </a:r>
            <a:endParaRPr lang="en-US" noProof="1"/>
          </a:p>
          <a:p>
            <a:pPr marL="285750" indent="-285750" algn="just">
              <a:buFont typeface="Arial" panose="020B0604020202020204" pitchFamily="34" charset="0"/>
              <a:buChar char="•"/>
            </a:pPr>
            <a:r>
              <a:rPr lang="id-ID" dirty="0"/>
              <a:t>Bila ditemukan jarak yang lebih besar dari 3,</a:t>
            </a:r>
            <a:r>
              <a:rPr lang="en-US" noProof="1"/>
              <a:t> </a:t>
            </a:r>
            <a:r>
              <a:rPr lang="sv-SE" dirty="0"/>
              <a:t>maka sub-path selesai dan TSP dimulai ulang dari titik kanan lain yang belum dikunjungi.</a:t>
            </a:r>
            <a:endParaRPr lang="id-ID"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graphicFrame>
        <p:nvGraphicFramePr>
          <p:cNvPr id="3" name="Tabel 2">
            <a:extLst>
              <a:ext uri="{FF2B5EF4-FFF2-40B4-BE49-F238E27FC236}">
                <a16:creationId xmlns:a16="http://schemas.microsoft.com/office/drawing/2014/main" id="{5187F6A7-64EA-7B53-97CF-1B40B0D3D4E1}"/>
              </a:ext>
            </a:extLst>
          </p:cNvPr>
          <p:cNvGraphicFramePr>
            <a:graphicFrameLocks noGrp="1"/>
          </p:cNvGraphicFramePr>
          <p:nvPr>
            <p:extLst>
              <p:ext uri="{D42A27DB-BD31-4B8C-83A1-F6EECF244321}">
                <p14:modId xmlns:p14="http://schemas.microsoft.com/office/powerpoint/2010/main" val="4151008825"/>
              </p:ext>
            </p:extLst>
          </p:nvPr>
        </p:nvGraphicFramePr>
        <p:xfrm>
          <a:off x="705852" y="1528499"/>
          <a:ext cx="10780296" cy="3801002"/>
        </p:xfrm>
        <a:graphic>
          <a:graphicData uri="http://schemas.openxmlformats.org/drawingml/2006/table">
            <a:tbl>
              <a:tblPr firstRow="1" bandRow="1">
                <a:tableStyleId>{5C22544A-7EE6-4342-B048-85BDC9FD1C3A}</a:tableStyleId>
              </a:tblPr>
              <a:tblGrid>
                <a:gridCol w="5390148">
                  <a:extLst>
                    <a:ext uri="{9D8B030D-6E8A-4147-A177-3AD203B41FA5}">
                      <a16:colId xmlns:a16="http://schemas.microsoft.com/office/drawing/2014/main" val="1565327093"/>
                    </a:ext>
                  </a:extLst>
                </a:gridCol>
                <a:gridCol w="5390148">
                  <a:extLst>
                    <a:ext uri="{9D8B030D-6E8A-4147-A177-3AD203B41FA5}">
                      <a16:colId xmlns:a16="http://schemas.microsoft.com/office/drawing/2014/main" val="904760888"/>
                    </a:ext>
                  </a:extLst>
                </a:gridCol>
              </a:tblGrid>
              <a:tr h="692042">
                <a:tc>
                  <a:txBody>
                    <a:bodyPr/>
                    <a:lstStyle/>
                    <a:p>
                      <a:pPr algn="ctr"/>
                      <a:r>
                        <a:rPr lang="en-US" sz="2100" dirty="0"/>
                        <a:t>GREEDY</a:t>
                      </a:r>
                      <a:endParaRPr lang="id-ID" sz="2100" dirty="0"/>
                    </a:p>
                  </a:txBody>
                  <a:tcPr anchor="ctr">
                    <a:solidFill>
                      <a:schemeClr val="tx1"/>
                    </a:solidFill>
                  </a:tcPr>
                </a:tc>
                <a:tc>
                  <a:txBody>
                    <a:bodyPr/>
                    <a:lstStyle/>
                    <a:p>
                      <a:pPr algn="ctr"/>
                      <a:r>
                        <a:rPr lang="en-US" sz="2100" dirty="0"/>
                        <a:t>NEAREST NEIGHBOR</a:t>
                      </a:r>
                      <a:endParaRPr lang="id-ID" sz="2100" dirty="0"/>
                    </a:p>
                  </a:txBody>
                  <a:tcPr anchor="ctr">
                    <a:solidFill>
                      <a:schemeClr val="tx1"/>
                    </a:solidFill>
                  </a:tcPr>
                </a:tc>
                <a:extLst>
                  <a:ext uri="{0D108BD9-81ED-4DB2-BD59-A6C34878D82A}">
                    <a16:rowId xmlns:a16="http://schemas.microsoft.com/office/drawing/2014/main" val="3144048099"/>
                  </a:ext>
                </a:extLst>
              </a:tr>
              <a:tr h="2955370">
                <a:tc>
                  <a:txBody>
                    <a:bodyPr/>
                    <a:lstStyle/>
                    <a:p>
                      <a:pPr marL="342900" indent="-342900" algn="l">
                        <a:buAutoNum type="arabicPeriod"/>
                      </a:pPr>
                      <a:r>
                        <a:rPr lang="id-ID" sz="1800" noProof="1"/>
                        <a:t>Menggunakan complete graph</a:t>
                      </a:r>
                    </a:p>
                    <a:p>
                      <a:pPr marL="342900" indent="-342900" algn="l">
                        <a:buAutoNum type="arabicPeriod"/>
                      </a:pPr>
                      <a:r>
                        <a:rPr lang="id-ID" sz="1800" noProof="1"/>
                        <a:t>Semua titik dihubungkan satu sama lain (menggunakan NetworkX Graph)</a:t>
                      </a:r>
                    </a:p>
                    <a:p>
                      <a:pPr marL="342900" indent="-342900" algn="l">
                        <a:buAutoNum type="arabicPeriod"/>
                      </a:pPr>
                      <a:r>
                        <a:rPr lang="id-ID" sz="1800" noProof="1"/>
                        <a:t>Pemilihan titik berikutnya dilakukan berdasarkan jarak minimum dalam Graph (memilih titik di graph dengan jarak terkecil)</a:t>
                      </a:r>
                    </a:p>
                    <a:p>
                      <a:pPr marL="342900" indent="-342900" algn="l">
                        <a:buAutoNum type="arabicPeriod"/>
                      </a:pPr>
                      <a:r>
                        <a:rPr lang="id-ID" sz="1800" noProof="1"/>
                        <a:t>Pembagian sub-path nya membuat jalur lengkap terlebih dahulu (satu lintasan), kemudian memecahnya berdasarkan threshold (JARAK_MAKSIMUM = 3)</a:t>
                      </a:r>
                    </a:p>
                    <a:p>
                      <a:pPr marL="342900" indent="-342900" algn="l">
                        <a:buAutoNum type="arabicPeriod"/>
                      </a:pPr>
                      <a:endParaRPr lang="id-ID" sz="1800" noProof="1"/>
                    </a:p>
                  </a:txBody>
                  <a:tcPr/>
                </a:tc>
                <a:tc>
                  <a:txBody>
                    <a:bodyPr/>
                    <a:lstStyle/>
                    <a:p>
                      <a:pPr marL="342900" indent="-342900" algn="l">
                        <a:buAutoNum type="arabicPeriod"/>
                      </a:pPr>
                      <a:r>
                        <a:rPr lang="id-ID" sz="1800" noProof="1"/>
                        <a:t>Menggunakan Algoritma NN murni</a:t>
                      </a:r>
                    </a:p>
                    <a:p>
                      <a:pPr marL="342900" indent="-342900" algn="l">
                        <a:buAutoNum type="arabicPeriod"/>
                      </a:pPr>
                      <a:r>
                        <a:rPr lang="id-ID" sz="1800" noProof="1"/>
                        <a:t>Tidak semua titik dihubungkan satu sama lain</a:t>
                      </a:r>
                    </a:p>
                    <a:p>
                      <a:pPr marL="342900" indent="-342900" algn="l">
                        <a:buAutoNum type="arabicPeriod"/>
                      </a:pPr>
                      <a:r>
                        <a:rPr lang="id-ID" sz="1800" noProof="1"/>
                        <a:t>Setiap kali mencari titik berikutnya, hanya mempertimbangkan titik dengan jarak terdekat dari titik sekarang</a:t>
                      </a:r>
                    </a:p>
                    <a:p>
                      <a:pPr marL="342900" indent="-342900" algn="l">
                        <a:buAutoNum type="arabicPeriod"/>
                      </a:pPr>
                      <a:r>
                        <a:rPr lang="id-ID" sz="1800" noProof="1"/>
                        <a:t>Pembagian sub-path nya adalah setelah mendeteksi jarak &gt; threshold (JARAK_MAKSIMUM = 3) langsung split dan mulai jalur baru dari titik setelahnya</a:t>
                      </a:r>
                    </a:p>
                  </a:txBody>
                  <a:tcPr/>
                </a:tc>
                <a:extLst>
                  <a:ext uri="{0D108BD9-81ED-4DB2-BD59-A6C34878D82A}">
                    <a16:rowId xmlns:a16="http://schemas.microsoft.com/office/drawing/2014/main" val="4052554167"/>
                  </a:ext>
                </a:extLst>
              </a:tr>
            </a:tbl>
          </a:graphicData>
        </a:graphic>
      </p:graphicFrame>
      <p:sp>
        <p:nvSpPr>
          <p:cNvPr id="4" name="Google Shape;490;p21">
            <a:extLst>
              <a:ext uri="{FF2B5EF4-FFF2-40B4-BE49-F238E27FC236}">
                <a16:creationId xmlns:a16="http://schemas.microsoft.com/office/drawing/2014/main" id="{507BDC0D-4892-67A7-F626-E6E77C1C660F}"/>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PERBEDAAN ALGORITMA GREEDY DAN NEAREST NEIGHBOR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4">
          <a:extLst>
            <a:ext uri="{FF2B5EF4-FFF2-40B4-BE49-F238E27FC236}">
              <a16:creationId xmlns:a16="http://schemas.microsoft.com/office/drawing/2014/main" id="{3E33E0E7-280F-5028-98A7-6F4115392F68}"/>
            </a:ext>
          </a:extLst>
        </p:cNvPr>
        <p:cNvGrpSpPr/>
        <p:nvPr/>
      </p:nvGrpSpPr>
      <p:grpSpPr>
        <a:xfrm>
          <a:off x="0" y="0"/>
          <a:ext cx="0" cy="0"/>
          <a:chOff x="0" y="0"/>
          <a:chExt cx="0" cy="0"/>
        </a:xfrm>
      </p:grpSpPr>
      <p:sp>
        <p:nvSpPr>
          <p:cNvPr id="2" name="Google Shape;464;p18">
            <a:extLst>
              <a:ext uri="{FF2B5EF4-FFF2-40B4-BE49-F238E27FC236}">
                <a16:creationId xmlns:a16="http://schemas.microsoft.com/office/drawing/2014/main" id="{1A5F1F90-6E19-4A89-BD6E-2863C0FCCFCF}"/>
              </a:ext>
            </a:extLst>
          </p:cNvPr>
          <p:cNvSpPr txBox="1">
            <a:spLocks/>
          </p:cNvSpPr>
          <p:nvPr/>
        </p:nvSpPr>
        <p:spPr>
          <a:xfrm>
            <a:off x="1466056" y="2172735"/>
            <a:ext cx="9259887" cy="2512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342900" algn="just">
              <a:buAutoNum type="arabicPeriod"/>
            </a:pPr>
            <a:r>
              <a:rPr lang="en-US" noProof="1"/>
              <a:t>Ketika ada huruf looping maka titiknya harus bisa dikunjungi / dilalui 2x.</a:t>
            </a:r>
          </a:p>
          <a:p>
            <a:pPr marL="342900" algn="just">
              <a:buFont typeface="Poppins Light"/>
              <a:buAutoNum type="arabicPeriod"/>
            </a:pPr>
            <a:r>
              <a:rPr lang="en-US" noProof="1"/>
              <a:t>Menampilkan hasil gambar dari setiap path tsp nya (gambar terpisah)</a:t>
            </a:r>
          </a:p>
          <a:p>
            <a:pPr marL="342900" algn="just">
              <a:buAutoNum type="arabicPeriod"/>
            </a:pPr>
            <a:r>
              <a:rPr lang="en-US" noProof="1"/>
              <a:t>Menentukan arah dengan freeman chain code.</a:t>
            </a:r>
          </a:p>
          <a:p>
            <a:pPr marL="342900" algn="just">
              <a:buAutoNum type="arabicPeriod"/>
            </a:pPr>
            <a:r>
              <a:rPr lang="en-US" noProof="1"/>
              <a:t>Jadi kalau dia sifatnya memutar, berarti berjalannya dari kanan ke kiri kemudian ke kiri atas (barat laut) terus ke utara, ke timur laut (kanan atas), dan seterusnya sampai membentuk lingkaran.</a:t>
            </a:r>
          </a:p>
          <a:p>
            <a:pPr marL="342900" algn="just">
              <a:buAutoNum type="arabicPeriod"/>
            </a:pPr>
            <a:r>
              <a:rPr lang="en-US" noProof="1"/>
              <a:t>Tapi berputarnya dengan jarak tertentu (untuk mencari perputaran arah diberi jarak maksimum juga), misal pada jarak Panjang 25 / 30.</a:t>
            </a:r>
          </a:p>
          <a:p>
            <a:pPr marL="342900" algn="just">
              <a:buAutoNum type="arabicPeriod"/>
            </a:pPr>
            <a:endParaRPr lang="en-US" noProof="1"/>
          </a:p>
          <a:p>
            <a:pPr marL="342900" algn="just">
              <a:buAutoNum type="arabicPeriod"/>
            </a:pPr>
            <a:endParaRPr lang="en-US" noProof="1"/>
          </a:p>
        </p:txBody>
      </p:sp>
    </p:spTree>
    <p:extLst>
      <p:ext uri="{BB962C8B-B14F-4D97-AF65-F5344CB8AC3E}">
        <p14:creationId xmlns:p14="http://schemas.microsoft.com/office/powerpoint/2010/main" val="365770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Gambar 2">
            <a:extLst>
              <a:ext uri="{FF2B5EF4-FFF2-40B4-BE49-F238E27FC236}">
                <a16:creationId xmlns:a16="http://schemas.microsoft.com/office/drawing/2014/main" id="{E3A26BFF-5864-311D-D77C-C879E723770D}"/>
              </a:ext>
            </a:extLst>
          </p:cNvPr>
          <p:cNvPicPr>
            <a:picLocks noChangeAspect="1"/>
          </p:cNvPicPr>
          <p:nvPr/>
        </p:nvPicPr>
        <p:blipFill>
          <a:blip r:embed="rId3"/>
          <a:stretch>
            <a:fillRect/>
          </a:stretch>
        </p:blipFill>
        <p:spPr>
          <a:xfrm>
            <a:off x="7402531" y="1314838"/>
            <a:ext cx="4400323" cy="4228323"/>
          </a:xfrm>
          <a:prstGeom prst="rect">
            <a:avLst/>
          </a:prstGeom>
        </p:spPr>
      </p:pic>
      <p:sp>
        <p:nvSpPr>
          <p:cNvPr id="4" name="Google Shape;490;p21">
            <a:extLst>
              <a:ext uri="{FF2B5EF4-FFF2-40B4-BE49-F238E27FC236}">
                <a16:creationId xmlns:a16="http://schemas.microsoft.com/office/drawing/2014/main" id="{F310A63C-1972-6418-7A2C-A41847283C85}"/>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PEMOTONGAN HURUF (</a:t>
            </a:r>
            <a:r>
              <a:rPr lang="id-ID" noProof="1">
                <a:latin typeface="Poppins Light" panose="00000400000000000000" pitchFamily="2" charset="0"/>
                <a:cs typeface="Poppins Light" panose="00000400000000000000" pitchFamily="2" charset="0"/>
              </a:rPr>
              <a:t>Visualisasi</a:t>
            </a:r>
            <a:r>
              <a:rPr lang="en-US" dirty="0">
                <a:latin typeface="Poppins Light" panose="00000400000000000000" pitchFamily="2" charset="0"/>
                <a:cs typeface="Poppins Light" panose="00000400000000000000" pitchFamily="2" charset="0"/>
              </a:rPr>
              <a:t> Per Sub Path)</a:t>
            </a:r>
          </a:p>
        </p:txBody>
      </p:sp>
      <p:pic>
        <p:nvPicPr>
          <p:cNvPr id="6" name="Gambar 5">
            <a:extLst>
              <a:ext uri="{FF2B5EF4-FFF2-40B4-BE49-F238E27FC236}">
                <a16:creationId xmlns:a16="http://schemas.microsoft.com/office/drawing/2014/main" id="{36BED110-A4C5-720E-6749-4137E202FD8C}"/>
              </a:ext>
            </a:extLst>
          </p:cNvPr>
          <p:cNvPicPr>
            <a:picLocks noChangeAspect="1"/>
          </p:cNvPicPr>
          <p:nvPr/>
        </p:nvPicPr>
        <p:blipFill>
          <a:blip r:embed="rId4"/>
          <a:srcRect t="56793" r="49646"/>
          <a:stretch>
            <a:fillRect/>
          </a:stretch>
        </p:blipFill>
        <p:spPr>
          <a:xfrm>
            <a:off x="1377738" y="1438904"/>
            <a:ext cx="5249205" cy="1932561"/>
          </a:xfrm>
          <a:prstGeom prst="rect">
            <a:avLst/>
          </a:prstGeom>
        </p:spPr>
      </p:pic>
      <p:pic>
        <p:nvPicPr>
          <p:cNvPr id="8" name="Gambar 7">
            <a:extLst>
              <a:ext uri="{FF2B5EF4-FFF2-40B4-BE49-F238E27FC236}">
                <a16:creationId xmlns:a16="http://schemas.microsoft.com/office/drawing/2014/main" id="{0B980B64-C5D3-122B-B72B-6EAB22847B98}"/>
              </a:ext>
            </a:extLst>
          </p:cNvPr>
          <p:cNvPicPr>
            <a:picLocks noChangeAspect="1"/>
          </p:cNvPicPr>
          <p:nvPr/>
        </p:nvPicPr>
        <p:blipFill>
          <a:blip r:embed="rId4"/>
          <a:srcRect l="50000" t="57215"/>
          <a:stretch>
            <a:fillRect/>
          </a:stretch>
        </p:blipFill>
        <p:spPr>
          <a:xfrm>
            <a:off x="1392106" y="3428999"/>
            <a:ext cx="5263573" cy="19325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72DA0256-699C-37DA-B4CA-C98175A650A0}"/>
            </a:ext>
          </a:extLst>
        </p:cNvPr>
        <p:cNvGrpSpPr/>
        <p:nvPr/>
      </p:nvGrpSpPr>
      <p:grpSpPr>
        <a:xfrm>
          <a:off x="0" y="0"/>
          <a:ext cx="0" cy="0"/>
          <a:chOff x="0" y="0"/>
          <a:chExt cx="0" cy="0"/>
        </a:xfrm>
      </p:grpSpPr>
      <p:pic>
        <p:nvPicPr>
          <p:cNvPr id="6" name="Gambar 5">
            <a:extLst>
              <a:ext uri="{FF2B5EF4-FFF2-40B4-BE49-F238E27FC236}">
                <a16:creationId xmlns:a16="http://schemas.microsoft.com/office/drawing/2014/main" id="{54BF9698-40E6-60D2-7F04-7654E5C3EED6}"/>
              </a:ext>
            </a:extLst>
          </p:cNvPr>
          <p:cNvPicPr>
            <a:picLocks noChangeAspect="1"/>
          </p:cNvPicPr>
          <p:nvPr/>
        </p:nvPicPr>
        <p:blipFill>
          <a:blip r:embed="rId3"/>
          <a:stretch>
            <a:fillRect/>
          </a:stretch>
        </p:blipFill>
        <p:spPr>
          <a:xfrm>
            <a:off x="7987252" y="920548"/>
            <a:ext cx="3892509" cy="5251113"/>
          </a:xfrm>
          <a:prstGeom prst="rect">
            <a:avLst/>
          </a:prstGeom>
        </p:spPr>
      </p:pic>
      <p:pic>
        <p:nvPicPr>
          <p:cNvPr id="8" name="Gambar 7">
            <a:extLst>
              <a:ext uri="{FF2B5EF4-FFF2-40B4-BE49-F238E27FC236}">
                <a16:creationId xmlns:a16="http://schemas.microsoft.com/office/drawing/2014/main" id="{08979459-D9A5-6BA1-ADF4-13CBC59CA80B}"/>
              </a:ext>
            </a:extLst>
          </p:cNvPr>
          <p:cNvPicPr>
            <a:picLocks noChangeAspect="1"/>
          </p:cNvPicPr>
          <p:nvPr/>
        </p:nvPicPr>
        <p:blipFill>
          <a:blip r:embed="rId4"/>
          <a:srcRect t="52699" r="42730"/>
          <a:stretch>
            <a:fillRect/>
          </a:stretch>
        </p:blipFill>
        <p:spPr>
          <a:xfrm>
            <a:off x="1318681" y="1610033"/>
            <a:ext cx="5561008" cy="2037735"/>
          </a:xfrm>
          <a:prstGeom prst="rect">
            <a:avLst/>
          </a:prstGeom>
        </p:spPr>
      </p:pic>
      <p:pic>
        <p:nvPicPr>
          <p:cNvPr id="9" name="Gambar 8">
            <a:extLst>
              <a:ext uri="{FF2B5EF4-FFF2-40B4-BE49-F238E27FC236}">
                <a16:creationId xmlns:a16="http://schemas.microsoft.com/office/drawing/2014/main" id="{479FE6E8-4196-6822-3594-94DD1F494F76}"/>
              </a:ext>
            </a:extLst>
          </p:cNvPr>
          <p:cNvPicPr>
            <a:picLocks noChangeAspect="1"/>
          </p:cNvPicPr>
          <p:nvPr/>
        </p:nvPicPr>
        <p:blipFill>
          <a:blip r:embed="rId4"/>
          <a:srcRect l="57058" t="53620" r="-323" b="-921"/>
          <a:stretch>
            <a:fillRect/>
          </a:stretch>
        </p:blipFill>
        <p:spPr>
          <a:xfrm>
            <a:off x="2168486" y="3807542"/>
            <a:ext cx="3927514" cy="1905001"/>
          </a:xfrm>
          <a:prstGeom prst="rect">
            <a:avLst/>
          </a:prstGeom>
        </p:spPr>
      </p:pic>
      <p:sp>
        <p:nvSpPr>
          <p:cNvPr id="10" name="Google Shape;490;p21">
            <a:extLst>
              <a:ext uri="{FF2B5EF4-FFF2-40B4-BE49-F238E27FC236}">
                <a16:creationId xmlns:a16="http://schemas.microsoft.com/office/drawing/2014/main" id="{8AC3887C-209A-0933-6E5A-989F052331F0}"/>
              </a:ext>
            </a:extLst>
          </p:cNvPr>
          <p:cNvSpPr txBox="1">
            <a:spLocks/>
          </p:cNvSpPr>
          <p:nvPr/>
        </p:nvSpPr>
        <p:spPr>
          <a:xfrm>
            <a:off x="2066869" y="399438"/>
            <a:ext cx="805826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PEMOTONGAN HURUF (</a:t>
            </a:r>
            <a:r>
              <a:rPr lang="id-ID" noProof="1">
                <a:latin typeface="Poppins Light" panose="00000400000000000000" pitchFamily="2" charset="0"/>
                <a:cs typeface="Poppins Light" panose="00000400000000000000" pitchFamily="2" charset="0"/>
              </a:rPr>
              <a:t>Visualisasi</a:t>
            </a:r>
            <a:r>
              <a:rPr lang="en-US" dirty="0">
                <a:latin typeface="Poppins Light" panose="00000400000000000000" pitchFamily="2" charset="0"/>
                <a:cs typeface="Poppins Light" panose="00000400000000000000" pitchFamily="2" charset="0"/>
              </a:rPr>
              <a:t> Per Sub Path)</a:t>
            </a:r>
          </a:p>
        </p:txBody>
      </p:sp>
    </p:spTree>
    <p:extLst>
      <p:ext uri="{BB962C8B-B14F-4D97-AF65-F5344CB8AC3E}">
        <p14:creationId xmlns:p14="http://schemas.microsoft.com/office/powerpoint/2010/main" val="376917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CC4555F3-AB35-1321-0DA2-0230D1F9A53B}"/>
            </a:ext>
          </a:extLst>
        </p:cNvPr>
        <p:cNvGrpSpPr/>
        <p:nvPr/>
      </p:nvGrpSpPr>
      <p:grpSpPr>
        <a:xfrm>
          <a:off x="0" y="0"/>
          <a:ext cx="0" cy="0"/>
          <a:chOff x="0" y="0"/>
          <a:chExt cx="0" cy="0"/>
        </a:xfrm>
      </p:grpSpPr>
      <p:sp>
        <p:nvSpPr>
          <p:cNvPr id="4" name="Google Shape;490;p21">
            <a:extLst>
              <a:ext uri="{FF2B5EF4-FFF2-40B4-BE49-F238E27FC236}">
                <a16:creationId xmlns:a16="http://schemas.microsoft.com/office/drawing/2014/main" id="{81488B10-8D9A-281B-1B9E-614ACC945F6D}"/>
              </a:ext>
            </a:extLst>
          </p:cNvPr>
          <p:cNvSpPr txBox="1">
            <a:spLocks/>
          </p:cNvSpPr>
          <p:nvPr/>
        </p:nvSpPr>
        <p:spPr>
          <a:xfrm>
            <a:off x="1622714" y="490278"/>
            <a:ext cx="8946571" cy="87116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id-ID" noProof="1">
                <a:latin typeface="Poppins Light" panose="00000400000000000000" pitchFamily="2" charset="0"/>
                <a:cs typeface="Poppins Light" panose="00000400000000000000" pitchFamily="2" charset="0"/>
              </a:rPr>
              <a:t>HASIL PEMOTONGAN HURUF berdasarkan bounding box dari setiap subpath hasil TSP</a:t>
            </a:r>
          </a:p>
        </p:txBody>
      </p:sp>
      <p:pic>
        <p:nvPicPr>
          <p:cNvPr id="5" name="Gambar 4">
            <a:extLst>
              <a:ext uri="{FF2B5EF4-FFF2-40B4-BE49-F238E27FC236}">
                <a16:creationId xmlns:a16="http://schemas.microsoft.com/office/drawing/2014/main" id="{21966FE9-15F6-E4B4-AAD4-3E4ADA236EE3}"/>
              </a:ext>
            </a:extLst>
          </p:cNvPr>
          <p:cNvPicPr>
            <a:picLocks noChangeAspect="1"/>
          </p:cNvPicPr>
          <p:nvPr/>
        </p:nvPicPr>
        <p:blipFill>
          <a:blip r:embed="rId3"/>
          <a:stretch>
            <a:fillRect/>
          </a:stretch>
        </p:blipFill>
        <p:spPr>
          <a:xfrm>
            <a:off x="1843695" y="4138906"/>
            <a:ext cx="9022770" cy="2228816"/>
          </a:xfrm>
          <a:prstGeom prst="rect">
            <a:avLst/>
          </a:prstGeom>
        </p:spPr>
      </p:pic>
      <p:pic>
        <p:nvPicPr>
          <p:cNvPr id="9" name="Gambar 8">
            <a:extLst>
              <a:ext uri="{FF2B5EF4-FFF2-40B4-BE49-F238E27FC236}">
                <a16:creationId xmlns:a16="http://schemas.microsoft.com/office/drawing/2014/main" id="{13FD93EF-F0BF-F590-EB20-00CA940B0600}"/>
              </a:ext>
            </a:extLst>
          </p:cNvPr>
          <p:cNvPicPr>
            <a:picLocks noChangeAspect="1"/>
          </p:cNvPicPr>
          <p:nvPr/>
        </p:nvPicPr>
        <p:blipFill>
          <a:blip r:embed="rId4"/>
          <a:stretch>
            <a:fillRect/>
          </a:stretch>
        </p:blipFill>
        <p:spPr>
          <a:xfrm>
            <a:off x="1843695" y="1679398"/>
            <a:ext cx="9022770" cy="2236682"/>
          </a:xfrm>
          <a:prstGeom prst="rect">
            <a:avLst/>
          </a:prstGeom>
        </p:spPr>
      </p:pic>
    </p:spTree>
    <p:extLst>
      <p:ext uri="{BB962C8B-B14F-4D97-AF65-F5344CB8AC3E}">
        <p14:creationId xmlns:p14="http://schemas.microsoft.com/office/powerpoint/2010/main" val="129055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3" name="Gambar 2">
            <a:extLst>
              <a:ext uri="{FF2B5EF4-FFF2-40B4-BE49-F238E27FC236}">
                <a16:creationId xmlns:a16="http://schemas.microsoft.com/office/drawing/2014/main" id="{F92C4659-7842-23F4-753F-17C63F358D1C}"/>
              </a:ext>
            </a:extLst>
          </p:cNvPr>
          <p:cNvPicPr>
            <a:picLocks noChangeAspect="1"/>
          </p:cNvPicPr>
          <p:nvPr/>
        </p:nvPicPr>
        <p:blipFill>
          <a:blip r:embed="rId3"/>
          <a:srcRect l="3796" t="46883" r="11922" b="14838"/>
          <a:stretch>
            <a:fillRect/>
          </a:stretch>
        </p:blipFill>
        <p:spPr>
          <a:xfrm>
            <a:off x="521018" y="1336481"/>
            <a:ext cx="4587495" cy="5062034"/>
          </a:xfrm>
          <a:prstGeom prst="rect">
            <a:avLst/>
          </a:prstGeom>
        </p:spPr>
      </p:pic>
      <p:sp>
        <p:nvSpPr>
          <p:cNvPr id="8" name="Google Shape;490;p21">
            <a:extLst>
              <a:ext uri="{FF2B5EF4-FFF2-40B4-BE49-F238E27FC236}">
                <a16:creationId xmlns:a16="http://schemas.microsoft.com/office/drawing/2014/main" id="{3140629E-4498-8B51-0194-4CCA5614FBC5}"/>
              </a:ext>
            </a:extLst>
          </p:cNvPr>
          <p:cNvSpPr txBox="1">
            <a:spLocks/>
          </p:cNvSpPr>
          <p:nvPr/>
        </p:nvSpPr>
        <p:spPr>
          <a:xfrm>
            <a:off x="2066869" y="39943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HURUF LOOPINGNYA BISA DIKUNJUNGI LEBIH DARI SEKALI</a:t>
            </a:r>
          </a:p>
        </p:txBody>
      </p:sp>
      <p:sp>
        <p:nvSpPr>
          <p:cNvPr id="10" name="Kotak Teks 9">
            <a:extLst>
              <a:ext uri="{FF2B5EF4-FFF2-40B4-BE49-F238E27FC236}">
                <a16:creationId xmlns:a16="http://schemas.microsoft.com/office/drawing/2014/main" id="{1C3A0322-13C6-5A9C-D259-9B8E5983C6D3}"/>
              </a:ext>
            </a:extLst>
          </p:cNvPr>
          <p:cNvSpPr txBox="1"/>
          <p:nvPr/>
        </p:nvSpPr>
        <p:spPr>
          <a:xfrm>
            <a:off x="6096000" y="2628781"/>
            <a:ext cx="5445760" cy="1600438"/>
          </a:xfrm>
          <a:prstGeom prst="rect">
            <a:avLst/>
          </a:prstGeom>
          <a:noFill/>
        </p:spPr>
        <p:txBody>
          <a:bodyPr wrap="square">
            <a:spAutoFit/>
          </a:bodyPr>
          <a:lstStyle/>
          <a:p>
            <a:r>
              <a:rPr lang="id-ID" dirty="0" err="1"/>
              <a:t>Freeman</a:t>
            </a:r>
            <a:r>
              <a:rPr lang="id-ID" dirty="0"/>
              <a:t> </a:t>
            </a:r>
            <a:r>
              <a:rPr lang="id-ID" dirty="0" err="1"/>
              <a:t>Chain</a:t>
            </a:r>
            <a:r>
              <a:rPr lang="id-ID" dirty="0"/>
              <a:t> Code untuk setiap sub-</a:t>
            </a:r>
            <a:r>
              <a:rPr lang="id-ID" dirty="0" err="1"/>
              <a:t>path</a:t>
            </a:r>
            <a:r>
              <a:rPr lang="id-ID" dirty="0"/>
              <a:t>:</a:t>
            </a:r>
          </a:p>
          <a:p>
            <a:r>
              <a:rPr lang="id-ID" dirty="0"/>
              <a:t>Sub-</a:t>
            </a:r>
            <a:r>
              <a:rPr lang="id-ID" dirty="0" err="1"/>
              <a:t>path</a:t>
            </a:r>
            <a:r>
              <a:rPr lang="id-ID" dirty="0"/>
              <a:t> 1: [6, 6, 2, 6, 6, 6, 2, 6, 5, 6, 2, 6, 5, 4, 4, 4, 0, 4, 4, 4, 4, 0, 4, 5, 4, 0, 4, 4, 3, 4, 2, 2, 6, 2, 2, 3, 2, 6, 2, 2, 3, 3, 4, 4, 0, 4, 5, 4, 4, 0, 4, 5, 6, 6, 2, 6, 6, 6, 6, 2, 6, 6, 4, 4, 0, 4, 0, 0, 0, 7, 0, 0, 0, 0, 0, 4, 0, 0, 1, 0, 7, 7, 0, 6, 2, 6, 6, 6, 6, 2, 6, 5, 6, 2, 6, 6, 5, 6, 2, 6, 5, 5, 4, 0, 4, 5, 5, 4, 0, 4, 5, 4, 0, 4, 5, 4, 0, 4, 5, 5, 4, 0, 4, 4, 5, 4, 4, 0, 4, 5, 1, 0, 0, 1, 1, 0, 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pic>
        <p:nvPicPr>
          <p:cNvPr id="7" name="Gambar 6">
            <a:extLst>
              <a:ext uri="{FF2B5EF4-FFF2-40B4-BE49-F238E27FC236}">
                <a16:creationId xmlns:a16="http://schemas.microsoft.com/office/drawing/2014/main" id="{3B2D6ECA-0179-DB36-F722-515419DE9689}"/>
              </a:ext>
            </a:extLst>
          </p:cNvPr>
          <p:cNvPicPr>
            <a:picLocks noChangeAspect="1"/>
          </p:cNvPicPr>
          <p:nvPr/>
        </p:nvPicPr>
        <p:blipFill>
          <a:blip r:embed="rId3"/>
          <a:srcRect l="58714" t="35961" r="4382" b="14488"/>
          <a:stretch>
            <a:fillRect/>
          </a:stretch>
        </p:blipFill>
        <p:spPr>
          <a:xfrm>
            <a:off x="928648" y="1133908"/>
            <a:ext cx="4263111" cy="5427211"/>
          </a:xfrm>
          <a:prstGeom prst="rect">
            <a:avLst/>
          </a:prstGeom>
        </p:spPr>
      </p:pic>
      <p:sp>
        <p:nvSpPr>
          <p:cNvPr id="3" name="Kotak Teks 2">
            <a:extLst>
              <a:ext uri="{FF2B5EF4-FFF2-40B4-BE49-F238E27FC236}">
                <a16:creationId xmlns:a16="http://schemas.microsoft.com/office/drawing/2014/main" id="{48AFEEF1-272B-0E1F-0538-1DCC67CB4EC3}"/>
              </a:ext>
            </a:extLst>
          </p:cNvPr>
          <p:cNvSpPr txBox="1"/>
          <p:nvPr/>
        </p:nvSpPr>
        <p:spPr>
          <a:xfrm>
            <a:off x="6360879" y="2186294"/>
            <a:ext cx="5059680" cy="1384995"/>
          </a:xfrm>
          <a:prstGeom prst="rect">
            <a:avLst/>
          </a:prstGeom>
          <a:noFill/>
        </p:spPr>
        <p:txBody>
          <a:bodyPr wrap="square">
            <a:spAutoFit/>
          </a:bodyPr>
          <a:lstStyle/>
          <a:p>
            <a:r>
              <a:rPr lang="id-ID" dirty="0" err="1"/>
              <a:t>Freeman</a:t>
            </a:r>
            <a:r>
              <a:rPr lang="id-ID" dirty="0"/>
              <a:t> </a:t>
            </a:r>
            <a:r>
              <a:rPr lang="id-ID" dirty="0" err="1"/>
              <a:t>Chain</a:t>
            </a:r>
            <a:r>
              <a:rPr lang="id-ID" dirty="0"/>
              <a:t> Code untuk setiap sub-</a:t>
            </a:r>
            <a:r>
              <a:rPr lang="id-ID" dirty="0" err="1"/>
              <a:t>path</a:t>
            </a:r>
            <a:r>
              <a:rPr lang="id-ID" dirty="0"/>
              <a:t>:</a:t>
            </a:r>
          </a:p>
          <a:p>
            <a:r>
              <a:rPr lang="id-ID" dirty="0"/>
              <a:t>Sub-</a:t>
            </a:r>
            <a:r>
              <a:rPr lang="id-ID" dirty="0" err="1"/>
              <a:t>path</a:t>
            </a:r>
            <a:r>
              <a:rPr lang="id-ID" dirty="0"/>
              <a:t> 1: [6, 2, 6, 4, 4, 0, 4, 4, 4, 4, 0, 4, 4, 4, 4, 4, 0, 4, 3, 3, 2, 6, 2, 2, 2, 2, 2, 6, 2, 1, 0, 4, 0, 1, 0, 0, 4, 0, 7, 0, 4, 0, 7, 7, 6, 2, 6, 7, 6, 2, 6, 6, 5, 5, 1, 1, 7, 6, 6, 6, 2, 6, 6, 6, 2, 6, 6, 5, 6, 2, 6, 5, 5, 4, 0, 4, 4, 5, 4, 0, 4, 5, 4, 4, 0, 4, 4, 4, 0, 4, 4, 5, 4, 0, 4, 4, 4, 4, 4, 0, 4, 4, 4, 0, 4, 5, 4, 0, 4, 3, 4, 0, 4, 5, 4, 0, 4, 4, 4]</a:t>
            </a:r>
          </a:p>
        </p:txBody>
      </p:sp>
      <p:sp>
        <p:nvSpPr>
          <p:cNvPr id="5" name="Google Shape;490;p21">
            <a:extLst>
              <a:ext uri="{FF2B5EF4-FFF2-40B4-BE49-F238E27FC236}">
                <a16:creationId xmlns:a16="http://schemas.microsoft.com/office/drawing/2014/main" id="{AE614E8E-0B18-6534-0AB2-D2E0B2704CC0}"/>
              </a:ext>
            </a:extLst>
          </p:cNvPr>
          <p:cNvSpPr txBox="1">
            <a:spLocks/>
          </p:cNvSpPr>
          <p:nvPr/>
        </p:nvSpPr>
        <p:spPr>
          <a:xfrm>
            <a:off x="2016068"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HURUF LOOPINGNYA BISA DIKUNJUNGI LEBIH DARI SEKALI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28" name="Google Shape;728;p34"/>
          <p:cNvSpPr/>
          <p:nvPr/>
        </p:nvSpPr>
        <p:spPr>
          <a:xfrm rot="10800000">
            <a:off x="1335376" y="-26615"/>
            <a:ext cx="969600" cy="1529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091827" y="-26546"/>
            <a:ext cx="778800" cy="1228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4"/>
          <p:cNvGrpSpPr/>
          <p:nvPr/>
        </p:nvGrpSpPr>
        <p:grpSpPr>
          <a:xfrm rot="10800000" flipH="1">
            <a:off x="587326" y="-26680"/>
            <a:ext cx="1022877" cy="1141314"/>
            <a:chOff x="6415621" y="443747"/>
            <a:chExt cx="1388458" cy="1549225"/>
          </a:xfrm>
        </p:grpSpPr>
        <p:sp>
          <p:nvSpPr>
            <p:cNvPr id="731" name="Google Shape;731;p34"/>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4"/>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4"/>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4"/>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4"/>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4"/>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4"/>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4"/>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4"/>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4"/>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4"/>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2" name="Google Shape;742;p34"/>
          <p:cNvSpPr/>
          <p:nvPr/>
        </p:nvSpPr>
        <p:spPr>
          <a:xfrm>
            <a:off x="1" y="-83399"/>
            <a:ext cx="942695" cy="938899"/>
          </a:xfrm>
          <a:custGeom>
            <a:avLst/>
            <a:gdLst/>
            <a:ahLst/>
            <a:cxnLst/>
            <a:rect l="l" t="t" r="r" b="b"/>
            <a:pathLst>
              <a:path w="947432" h="943617" extrusionOk="0">
                <a:moveTo>
                  <a:pt x="409870" y="643"/>
                </a:moveTo>
                <a:cubicBezTo>
                  <a:pt x="412975" y="-1634"/>
                  <a:pt x="402622" y="2805"/>
                  <a:pt x="398859" y="3615"/>
                </a:cubicBezTo>
                <a:cubicBezTo>
                  <a:pt x="391716" y="5167"/>
                  <a:pt x="384619" y="6558"/>
                  <a:pt x="377428" y="7786"/>
                </a:cubicBezTo>
                <a:cubicBezTo>
                  <a:pt x="357244" y="11216"/>
                  <a:pt x="336566" y="18483"/>
                  <a:pt x="316106" y="19988"/>
                </a:cubicBezTo>
                <a:cubicBezTo>
                  <a:pt x="254213" y="24541"/>
                  <a:pt x="182784" y="41953"/>
                  <a:pt x="127692" y="70585"/>
                </a:cubicBezTo>
                <a:cubicBezTo>
                  <a:pt x="122053" y="73519"/>
                  <a:pt x="82505" y="95950"/>
                  <a:pt x="78581" y="100351"/>
                </a:cubicBezTo>
                <a:cubicBezTo>
                  <a:pt x="71952" y="98532"/>
                  <a:pt x="60874" y="95293"/>
                  <a:pt x="59826" y="94997"/>
                </a:cubicBezTo>
                <a:cubicBezTo>
                  <a:pt x="36414" y="88244"/>
                  <a:pt x="22574" y="82644"/>
                  <a:pt x="11906" y="75052"/>
                </a:cubicBezTo>
                <a:lnTo>
                  <a:pt x="0" y="92016"/>
                </a:lnTo>
                <a:cubicBezTo>
                  <a:pt x="13040" y="101303"/>
                  <a:pt x="28689" y="107590"/>
                  <a:pt x="54168" y="114943"/>
                </a:cubicBezTo>
                <a:cubicBezTo>
                  <a:pt x="54883" y="115143"/>
                  <a:pt x="62836" y="117315"/>
                  <a:pt x="66075" y="118210"/>
                </a:cubicBezTo>
                <a:cubicBezTo>
                  <a:pt x="67151" y="119467"/>
                  <a:pt x="68075" y="120544"/>
                  <a:pt x="69942" y="122677"/>
                </a:cubicBezTo>
                <a:cubicBezTo>
                  <a:pt x="74533" y="127916"/>
                  <a:pt x="79610" y="133888"/>
                  <a:pt x="85125" y="140537"/>
                </a:cubicBezTo>
                <a:cubicBezTo>
                  <a:pt x="100889" y="159539"/>
                  <a:pt x="116576" y="179932"/>
                  <a:pt x="131264" y="200963"/>
                </a:cubicBezTo>
                <a:cubicBezTo>
                  <a:pt x="141903" y="216194"/>
                  <a:pt x="149571" y="230319"/>
                  <a:pt x="158048" y="244721"/>
                </a:cubicBezTo>
                <a:cubicBezTo>
                  <a:pt x="157562" y="246864"/>
                  <a:pt x="157401" y="249074"/>
                  <a:pt x="156858" y="250969"/>
                </a:cubicBezTo>
                <a:cubicBezTo>
                  <a:pt x="150885" y="272048"/>
                  <a:pt x="145952" y="294289"/>
                  <a:pt x="141084" y="315854"/>
                </a:cubicBezTo>
                <a:cubicBezTo>
                  <a:pt x="126682" y="379671"/>
                  <a:pt x="133407" y="452547"/>
                  <a:pt x="144951" y="516183"/>
                </a:cubicBezTo>
                <a:cubicBezTo>
                  <a:pt x="146009" y="521993"/>
                  <a:pt x="138827" y="576220"/>
                  <a:pt x="140494" y="576905"/>
                </a:cubicBezTo>
                <a:cubicBezTo>
                  <a:pt x="141941" y="577496"/>
                  <a:pt x="145142" y="568647"/>
                  <a:pt x="145256" y="568266"/>
                </a:cubicBezTo>
                <a:cubicBezTo>
                  <a:pt x="152419" y="544797"/>
                  <a:pt x="155505" y="520222"/>
                  <a:pt x="166087" y="497724"/>
                </a:cubicBezTo>
                <a:cubicBezTo>
                  <a:pt x="192519" y="441536"/>
                  <a:pt x="194920" y="359459"/>
                  <a:pt x="184842" y="295918"/>
                </a:cubicBezTo>
                <a:cubicBezTo>
                  <a:pt x="184937" y="296146"/>
                  <a:pt x="185042" y="296280"/>
                  <a:pt x="185137" y="296508"/>
                </a:cubicBezTo>
                <a:cubicBezTo>
                  <a:pt x="205635" y="344267"/>
                  <a:pt x="222694" y="388425"/>
                  <a:pt x="234848" y="426287"/>
                </a:cubicBezTo>
                <a:cubicBezTo>
                  <a:pt x="239401" y="440469"/>
                  <a:pt x="243011" y="452966"/>
                  <a:pt x="245859" y="463491"/>
                </a:cubicBezTo>
                <a:cubicBezTo>
                  <a:pt x="246850" y="467158"/>
                  <a:pt x="234144" y="614253"/>
                  <a:pt x="265071" y="711608"/>
                </a:cubicBezTo>
                <a:cubicBezTo>
                  <a:pt x="271510" y="731858"/>
                  <a:pt x="285864" y="753261"/>
                  <a:pt x="291894" y="773644"/>
                </a:cubicBezTo>
                <a:cubicBezTo>
                  <a:pt x="292503" y="775711"/>
                  <a:pt x="309248" y="799171"/>
                  <a:pt x="310448" y="798657"/>
                </a:cubicBezTo>
                <a:cubicBezTo>
                  <a:pt x="318411" y="795313"/>
                  <a:pt x="318821" y="752889"/>
                  <a:pt x="320869" y="745669"/>
                </a:cubicBezTo>
                <a:cubicBezTo>
                  <a:pt x="337623" y="686614"/>
                  <a:pt x="312391" y="605109"/>
                  <a:pt x="297351" y="547730"/>
                </a:cubicBezTo>
                <a:cubicBezTo>
                  <a:pt x="294570" y="537119"/>
                  <a:pt x="280225" y="498772"/>
                  <a:pt x="269081" y="471530"/>
                </a:cubicBezTo>
                <a:cubicBezTo>
                  <a:pt x="269052" y="471435"/>
                  <a:pt x="268586" y="469901"/>
                  <a:pt x="268481" y="469444"/>
                </a:cubicBezTo>
                <a:cubicBezTo>
                  <a:pt x="268433" y="469340"/>
                  <a:pt x="268529" y="469264"/>
                  <a:pt x="268481" y="469149"/>
                </a:cubicBezTo>
                <a:cubicBezTo>
                  <a:pt x="267891" y="466606"/>
                  <a:pt x="266652" y="461282"/>
                  <a:pt x="265804" y="458138"/>
                </a:cubicBezTo>
                <a:cubicBezTo>
                  <a:pt x="262871" y="447289"/>
                  <a:pt x="259147" y="434526"/>
                  <a:pt x="254489" y="420038"/>
                </a:cubicBezTo>
                <a:cubicBezTo>
                  <a:pt x="241240" y="378757"/>
                  <a:pt x="223285" y="331551"/>
                  <a:pt x="200320" y="278944"/>
                </a:cubicBezTo>
                <a:cubicBezTo>
                  <a:pt x="197672" y="272887"/>
                  <a:pt x="194872" y="266495"/>
                  <a:pt x="191691" y="260199"/>
                </a:cubicBezTo>
                <a:cubicBezTo>
                  <a:pt x="180222" y="237501"/>
                  <a:pt x="165411" y="213641"/>
                  <a:pt x="148228" y="189057"/>
                </a:cubicBezTo>
                <a:cubicBezTo>
                  <a:pt x="133474" y="167930"/>
                  <a:pt x="117586" y="147442"/>
                  <a:pt x="101793" y="128335"/>
                </a:cubicBezTo>
                <a:cubicBezTo>
                  <a:pt x="106185" y="129583"/>
                  <a:pt x="110623" y="130783"/>
                  <a:pt x="113404" y="131612"/>
                </a:cubicBezTo>
                <a:cubicBezTo>
                  <a:pt x="139512" y="139422"/>
                  <a:pt x="163487" y="147937"/>
                  <a:pt x="188414" y="158691"/>
                </a:cubicBezTo>
                <a:cubicBezTo>
                  <a:pt x="244469" y="182885"/>
                  <a:pt x="302638" y="215327"/>
                  <a:pt x="354501" y="250074"/>
                </a:cubicBezTo>
                <a:cubicBezTo>
                  <a:pt x="350291" y="262313"/>
                  <a:pt x="345129" y="289793"/>
                  <a:pt x="346167" y="303357"/>
                </a:cubicBezTo>
                <a:cubicBezTo>
                  <a:pt x="351301" y="370308"/>
                  <a:pt x="370751" y="430106"/>
                  <a:pt x="383972" y="495047"/>
                </a:cubicBezTo>
                <a:cubicBezTo>
                  <a:pt x="387972" y="514697"/>
                  <a:pt x="396287" y="535415"/>
                  <a:pt x="406298" y="552788"/>
                </a:cubicBezTo>
                <a:cubicBezTo>
                  <a:pt x="406841" y="553731"/>
                  <a:pt x="413575" y="564742"/>
                  <a:pt x="414633" y="563504"/>
                </a:cubicBezTo>
                <a:cubicBezTo>
                  <a:pt x="419195" y="558189"/>
                  <a:pt x="400993" y="498486"/>
                  <a:pt x="400345" y="489990"/>
                </a:cubicBezTo>
                <a:cubicBezTo>
                  <a:pt x="396640" y="441612"/>
                  <a:pt x="400259" y="321845"/>
                  <a:pt x="374151" y="264066"/>
                </a:cubicBezTo>
                <a:cubicBezTo>
                  <a:pt x="409346" y="289012"/>
                  <a:pt x="441674" y="314549"/>
                  <a:pt x="464934" y="339371"/>
                </a:cubicBezTo>
                <a:cubicBezTo>
                  <a:pt x="510645" y="388148"/>
                  <a:pt x="533590" y="432535"/>
                  <a:pt x="570900" y="528976"/>
                </a:cubicBezTo>
                <a:cubicBezTo>
                  <a:pt x="581777" y="557084"/>
                  <a:pt x="583635" y="561351"/>
                  <a:pt x="588464" y="573333"/>
                </a:cubicBezTo>
                <a:cubicBezTo>
                  <a:pt x="590045" y="577239"/>
                  <a:pt x="591883" y="581049"/>
                  <a:pt x="593522" y="584935"/>
                </a:cubicBezTo>
                <a:cubicBezTo>
                  <a:pt x="592674" y="589183"/>
                  <a:pt x="591903" y="593974"/>
                  <a:pt x="591140" y="596251"/>
                </a:cubicBezTo>
                <a:cubicBezTo>
                  <a:pt x="585968" y="611767"/>
                  <a:pt x="577882" y="625235"/>
                  <a:pt x="570004" y="639408"/>
                </a:cubicBezTo>
                <a:cubicBezTo>
                  <a:pt x="540925" y="691767"/>
                  <a:pt x="516731" y="754108"/>
                  <a:pt x="516731" y="814726"/>
                </a:cubicBezTo>
                <a:cubicBezTo>
                  <a:pt x="516731" y="841462"/>
                  <a:pt x="521189" y="867675"/>
                  <a:pt x="521189" y="894202"/>
                </a:cubicBezTo>
                <a:cubicBezTo>
                  <a:pt x="521189" y="899803"/>
                  <a:pt x="520303" y="910871"/>
                  <a:pt x="520303" y="910871"/>
                </a:cubicBezTo>
                <a:cubicBezTo>
                  <a:pt x="520303" y="910871"/>
                  <a:pt x="527094" y="887144"/>
                  <a:pt x="533400" y="876638"/>
                </a:cubicBezTo>
                <a:cubicBezTo>
                  <a:pt x="546335" y="855074"/>
                  <a:pt x="551907" y="832909"/>
                  <a:pt x="561975" y="810268"/>
                </a:cubicBezTo>
                <a:cubicBezTo>
                  <a:pt x="580520" y="768520"/>
                  <a:pt x="609238" y="683624"/>
                  <a:pt x="610486" y="621844"/>
                </a:cubicBezTo>
                <a:cubicBezTo>
                  <a:pt x="622935" y="646685"/>
                  <a:pt x="636203" y="669584"/>
                  <a:pt x="649481" y="690015"/>
                </a:cubicBezTo>
                <a:cubicBezTo>
                  <a:pt x="654263" y="697368"/>
                  <a:pt x="658578" y="704035"/>
                  <a:pt x="662578" y="709655"/>
                </a:cubicBezTo>
                <a:cubicBezTo>
                  <a:pt x="663187" y="710513"/>
                  <a:pt x="663254" y="710741"/>
                  <a:pt x="663769" y="711446"/>
                </a:cubicBezTo>
                <a:cubicBezTo>
                  <a:pt x="663873" y="711580"/>
                  <a:pt x="663969" y="711608"/>
                  <a:pt x="664064" y="711741"/>
                </a:cubicBezTo>
                <a:cubicBezTo>
                  <a:pt x="689534" y="793008"/>
                  <a:pt x="784050" y="835471"/>
                  <a:pt x="845639" y="884677"/>
                </a:cubicBezTo>
                <a:cubicBezTo>
                  <a:pt x="866375" y="901241"/>
                  <a:pt x="892645" y="909976"/>
                  <a:pt x="914991" y="923672"/>
                </a:cubicBezTo>
                <a:cubicBezTo>
                  <a:pt x="925849" y="930331"/>
                  <a:pt x="947432" y="943618"/>
                  <a:pt x="947432" y="943618"/>
                </a:cubicBezTo>
                <a:cubicBezTo>
                  <a:pt x="947432" y="943618"/>
                  <a:pt x="941308" y="936265"/>
                  <a:pt x="938508" y="932302"/>
                </a:cubicBezTo>
                <a:cubicBezTo>
                  <a:pt x="923211" y="910709"/>
                  <a:pt x="914724" y="882029"/>
                  <a:pt x="895045" y="864437"/>
                </a:cubicBezTo>
                <a:cubicBezTo>
                  <a:pt x="845677" y="820288"/>
                  <a:pt x="790641" y="764453"/>
                  <a:pt x="728063" y="739126"/>
                </a:cubicBezTo>
                <a:cubicBezTo>
                  <a:pt x="713889" y="733382"/>
                  <a:pt x="684009" y="703998"/>
                  <a:pt x="684009" y="703998"/>
                </a:cubicBezTo>
                <a:cubicBezTo>
                  <a:pt x="683190" y="702931"/>
                  <a:pt x="671370" y="686110"/>
                  <a:pt x="666750" y="678994"/>
                </a:cubicBezTo>
                <a:cubicBezTo>
                  <a:pt x="653520" y="658658"/>
                  <a:pt x="640108" y="635713"/>
                  <a:pt x="627754" y="610833"/>
                </a:cubicBezTo>
                <a:cubicBezTo>
                  <a:pt x="620420" y="596060"/>
                  <a:pt x="613686" y="580887"/>
                  <a:pt x="607514" y="565590"/>
                </a:cubicBezTo>
                <a:cubicBezTo>
                  <a:pt x="602732" y="553750"/>
                  <a:pt x="601075" y="549521"/>
                  <a:pt x="590245" y="521537"/>
                </a:cubicBezTo>
                <a:cubicBezTo>
                  <a:pt x="566994" y="461434"/>
                  <a:pt x="548459" y="421733"/>
                  <a:pt x="527142" y="387596"/>
                </a:cubicBezTo>
                <a:cubicBezTo>
                  <a:pt x="526542" y="387081"/>
                  <a:pt x="525961" y="386624"/>
                  <a:pt x="525361" y="386101"/>
                </a:cubicBezTo>
                <a:cubicBezTo>
                  <a:pt x="525913" y="386587"/>
                  <a:pt x="526589" y="386824"/>
                  <a:pt x="527142" y="387291"/>
                </a:cubicBezTo>
                <a:cubicBezTo>
                  <a:pt x="527190" y="387367"/>
                  <a:pt x="527104" y="387520"/>
                  <a:pt x="527142" y="387596"/>
                </a:cubicBezTo>
                <a:cubicBezTo>
                  <a:pt x="549221" y="406541"/>
                  <a:pt x="570900" y="422191"/>
                  <a:pt x="595008" y="439383"/>
                </a:cubicBezTo>
                <a:cubicBezTo>
                  <a:pt x="659359" y="485256"/>
                  <a:pt x="733101" y="495647"/>
                  <a:pt x="805158" y="519755"/>
                </a:cubicBezTo>
                <a:cubicBezTo>
                  <a:pt x="830303" y="528166"/>
                  <a:pt x="855278" y="535833"/>
                  <a:pt x="880167" y="544158"/>
                </a:cubicBezTo>
                <a:cubicBezTo>
                  <a:pt x="890968" y="547769"/>
                  <a:pt x="900998" y="554046"/>
                  <a:pt x="911714" y="557255"/>
                </a:cubicBezTo>
                <a:cubicBezTo>
                  <a:pt x="912476" y="557484"/>
                  <a:pt x="913705" y="559227"/>
                  <a:pt x="913800" y="558446"/>
                </a:cubicBezTo>
                <a:cubicBezTo>
                  <a:pt x="915743" y="543053"/>
                  <a:pt x="860346" y="505382"/>
                  <a:pt x="850697" y="495047"/>
                </a:cubicBezTo>
                <a:cubicBezTo>
                  <a:pt x="767953" y="406351"/>
                  <a:pt x="633127" y="379957"/>
                  <a:pt x="521189" y="378071"/>
                </a:cubicBezTo>
                <a:cubicBezTo>
                  <a:pt x="509083" y="359888"/>
                  <a:pt x="496205" y="342543"/>
                  <a:pt x="480117" y="325379"/>
                </a:cubicBezTo>
                <a:cubicBezTo>
                  <a:pt x="433168" y="275286"/>
                  <a:pt x="356806" y="221537"/>
                  <a:pt x="277111" y="178637"/>
                </a:cubicBezTo>
                <a:cubicBezTo>
                  <a:pt x="283997" y="180427"/>
                  <a:pt x="292151" y="182885"/>
                  <a:pt x="296761" y="183999"/>
                </a:cubicBezTo>
                <a:cubicBezTo>
                  <a:pt x="368408" y="201230"/>
                  <a:pt x="447094" y="212793"/>
                  <a:pt x="520894" y="212869"/>
                </a:cubicBezTo>
                <a:cubicBezTo>
                  <a:pt x="537743" y="212889"/>
                  <a:pt x="596636" y="227395"/>
                  <a:pt x="609600" y="217337"/>
                </a:cubicBezTo>
                <a:cubicBezTo>
                  <a:pt x="616610" y="211889"/>
                  <a:pt x="593179" y="209879"/>
                  <a:pt x="586083" y="204535"/>
                </a:cubicBezTo>
                <a:cubicBezTo>
                  <a:pt x="572052" y="193991"/>
                  <a:pt x="549707" y="183571"/>
                  <a:pt x="532800" y="178932"/>
                </a:cubicBezTo>
                <a:cubicBezTo>
                  <a:pt x="466096" y="160673"/>
                  <a:pt x="391554" y="151681"/>
                  <a:pt x="322059" y="150662"/>
                </a:cubicBezTo>
                <a:cubicBezTo>
                  <a:pt x="300333" y="150338"/>
                  <a:pt x="276310" y="154824"/>
                  <a:pt x="255089" y="152147"/>
                </a:cubicBezTo>
                <a:cubicBezTo>
                  <a:pt x="247936" y="151243"/>
                  <a:pt x="219808" y="149576"/>
                  <a:pt x="220561" y="150957"/>
                </a:cubicBezTo>
                <a:cubicBezTo>
                  <a:pt x="212560" y="147194"/>
                  <a:pt x="204349" y="143051"/>
                  <a:pt x="196453" y="139641"/>
                </a:cubicBezTo>
                <a:cubicBezTo>
                  <a:pt x="172031" y="129106"/>
                  <a:pt x="148495" y="120858"/>
                  <a:pt x="123225" y="113152"/>
                </a:cubicBezTo>
                <a:cubicBezTo>
                  <a:pt x="142237" y="112190"/>
                  <a:pt x="162010" y="108837"/>
                  <a:pt x="169954" y="106608"/>
                </a:cubicBezTo>
                <a:cubicBezTo>
                  <a:pt x="252241" y="83549"/>
                  <a:pt x="340128" y="51697"/>
                  <a:pt x="409870" y="6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 name="Gambar 4">
            <a:extLst>
              <a:ext uri="{FF2B5EF4-FFF2-40B4-BE49-F238E27FC236}">
                <a16:creationId xmlns:a16="http://schemas.microsoft.com/office/drawing/2014/main" id="{67D1C7FD-27F4-E714-E2FF-C5B4B32F487A}"/>
              </a:ext>
            </a:extLst>
          </p:cNvPr>
          <p:cNvPicPr>
            <a:picLocks noChangeAspect="1"/>
          </p:cNvPicPr>
          <p:nvPr/>
        </p:nvPicPr>
        <p:blipFill>
          <a:blip r:embed="rId3"/>
          <a:srcRect l="3709" t="28244" r="4064" b="22293"/>
          <a:stretch>
            <a:fillRect/>
          </a:stretch>
        </p:blipFill>
        <p:spPr>
          <a:xfrm>
            <a:off x="659060" y="1134769"/>
            <a:ext cx="4890145" cy="5195051"/>
          </a:xfrm>
          <a:prstGeom prst="rect">
            <a:avLst/>
          </a:prstGeom>
        </p:spPr>
      </p:pic>
      <p:sp>
        <p:nvSpPr>
          <p:cNvPr id="3" name="Kotak Teks 2">
            <a:extLst>
              <a:ext uri="{FF2B5EF4-FFF2-40B4-BE49-F238E27FC236}">
                <a16:creationId xmlns:a16="http://schemas.microsoft.com/office/drawing/2014/main" id="{3D86C9B0-77B6-01F8-2526-9154036F76CD}"/>
              </a:ext>
            </a:extLst>
          </p:cNvPr>
          <p:cNvSpPr txBox="1"/>
          <p:nvPr/>
        </p:nvSpPr>
        <p:spPr>
          <a:xfrm>
            <a:off x="6725920" y="2736502"/>
            <a:ext cx="5093345" cy="1384995"/>
          </a:xfrm>
          <a:prstGeom prst="rect">
            <a:avLst/>
          </a:prstGeom>
          <a:noFill/>
        </p:spPr>
        <p:txBody>
          <a:bodyPr wrap="square">
            <a:spAutoFit/>
          </a:bodyPr>
          <a:lstStyle/>
          <a:p>
            <a:r>
              <a:rPr lang="id-ID" dirty="0" err="1"/>
              <a:t>Freeman</a:t>
            </a:r>
            <a:r>
              <a:rPr lang="id-ID" dirty="0"/>
              <a:t> </a:t>
            </a:r>
            <a:r>
              <a:rPr lang="id-ID" dirty="0" err="1"/>
              <a:t>Chain</a:t>
            </a:r>
            <a:r>
              <a:rPr lang="id-ID" dirty="0"/>
              <a:t> Code untuk setiap sub-</a:t>
            </a:r>
            <a:r>
              <a:rPr lang="id-ID" dirty="0" err="1"/>
              <a:t>path</a:t>
            </a:r>
            <a:r>
              <a:rPr lang="id-ID" dirty="0"/>
              <a:t>:</a:t>
            </a:r>
          </a:p>
          <a:p>
            <a:r>
              <a:rPr lang="id-ID" dirty="0"/>
              <a:t>Sub-</a:t>
            </a:r>
            <a:r>
              <a:rPr lang="id-ID" dirty="0" err="1"/>
              <a:t>path</a:t>
            </a:r>
            <a:r>
              <a:rPr lang="id-ID" dirty="0"/>
              <a:t> 1: [6, 2, 6, 6, 6, 6, 6, 6, 6, 2, 6, 5, 5, 4, 0, 4, 5, 4, 0, 4, 4, 4, 4, 0, 4, 4, 4, 4, 0, 4, 3, 2, 6, 2, 3, 2, 2, 4, 4, 0, 4, 3, 3, 2, 2, 2, 2, 2, 2, 2, 2, 6, 2, 1, 2, 6, 2, 1, 0, 4, 0, 1, 0, 4, 0, 0, 0, 4, 0, 1, 7, 3, 7, 7, 7, 6, 2, 6, 6, 6, 2, 6, 0, 7, 0, 4, 0, 7, 7, 3, 7, 7, 6, 6, 6, 6, 6, 5, 6, 6]</a:t>
            </a:r>
          </a:p>
        </p:txBody>
      </p:sp>
      <p:sp>
        <p:nvSpPr>
          <p:cNvPr id="4" name="Google Shape;490;p21">
            <a:extLst>
              <a:ext uri="{FF2B5EF4-FFF2-40B4-BE49-F238E27FC236}">
                <a16:creationId xmlns:a16="http://schemas.microsoft.com/office/drawing/2014/main" id="{457C74E4-2F78-0563-F7BB-EAAF7558DD1D}"/>
              </a:ext>
            </a:extLst>
          </p:cNvPr>
          <p:cNvSpPr txBox="1">
            <a:spLocks/>
          </p:cNvSpPr>
          <p:nvPr/>
        </p:nvSpPr>
        <p:spPr>
          <a:xfrm>
            <a:off x="2016068"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HURUF LOOPINGNYA BISA DIKUNJUNGI LEBIH DARI SEKALI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8">
          <a:extLst>
            <a:ext uri="{FF2B5EF4-FFF2-40B4-BE49-F238E27FC236}">
              <a16:creationId xmlns:a16="http://schemas.microsoft.com/office/drawing/2014/main" id="{6F65903B-652A-1D1E-15B0-F2DF7FB169AB}"/>
            </a:ext>
          </a:extLst>
        </p:cNvPr>
        <p:cNvGrpSpPr/>
        <p:nvPr/>
      </p:nvGrpSpPr>
      <p:grpSpPr>
        <a:xfrm>
          <a:off x="0" y="0"/>
          <a:ext cx="0" cy="0"/>
          <a:chOff x="0" y="0"/>
          <a:chExt cx="0" cy="0"/>
        </a:xfrm>
      </p:grpSpPr>
      <p:sp>
        <p:nvSpPr>
          <p:cNvPr id="6" name="Google Shape;464;p18">
            <a:extLst>
              <a:ext uri="{FF2B5EF4-FFF2-40B4-BE49-F238E27FC236}">
                <a16:creationId xmlns:a16="http://schemas.microsoft.com/office/drawing/2014/main" id="{51D4DFE5-DCFF-1538-509C-C81CAE1DD08A}"/>
              </a:ext>
            </a:extLst>
          </p:cNvPr>
          <p:cNvSpPr txBox="1">
            <a:spLocks/>
          </p:cNvSpPr>
          <p:nvPr/>
        </p:nvSpPr>
        <p:spPr>
          <a:xfrm>
            <a:off x="1526100" y="432711"/>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Hasil Skeleton</a:t>
            </a:r>
            <a:endParaRPr lang="id-ID" dirty="0"/>
          </a:p>
        </p:txBody>
      </p:sp>
      <p:pic>
        <p:nvPicPr>
          <p:cNvPr id="8" name="Gambar 7">
            <a:extLst>
              <a:ext uri="{FF2B5EF4-FFF2-40B4-BE49-F238E27FC236}">
                <a16:creationId xmlns:a16="http://schemas.microsoft.com/office/drawing/2014/main" id="{BFB4FE6E-F933-AE6A-0A1E-348CB28EDD5A}"/>
              </a:ext>
            </a:extLst>
          </p:cNvPr>
          <p:cNvPicPr>
            <a:picLocks noChangeAspect="1"/>
          </p:cNvPicPr>
          <p:nvPr/>
        </p:nvPicPr>
        <p:blipFill>
          <a:blip r:embed="rId3"/>
          <a:stretch>
            <a:fillRect/>
          </a:stretch>
        </p:blipFill>
        <p:spPr>
          <a:xfrm>
            <a:off x="1480996" y="1329053"/>
            <a:ext cx="3635997" cy="3257000"/>
          </a:xfrm>
          <a:prstGeom prst="rect">
            <a:avLst/>
          </a:prstGeom>
        </p:spPr>
      </p:pic>
      <p:sp>
        <p:nvSpPr>
          <p:cNvPr id="9" name="Google Shape;464;p18">
            <a:extLst>
              <a:ext uri="{FF2B5EF4-FFF2-40B4-BE49-F238E27FC236}">
                <a16:creationId xmlns:a16="http://schemas.microsoft.com/office/drawing/2014/main" id="{6D9409DA-D904-9758-1458-64F9D99DE649}"/>
              </a:ext>
            </a:extLst>
          </p:cNvPr>
          <p:cNvSpPr txBox="1">
            <a:spLocks/>
          </p:cNvSpPr>
          <p:nvPr/>
        </p:nvSpPr>
        <p:spPr>
          <a:xfrm>
            <a:off x="2168077" y="4568131"/>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id-ID" noProof="1"/>
              <a:t>waamanna</a:t>
            </a:r>
            <a:endParaRPr lang="id-ID" dirty="0"/>
          </a:p>
        </p:txBody>
      </p:sp>
      <p:pic>
        <p:nvPicPr>
          <p:cNvPr id="11" name="Gambar 10">
            <a:extLst>
              <a:ext uri="{FF2B5EF4-FFF2-40B4-BE49-F238E27FC236}">
                <a16:creationId xmlns:a16="http://schemas.microsoft.com/office/drawing/2014/main" id="{DE3039D2-CF55-651E-802E-5C047E1B2712}"/>
              </a:ext>
            </a:extLst>
          </p:cNvPr>
          <p:cNvPicPr>
            <a:picLocks noChangeAspect="1"/>
          </p:cNvPicPr>
          <p:nvPr/>
        </p:nvPicPr>
        <p:blipFill>
          <a:blip r:embed="rId4"/>
          <a:stretch>
            <a:fillRect/>
          </a:stretch>
        </p:blipFill>
        <p:spPr>
          <a:xfrm>
            <a:off x="5736839" y="1321636"/>
            <a:ext cx="2272676" cy="3428950"/>
          </a:xfrm>
          <a:prstGeom prst="rect">
            <a:avLst/>
          </a:prstGeom>
        </p:spPr>
      </p:pic>
      <p:sp>
        <p:nvSpPr>
          <p:cNvPr id="12" name="Google Shape;464;p18">
            <a:extLst>
              <a:ext uri="{FF2B5EF4-FFF2-40B4-BE49-F238E27FC236}">
                <a16:creationId xmlns:a16="http://schemas.microsoft.com/office/drawing/2014/main" id="{8FDA63AC-BC24-5A31-3371-4DDC9726739D}"/>
              </a:ext>
            </a:extLst>
          </p:cNvPr>
          <p:cNvSpPr txBox="1">
            <a:spLocks/>
          </p:cNvSpPr>
          <p:nvPr/>
        </p:nvSpPr>
        <p:spPr>
          <a:xfrm>
            <a:off x="5680410" y="4724346"/>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mu</a:t>
            </a:r>
            <a:endParaRPr lang="id-ID" dirty="0"/>
          </a:p>
        </p:txBody>
      </p:sp>
      <p:pic>
        <p:nvPicPr>
          <p:cNvPr id="14" name="Gambar 13">
            <a:extLst>
              <a:ext uri="{FF2B5EF4-FFF2-40B4-BE49-F238E27FC236}">
                <a16:creationId xmlns:a16="http://schemas.microsoft.com/office/drawing/2014/main" id="{6F1751AB-0383-8208-EFC3-17F0B75046CE}"/>
              </a:ext>
            </a:extLst>
          </p:cNvPr>
          <p:cNvPicPr>
            <a:picLocks noChangeAspect="1"/>
          </p:cNvPicPr>
          <p:nvPr/>
        </p:nvPicPr>
        <p:blipFill>
          <a:blip r:embed="rId5"/>
          <a:stretch>
            <a:fillRect/>
          </a:stretch>
        </p:blipFill>
        <p:spPr>
          <a:xfrm>
            <a:off x="8777572" y="1321636"/>
            <a:ext cx="1933432" cy="3740339"/>
          </a:xfrm>
          <a:prstGeom prst="rect">
            <a:avLst/>
          </a:prstGeom>
        </p:spPr>
      </p:pic>
      <p:sp>
        <p:nvSpPr>
          <p:cNvPr id="15" name="Google Shape;464;p18">
            <a:extLst>
              <a:ext uri="{FF2B5EF4-FFF2-40B4-BE49-F238E27FC236}">
                <a16:creationId xmlns:a16="http://schemas.microsoft.com/office/drawing/2014/main" id="{B682716A-7B45-6812-CFCB-1C7FAD0841FA}"/>
              </a:ext>
            </a:extLst>
          </p:cNvPr>
          <p:cNvSpPr txBox="1">
            <a:spLocks/>
          </p:cNvSpPr>
          <p:nvPr/>
        </p:nvSpPr>
        <p:spPr>
          <a:xfrm>
            <a:off x="8586539" y="4940859"/>
            <a:ext cx="2315497"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en-US" dirty="0"/>
              <a:t>dal</a:t>
            </a:r>
            <a:endParaRPr lang="id-ID" dirty="0"/>
          </a:p>
        </p:txBody>
      </p:sp>
    </p:spTree>
    <p:extLst>
      <p:ext uri="{BB962C8B-B14F-4D97-AF65-F5344CB8AC3E}">
        <p14:creationId xmlns:p14="http://schemas.microsoft.com/office/powerpoint/2010/main" val="345714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9DA7D2A2-6ED5-8B4B-52F7-DF0835B903BC}"/>
            </a:ext>
          </a:extLst>
        </p:cNvPr>
        <p:cNvGrpSpPr/>
        <p:nvPr/>
      </p:nvGrpSpPr>
      <p:grpSpPr>
        <a:xfrm>
          <a:off x="0" y="0"/>
          <a:ext cx="0" cy="0"/>
          <a:chOff x="0" y="0"/>
          <a:chExt cx="0" cy="0"/>
        </a:xfrm>
      </p:grpSpPr>
      <p:sp>
        <p:nvSpPr>
          <p:cNvPr id="2" name="Google Shape;464;p18">
            <a:extLst>
              <a:ext uri="{FF2B5EF4-FFF2-40B4-BE49-F238E27FC236}">
                <a16:creationId xmlns:a16="http://schemas.microsoft.com/office/drawing/2014/main" id="{A1C0463A-61E3-09AC-CE1D-F4200501420E}"/>
              </a:ext>
            </a:extLst>
          </p:cNvPr>
          <p:cNvSpPr txBox="1">
            <a:spLocks/>
          </p:cNvSpPr>
          <p:nvPr/>
        </p:nvSpPr>
        <p:spPr>
          <a:xfrm>
            <a:off x="1466056" y="476864"/>
            <a:ext cx="9259887" cy="60517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just"/>
            <a:r>
              <a:rPr lang="en-US" noProof="1"/>
              <a:t>Dari Bu Dian:</a:t>
            </a:r>
          </a:p>
          <a:p>
            <a:pPr marL="342900" algn="just">
              <a:buAutoNum type="arabicPeriod"/>
            </a:pPr>
            <a:r>
              <a:rPr lang="en-US" noProof="1"/>
              <a:t>Hasil pemotongan hurufnya lebih baik menyimpan hasil dari skeletonnya saja agar sesuai dengan gambar awalnya dan kelihatan juga titik-titiknya mulai darimana.</a:t>
            </a:r>
            <a:r>
              <a:rPr lang="id-ID" dirty="0"/>
              <a:t> </a:t>
            </a:r>
            <a:endParaRPr lang="en-US" noProof="1"/>
          </a:p>
          <a:p>
            <a:pPr marL="342900" algn="just">
              <a:buAutoNum type="arabicPeriod"/>
            </a:pPr>
            <a:r>
              <a:rPr lang="en-US" noProof="1"/>
              <a:t>Bikin algoritma untuk mendeteksi lingkarannya.</a:t>
            </a:r>
            <a:r>
              <a:rPr lang="id-ID" dirty="0"/>
              <a:t> </a:t>
            </a:r>
            <a:endParaRPr lang="en-US" noProof="1"/>
          </a:p>
          <a:p>
            <a:pPr marL="342900" algn="just">
              <a:buFont typeface="Poppins Light"/>
              <a:buAutoNum type="arabicPeriod"/>
            </a:pPr>
            <a:r>
              <a:rPr lang="en-US" noProof="1"/>
              <a:t>Huruf yang looping bisa dikunjungi lebih dari sekali.</a:t>
            </a:r>
            <a:r>
              <a:rPr lang="id-ID" dirty="0"/>
              <a:t> </a:t>
            </a:r>
            <a:endParaRPr lang="en-US" noProof="1"/>
          </a:p>
          <a:p>
            <a:pPr marL="342900" algn="just">
              <a:buAutoNum type="arabicPeriod"/>
            </a:pPr>
            <a:r>
              <a:rPr lang="en-US" noProof="1"/>
              <a:t>Di algoritmanya ditandai kalau looping = true, dan dihitung panjangnya berapa.</a:t>
            </a:r>
            <a:r>
              <a:rPr lang="id-ID" dirty="0"/>
              <a:t> </a:t>
            </a:r>
            <a:endParaRPr lang="en-US" noProof="1"/>
          </a:p>
          <a:p>
            <a:pPr marL="342900" algn="just">
              <a:buAutoNum type="arabicPeriod"/>
            </a:pPr>
            <a:r>
              <a:rPr lang="en-US" noProof="1"/>
              <a:t>Saran dari bu Dian untuk huruf HA itu bisa mendeteksi lingkaran besarnya terlebih dahulu, kemudian untuk garis tengahnya itu dianggap garis biasa tapi harus bisa terbaca kalau garis itu adalah bagian dari huruf HA tadi.</a:t>
            </a:r>
          </a:p>
          <a:p>
            <a:pPr marL="342900" algn="just">
              <a:buAutoNum type="arabicPeriod"/>
            </a:pPr>
            <a:r>
              <a:rPr lang="en-US" noProof="1"/>
              <a:t>Untuk masalah freeman chain code yang berjalannya bolak balik itu disarankan untuk bikin algoritma untuk melihat dan mendeteksi bahwa dia berbalik lagi (nanti ditandain juga urutannya).</a:t>
            </a:r>
          </a:p>
          <a:p>
            <a:pPr marL="342900" algn="just">
              <a:buAutoNum type="arabicPeriod"/>
            </a:pPr>
            <a:endParaRPr lang="en-US" noProof="1"/>
          </a:p>
          <a:p>
            <a:pPr marL="0" indent="0" algn="just"/>
            <a:r>
              <a:rPr lang="en-US" noProof="1"/>
              <a:t>Dari Pak Zulhaj:</a:t>
            </a:r>
          </a:p>
          <a:p>
            <a:pPr marL="342900" algn="just">
              <a:buAutoNum type="arabicPeriod"/>
            </a:pPr>
            <a:r>
              <a:rPr lang="en-US" noProof="1"/>
              <a:t>Untuk tiap titik-titik yang dikunjungi dibuat catatan.</a:t>
            </a:r>
            <a:r>
              <a:rPr lang="id-ID" dirty="0"/>
              <a:t> </a:t>
            </a:r>
            <a:endParaRPr lang="en-US" noProof="1"/>
          </a:p>
          <a:p>
            <a:pPr marL="342900" algn="just">
              <a:buAutoNum type="arabicPeriod"/>
            </a:pPr>
            <a:r>
              <a:rPr lang="en-US" noProof="1"/>
              <a:t>Bisa dicoba untuk algoritma TSP nya, seumpama ada percabangan maka dia bisa memprioritaskan yang datar dibandingkan yang vertical.</a:t>
            </a:r>
            <a:r>
              <a:rPr lang="id-ID" dirty="0"/>
              <a:t> </a:t>
            </a:r>
            <a:endParaRPr lang="en-US" noProof="1"/>
          </a:p>
          <a:p>
            <a:pPr marL="342900" algn="just">
              <a:buAutoNum type="arabicPeriod"/>
            </a:pPr>
            <a:r>
              <a:rPr lang="en-US" noProof="1"/>
              <a:t>Titik awal dan akhir bisa ditentukan secara manual (Titik awal dan akhir ditentukan dulu, setelah ketemu maka dilakukan proses pembalikan).</a:t>
            </a:r>
            <a:r>
              <a:rPr lang="id-ID" dirty="0"/>
              <a:t> </a:t>
            </a:r>
            <a:endParaRPr lang="en-US" noProof="1"/>
          </a:p>
          <a:p>
            <a:pPr marL="342900" algn="just">
              <a:buAutoNum type="arabicPeriod"/>
            </a:pPr>
            <a:endParaRPr lang="en-US" noProof="1"/>
          </a:p>
          <a:p>
            <a:pPr marL="342900" algn="just">
              <a:buAutoNum type="arabicPeriod"/>
            </a:pPr>
            <a:endParaRPr lang="en-US" noProof="1"/>
          </a:p>
          <a:p>
            <a:pPr marL="342900" algn="just">
              <a:buAutoNum type="arabicPeriod"/>
            </a:pPr>
            <a:endParaRPr lang="en-US" noProof="1"/>
          </a:p>
          <a:p>
            <a:pPr marL="342900" algn="just">
              <a:buAutoNum type="arabicPeriod"/>
            </a:pPr>
            <a:endParaRPr lang="en-US" noProof="1"/>
          </a:p>
        </p:txBody>
      </p:sp>
    </p:spTree>
    <p:extLst>
      <p:ext uri="{BB962C8B-B14F-4D97-AF65-F5344CB8AC3E}">
        <p14:creationId xmlns:p14="http://schemas.microsoft.com/office/powerpoint/2010/main" val="2076259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4">
          <a:extLst>
            <a:ext uri="{FF2B5EF4-FFF2-40B4-BE49-F238E27FC236}">
              <a16:creationId xmlns:a16="http://schemas.microsoft.com/office/drawing/2014/main" id="{B1FFF2B8-8313-DD34-84DD-94A539F16E56}"/>
            </a:ext>
          </a:extLst>
        </p:cNvPr>
        <p:cNvGrpSpPr/>
        <p:nvPr/>
      </p:nvGrpSpPr>
      <p:grpSpPr>
        <a:xfrm>
          <a:off x="0" y="0"/>
          <a:ext cx="0" cy="0"/>
          <a:chOff x="0" y="0"/>
          <a:chExt cx="0" cy="0"/>
        </a:xfrm>
      </p:grpSpPr>
      <p:pic>
        <p:nvPicPr>
          <p:cNvPr id="7" name="Gambar 6">
            <a:extLst>
              <a:ext uri="{FF2B5EF4-FFF2-40B4-BE49-F238E27FC236}">
                <a16:creationId xmlns:a16="http://schemas.microsoft.com/office/drawing/2014/main" id="{9583DCCC-3681-C3DE-7331-716FCDE43A3D}"/>
              </a:ext>
            </a:extLst>
          </p:cNvPr>
          <p:cNvPicPr>
            <a:picLocks noChangeAspect="1"/>
          </p:cNvPicPr>
          <p:nvPr/>
        </p:nvPicPr>
        <p:blipFill>
          <a:blip r:embed="rId3"/>
          <a:stretch>
            <a:fillRect/>
          </a:stretch>
        </p:blipFill>
        <p:spPr>
          <a:xfrm>
            <a:off x="3018503" y="0"/>
            <a:ext cx="5840362" cy="6858000"/>
          </a:xfrm>
          <a:prstGeom prst="rect">
            <a:avLst/>
          </a:prstGeom>
        </p:spPr>
      </p:pic>
    </p:spTree>
    <p:extLst>
      <p:ext uri="{BB962C8B-B14F-4D97-AF65-F5344CB8AC3E}">
        <p14:creationId xmlns:p14="http://schemas.microsoft.com/office/powerpoint/2010/main" val="866125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2" name="Google Shape;822;p37"/>
          <p:cNvGrpSpPr/>
          <p:nvPr/>
        </p:nvGrpSpPr>
        <p:grpSpPr>
          <a:xfrm>
            <a:off x="546966" y="3700998"/>
            <a:ext cx="2551108" cy="3385545"/>
            <a:chOff x="546966" y="3700998"/>
            <a:chExt cx="2551108" cy="3385545"/>
          </a:xfrm>
        </p:grpSpPr>
        <p:sp>
          <p:nvSpPr>
            <p:cNvPr id="823" name="Google Shape;823;p37"/>
            <p:cNvSpPr/>
            <p:nvPr/>
          </p:nvSpPr>
          <p:spPr>
            <a:xfrm flipH="1">
              <a:off x="569461" y="4291542"/>
              <a:ext cx="1131600" cy="113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flipH="1">
              <a:off x="886577" y="3700998"/>
              <a:ext cx="497400" cy="49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flipH="1">
              <a:off x="1779903" y="5188810"/>
              <a:ext cx="1318171" cy="957706"/>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7"/>
            <p:cNvSpPr/>
            <p:nvPr/>
          </p:nvSpPr>
          <p:spPr>
            <a:xfrm flipH="1">
              <a:off x="1414384" y="5879259"/>
              <a:ext cx="1171981" cy="1005418"/>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7" name="Google Shape;827;p37"/>
            <p:cNvGrpSpPr/>
            <p:nvPr/>
          </p:nvGrpSpPr>
          <p:grpSpPr>
            <a:xfrm flipH="1">
              <a:off x="546966" y="5582292"/>
              <a:ext cx="1177274" cy="1313588"/>
              <a:chOff x="6415621" y="443747"/>
              <a:chExt cx="1388458" cy="1549225"/>
            </a:xfrm>
          </p:grpSpPr>
          <p:sp>
            <p:nvSpPr>
              <p:cNvPr id="828" name="Google Shape;828;p37"/>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7"/>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7"/>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7"/>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7"/>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7"/>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7"/>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7"/>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7"/>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7"/>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7"/>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9" name="Google Shape;839;p37"/>
            <p:cNvGrpSpPr/>
            <p:nvPr/>
          </p:nvGrpSpPr>
          <p:grpSpPr>
            <a:xfrm flipH="1">
              <a:off x="1609816" y="5125741"/>
              <a:ext cx="1420993" cy="1960803"/>
              <a:chOff x="259396" y="3664530"/>
              <a:chExt cx="1812954" cy="2501662"/>
            </a:xfrm>
          </p:grpSpPr>
          <p:sp>
            <p:nvSpPr>
              <p:cNvPr id="840" name="Google Shape;840;p37"/>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7"/>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7"/>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7"/>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7"/>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7"/>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7"/>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7"/>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7"/>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7"/>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7"/>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7"/>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7"/>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90;p21">
            <a:extLst>
              <a:ext uri="{FF2B5EF4-FFF2-40B4-BE49-F238E27FC236}">
                <a16:creationId xmlns:a16="http://schemas.microsoft.com/office/drawing/2014/main" id="{100B389B-0DEB-64D2-1DAA-8F42EDA634EE}"/>
              </a:ext>
            </a:extLst>
          </p:cNvPr>
          <p:cNvSpPr txBox="1">
            <a:spLocks/>
          </p:cNvSpPr>
          <p:nvPr/>
        </p:nvSpPr>
        <p:spPr>
          <a:xfrm>
            <a:off x="2016068"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HASIL PEMOTONGAN HURUF</a:t>
            </a:r>
          </a:p>
        </p:txBody>
      </p:sp>
      <p:pic>
        <p:nvPicPr>
          <p:cNvPr id="8" name="Gambar 7">
            <a:extLst>
              <a:ext uri="{FF2B5EF4-FFF2-40B4-BE49-F238E27FC236}">
                <a16:creationId xmlns:a16="http://schemas.microsoft.com/office/drawing/2014/main" id="{5CE837D9-0BB6-19FC-BBEF-5243817CA321}"/>
              </a:ext>
            </a:extLst>
          </p:cNvPr>
          <p:cNvPicPr>
            <a:picLocks noChangeAspect="1"/>
          </p:cNvPicPr>
          <p:nvPr/>
        </p:nvPicPr>
        <p:blipFill>
          <a:blip r:embed="rId3"/>
          <a:stretch>
            <a:fillRect/>
          </a:stretch>
        </p:blipFill>
        <p:spPr>
          <a:xfrm>
            <a:off x="1944216" y="1377754"/>
            <a:ext cx="8465574" cy="2098557"/>
          </a:xfrm>
          <a:prstGeom prst="rect">
            <a:avLst/>
          </a:prstGeom>
        </p:spPr>
      </p:pic>
      <p:pic>
        <p:nvPicPr>
          <p:cNvPr id="10" name="Gambar 9">
            <a:extLst>
              <a:ext uri="{FF2B5EF4-FFF2-40B4-BE49-F238E27FC236}">
                <a16:creationId xmlns:a16="http://schemas.microsoft.com/office/drawing/2014/main" id="{92CE4AAA-6030-64F5-E353-1ED4752B8EB6}"/>
              </a:ext>
            </a:extLst>
          </p:cNvPr>
          <p:cNvPicPr>
            <a:picLocks noChangeAspect="1"/>
          </p:cNvPicPr>
          <p:nvPr/>
        </p:nvPicPr>
        <p:blipFill>
          <a:blip r:embed="rId4"/>
          <a:stretch>
            <a:fillRect/>
          </a:stretch>
        </p:blipFill>
        <p:spPr>
          <a:xfrm>
            <a:off x="1594771" y="3753175"/>
            <a:ext cx="9411596" cy="199618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B364C7C1-3AA0-8654-4B64-18176D264395}"/>
            </a:ext>
          </a:extLst>
        </p:cNvPr>
        <p:cNvGrpSpPr/>
        <p:nvPr/>
      </p:nvGrpSpPr>
      <p:grpSpPr>
        <a:xfrm>
          <a:off x="0" y="0"/>
          <a:ext cx="0" cy="0"/>
          <a:chOff x="0" y="0"/>
          <a:chExt cx="0" cy="0"/>
        </a:xfrm>
      </p:grpSpPr>
      <p:grpSp>
        <p:nvGrpSpPr>
          <p:cNvPr id="822" name="Google Shape;822;p37">
            <a:extLst>
              <a:ext uri="{FF2B5EF4-FFF2-40B4-BE49-F238E27FC236}">
                <a16:creationId xmlns:a16="http://schemas.microsoft.com/office/drawing/2014/main" id="{8B947001-56B9-35FA-8725-EDEAEFF42F08}"/>
              </a:ext>
            </a:extLst>
          </p:cNvPr>
          <p:cNvGrpSpPr/>
          <p:nvPr/>
        </p:nvGrpSpPr>
        <p:grpSpPr>
          <a:xfrm>
            <a:off x="546966" y="3700998"/>
            <a:ext cx="2551108" cy="3385545"/>
            <a:chOff x="546966" y="3700998"/>
            <a:chExt cx="2551108" cy="3385545"/>
          </a:xfrm>
        </p:grpSpPr>
        <p:sp>
          <p:nvSpPr>
            <p:cNvPr id="823" name="Google Shape;823;p37">
              <a:extLst>
                <a:ext uri="{FF2B5EF4-FFF2-40B4-BE49-F238E27FC236}">
                  <a16:creationId xmlns:a16="http://schemas.microsoft.com/office/drawing/2014/main" id="{F281E260-8725-8D9C-D359-42E893384C45}"/>
                </a:ext>
              </a:extLst>
            </p:cNvPr>
            <p:cNvSpPr/>
            <p:nvPr/>
          </p:nvSpPr>
          <p:spPr>
            <a:xfrm flipH="1">
              <a:off x="569461" y="4291542"/>
              <a:ext cx="1131600" cy="113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a:extLst>
                <a:ext uri="{FF2B5EF4-FFF2-40B4-BE49-F238E27FC236}">
                  <a16:creationId xmlns:a16="http://schemas.microsoft.com/office/drawing/2014/main" id="{BF956C3A-42A0-27C7-D29D-CF18C545F6EB}"/>
                </a:ext>
              </a:extLst>
            </p:cNvPr>
            <p:cNvSpPr/>
            <p:nvPr/>
          </p:nvSpPr>
          <p:spPr>
            <a:xfrm flipH="1">
              <a:off x="886577" y="3700998"/>
              <a:ext cx="497400" cy="49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a:extLst>
                <a:ext uri="{FF2B5EF4-FFF2-40B4-BE49-F238E27FC236}">
                  <a16:creationId xmlns:a16="http://schemas.microsoft.com/office/drawing/2014/main" id="{5B542880-797C-3D3C-98AA-10E3BF2F816A}"/>
                </a:ext>
              </a:extLst>
            </p:cNvPr>
            <p:cNvSpPr/>
            <p:nvPr/>
          </p:nvSpPr>
          <p:spPr>
            <a:xfrm flipH="1">
              <a:off x="1779903" y="5188810"/>
              <a:ext cx="1318171" cy="957706"/>
            </a:xfrm>
            <a:custGeom>
              <a:avLst/>
              <a:gdLst/>
              <a:ahLst/>
              <a:cxnLst/>
              <a:rect l="l" t="t" r="r" b="b"/>
              <a:pathLst>
                <a:path w="1555364" h="1130037" extrusionOk="0">
                  <a:moveTo>
                    <a:pt x="232" y="786699"/>
                  </a:moveTo>
                  <a:cubicBezTo>
                    <a:pt x="-7828" y="760106"/>
                    <a:pt x="196976" y="649768"/>
                    <a:pt x="230827" y="631728"/>
                  </a:cubicBezTo>
                  <a:cubicBezTo>
                    <a:pt x="364031" y="560729"/>
                    <a:pt x="492676" y="484081"/>
                    <a:pt x="626540" y="414653"/>
                  </a:cubicBezTo>
                  <a:cubicBezTo>
                    <a:pt x="721762" y="365276"/>
                    <a:pt x="823898" y="332043"/>
                    <a:pt x="919529" y="284151"/>
                  </a:cubicBezTo>
                  <a:cubicBezTo>
                    <a:pt x="1073853" y="206865"/>
                    <a:pt x="1232540" y="140409"/>
                    <a:pt x="1386350" y="62638"/>
                  </a:cubicBezTo>
                  <a:cubicBezTo>
                    <a:pt x="1404885" y="53275"/>
                    <a:pt x="1521938" y="-22087"/>
                    <a:pt x="1530425" y="6393"/>
                  </a:cubicBezTo>
                  <a:cubicBezTo>
                    <a:pt x="1555180" y="89374"/>
                    <a:pt x="1560562" y="203874"/>
                    <a:pt x="1550732" y="288799"/>
                  </a:cubicBezTo>
                  <a:cubicBezTo>
                    <a:pt x="1538816" y="391764"/>
                    <a:pt x="1535749" y="496978"/>
                    <a:pt x="1496906" y="595199"/>
                  </a:cubicBezTo>
                  <a:cubicBezTo>
                    <a:pt x="1398208" y="844783"/>
                    <a:pt x="1145672" y="1066011"/>
                    <a:pt x="893879" y="1114846"/>
                  </a:cubicBezTo>
                  <a:cubicBezTo>
                    <a:pt x="688196" y="1154726"/>
                    <a:pt x="446556" y="1115512"/>
                    <a:pt x="275215" y="1004012"/>
                  </a:cubicBezTo>
                  <a:cubicBezTo>
                    <a:pt x="213104" y="963589"/>
                    <a:pt x="6486" y="807341"/>
                    <a:pt x="232" y="7866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7">
              <a:extLst>
                <a:ext uri="{FF2B5EF4-FFF2-40B4-BE49-F238E27FC236}">
                  <a16:creationId xmlns:a16="http://schemas.microsoft.com/office/drawing/2014/main" id="{F095090C-5FD4-D569-8B3D-80DF390C35D3}"/>
                </a:ext>
              </a:extLst>
            </p:cNvPr>
            <p:cNvSpPr/>
            <p:nvPr/>
          </p:nvSpPr>
          <p:spPr>
            <a:xfrm flipH="1">
              <a:off x="1414384" y="5879259"/>
              <a:ext cx="1171981" cy="1005418"/>
            </a:xfrm>
            <a:custGeom>
              <a:avLst/>
              <a:gdLst/>
              <a:ahLst/>
              <a:cxnLst/>
              <a:rect l="l" t="t" r="r" b="b"/>
              <a:pathLst>
                <a:path w="1382868" h="1186334" extrusionOk="0">
                  <a:moveTo>
                    <a:pt x="467097" y="35491"/>
                  </a:moveTo>
                  <a:cubicBezTo>
                    <a:pt x="233382" y="101500"/>
                    <a:pt x="149619" y="254976"/>
                    <a:pt x="122654" y="298124"/>
                  </a:cubicBezTo>
                  <a:cubicBezTo>
                    <a:pt x="49968" y="414415"/>
                    <a:pt x="27566" y="565958"/>
                    <a:pt x="5667" y="697308"/>
                  </a:cubicBezTo>
                  <a:cubicBezTo>
                    <a:pt x="-1571" y="740732"/>
                    <a:pt x="1591" y="859604"/>
                    <a:pt x="1591" y="859604"/>
                  </a:cubicBezTo>
                  <a:cubicBezTo>
                    <a:pt x="-6744" y="934537"/>
                    <a:pt x="18793" y="1013823"/>
                    <a:pt x="51950" y="1080146"/>
                  </a:cubicBezTo>
                  <a:cubicBezTo>
                    <a:pt x="105613" y="1187483"/>
                    <a:pt x="267948" y="1213610"/>
                    <a:pt x="365646" y="1157784"/>
                  </a:cubicBezTo>
                  <a:cubicBezTo>
                    <a:pt x="456305" y="1105978"/>
                    <a:pt x="487594" y="1010585"/>
                    <a:pt x="542677" y="927956"/>
                  </a:cubicBezTo>
                  <a:cubicBezTo>
                    <a:pt x="590503" y="856213"/>
                    <a:pt x="655311" y="792177"/>
                    <a:pt x="710394" y="726073"/>
                  </a:cubicBezTo>
                  <a:cubicBezTo>
                    <a:pt x="820636" y="593780"/>
                    <a:pt x="1001011" y="545936"/>
                    <a:pt x="1132799" y="443428"/>
                  </a:cubicBezTo>
                  <a:cubicBezTo>
                    <a:pt x="1206599" y="386031"/>
                    <a:pt x="1360256" y="327995"/>
                    <a:pt x="1381268" y="222915"/>
                  </a:cubicBezTo>
                  <a:cubicBezTo>
                    <a:pt x="1405185" y="103338"/>
                    <a:pt x="1154411" y="43893"/>
                    <a:pt x="1073792" y="36558"/>
                  </a:cubicBezTo>
                  <a:cubicBezTo>
                    <a:pt x="792861" y="11021"/>
                    <a:pt x="700821" y="-30507"/>
                    <a:pt x="467097" y="354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7" name="Google Shape;827;p37">
              <a:extLst>
                <a:ext uri="{FF2B5EF4-FFF2-40B4-BE49-F238E27FC236}">
                  <a16:creationId xmlns:a16="http://schemas.microsoft.com/office/drawing/2014/main" id="{A617EC05-2CFA-7733-24CF-29EEC63AEC51}"/>
                </a:ext>
              </a:extLst>
            </p:cNvPr>
            <p:cNvGrpSpPr/>
            <p:nvPr/>
          </p:nvGrpSpPr>
          <p:grpSpPr>
            <a:xfrm flipH="1">
              <a:off x="546966" y="5582292"/>
              <a:ext cx="1177274" cy="1313588"/>
              <a:chOff x="6415621" y="443747"/>
              <a:chExt cx="1388458" cy="1549225"/>
            </a:xfrm>
          </p:grpSpPr>
          <p:sp>
            <p:nvSpPr>
              <p:cNvPr id="828" name="Google Shape;828;p37">
                <a:extLst>
                  <a:ext uri="{FF2B5EF4-FFF2-40B4-BE49-F238E27FC236}">
                    <a16:creationId xmlns:a16="http://schemas.microsoft.com/office/drawing/2014/main" id="{CEBDE53F-0B2E-43F9-C429-4D235B1CD76B}"/>
                  </a:ext>
                </a:extLst>
              </p:cNvPr>
              <p:cNvSpPr/>
              <p:nvPr/>
            </p:nvSpPr>
            <p:spPr>
              <a:xfrm>
                <a:off x="6415621" y="443747"/>
                <a:ext cx="1388458" cy="1539461"/>
              </a:xfrm>
              <a:custGeom>
                <a:avLst/>
                <a:gdLst/>
                <a:ahLst/>
                <a:cxnLst/>
                <a:rect l="l" t="t" r="r" b="b"/>
                <a:pathLst>
                  <a:path w="1388458" h="1539461" extrusionOk="0">
                    <a:moveTo>
                      <a:pt x="0" y="1534909"/>
                    </a:moveTo>
                    <a:lnTo>
                      <a:pt x="0" y="685193"/>
                    </a:lnTo>
                    <a:cubicBezTo>
                      <a:pt x="0" y="306773"/>
                      <a:pt x="310219" y="0"/>
                      <a:pt x="692896" y="0"/>
                    </a:cubicBezTo>
                    <a:lnTo>
                      <a:pt x="695563" y="0"/>
                    </a:lnTo>
                    <a:cubicBezTo>
                      <a:pt x="1078239" y="0"/>
                      <a:pt x="1388459" y="306773"/>
                      <a:pt x="1388459" y="685193"/>
                    </a:cubicBezTo>
                    <a:lnTo>
                      <a:pt x="1388459" y="153946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7">
                <a:extLst>
                  <a:ext uri="{FF2B5EF4-FFF2-40B4-BE49-F238E27FC236}">
                    <a16:creationId xmlns:a16="http://schemas.microsoft.com/office/drawing/2014/main" id="{FE83ED86-4EEE-882E-1873-E2F09EAD88E6}"/>
                  </a:ext>
                </a:extLst>
              </p:cNvPr>
              <p:cNvSpPr/>
              <p:nvPr/>
            </p:nvSpPr>
            <p:spPr>
              <a:xfrm>
                <a:off x="6462903" y="500981"/>
                <a:ext cx="1293894" cy="1484418"/>
              </a:xfrm>
              <a:custGeom>
                <a:avLst/>
                <a:gdLst/>
                <a:ahLst/>
                <a:cxnLst/>
                <a:rect l="l" t="t" r="r" b="b"/>
                <a:pathLst>
                  <a:path w="1293894" h="1484418" extrusionOk="0">
                    <a:moveTo>
                      <a:pt x="0" y="1484419"/>
                    </a:moveTo>
                    <a:lnTo>
                      <a:pt x="0" y="658401"/>
                    </a:lnTo>
                    <a:cubicBezTo>
                      <a:pt x="0" y="294776"/>
                      <a:pt x="289093" y="0"/>
                      <a:pt x="645709" y="0"/>
                    </a:cubicBezTo>
                    <a:lnTo>
                      <a:pt x="648195" y="0"/>
                    </a:lnTo>
                    <a:cubicBezTo>
                      <a:pt x="1004801" y="0"/>
                      <a:pt x="1293895" y="294776"/>
                      <a:pt x="1293895" y="658401"/>
                    </a:cubicBezTo>
                    <a:lnTo>
                      <a:pt x="1293895" y="148220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7">
                <a:extLst>
                  <a:ext uri="{FF2B5EF4-FFF2-40B4-BE49-F238E27FC236}">
                    <a16:creationId xmlns:a16="http://schemas.microsoft.com/office/drawing/2014/main" id="{A12682E7-5287-C8DC-A340-EF354A339EF7}"/>
                  </a:ext>
                </a:extLst>
              </p:cNvPr>
              <p:cNvSpPr/>
              <p:nvPr/>
            </p:nvSpPr>
            <p:spPr>
              <a:xfrm>
                <a:off x="6512994" y="560471"/>
                <a:ext cx="1193711" cy="1425319"/>
              </a:xfrm>
              <a:custGeom>
                <a:avLst/>
                <a:gdLst/>
                <a:ahLst/>
                <a:cxnLst/>
                <a:rect l="l" t="t" r="r" b="b"/>
                <a:pathLst>
                  <a:path w="1193711" h="1425319" extrusionOk="0">
                    <a:moveTo>
                      <a:pt x="0" y="1425319"/>
                    </a:moveTo>
                    <a:lnTo>
                      <a:pt x="0" y="630553"/>
                    </a:lnTo>
                    <a:cubicBezTo>
                      <a:pt x="0" y="282308"/>
                      <a:pt x="266710" y="0"/>
                      <a:pt x="595713" y="0"/>
                    </a:cubicBezTo>
                    <a:lnTo>
                      <a:pt x="598008" y="0"/>
                    </a:lnTo>
                    <a:cubicBezTo>
                      <a:pt x="927002" y="0"/>
                      <a:pt x="1193712" y="282308"/>
                      <a:pt x="1193712" y="630553"/>
                    </a:cubicBezTo>
                    <a:lnTo>
                      <a:pt x="1193712" y="1422843"/>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7">
                <a:extLst>
                  <a:ext uri="{FF2B5EF4-FFF2-40B4-BE49-F238E27FC236}">
                    <a16:creationId xmlns:a16="http://schemas.microsoft.com/office/drawing/2014/main" id="{80A96B03-239F-5491-6EEF-55AE17D87E61}"/>
                  </a:ext>
                </a:extLst>
              </p:cNvPr>
              <p:cNvSpPr/>
              <p:nvPr/>
            </p:nvSpPr>
            <p:spPr>
              <a:xfrm>
                <a:off x="6568315" y="612656"/>
                <a:ext cx="1083068" cy="1375325"/>
              </a:xfrm>
              <a:custGeom>
                <a:avLst/>
                <a:gdLst/>
                <a:ahLst/>
                <a:cxnLst/>
                <a:rect l="l" t="t" r="r" b="b"/>
                <a:pathLst>
                  <a:path w="1083068" h="1375325" extrusionOk="0">
                    <a:moveTo>
                      <a:pt x="0" y="1375325"/>
                    </a:moveTo>
                    <a:lnTo>
                      <a:pt x="0" y="606124"/>
                    </a:lnTo>
                    <a:cubicBezTo>
                      <a:pt x="0" y="271370"/>
                      <a:pt x="241983" y="0"/>
                      <a:pt x="540496" y="0"/>
                    </a:cubicBezTo>
                    <a:lnTo>
                      <a:pt x="542573" y="0"/>
                    </a:lnTo>
                    <a:cubicBezTo>
                      <a:pt x="841086" y="0"/>
                      <a:pt x="1083069" y="271370"/>
                      <a:pt x="1083069" y="606124"/>
                    </a:cubicBezTo>
                    <a:lnTo>
                      <a:pt x="1083069" y="1365619"/>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7">
                <a:extLst>
                  <a:ext uri="{FF2B5EF4-FFF2-40B4-BE49-F238E27FC236}">
                    <a16:creationId xmlns:a16="http://schemas.microsoft.com/office/drawing/2014/main" id="{2948884A-4556-4A64-CF5D-11A3F787E535}"/>
                  </a:ext>
                </a:extLst>
              </p:cNvPr>
              <p:cNvSpPr/>
              <p:nvPr/>
            </p:nvSpPr>
            <p:spPr>
              <a:xfrm>
                <a:off x="6619455" y="667972"/>
                <a:ext cx="980789" cy="1325000"/>
              </a:xfrm>
              <a:custGeom>
                <a:avLst/>
                <a:gdLst/>
                <a:ahLst/>
                <a:cxnLst/>
                <a:rect l="l" t="t" r="r" b="b"/>
                <a:pathLst>
                  <a:path w="980789" h="1325000" extrusionOk="0">
                    <a:moveTo>
                      <a:pt x="0" y="1325001"/>
                    </a:moveTo>
                    <a:lnTo>
                      <a:pt x="0" y="580232"/>
                    </a:lnTo>
                    <a:cubicBezTo>
                      <a:pt x="0" y="259776"/>
                      <a:pt x="219132" y="0"/>
                      <a:pt x="489452" y="0"/>
                    </a:cubicBezTo>
                    <a:lnTo>
                      <a:pt x="491337" y="0"/>
                    </a:lnTo>
                    <a:cubicBezTo>
                      <a:pt x="761657" y="0"/>
                      <a:pt x="980790" y="259776"/>
                      <a:pt x="980790" y="580232"/>
                    </a:cubicBezTo>
                    <a:lnTo>
                      <a:pt x="980790" y="1312552"/>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7">
                <a:extLst>
                  <a:ext uri="{FF2B5EF4-FFF2-40B4-BE49-F238E27FC236}">
                    <a16:creationId xmlns:a16="http://schemas.microsoft.com/office/drawing/2014/main" id="{257EDB04-6CF9-1EB0-6041-F0B43B82D838}"/>
                  </a:ext>
                </a:extLst>
              </p:cNvPr>
              <p:cNvSpPr/>
              <p:nvPr/>
            </p:nvSpPr>
            <p:spPr>
              <a:xfrm>
                <a:off x="6673729" y="722243"/>
                <a:ext cx="872242" cy="1265728"/>
              </a:xfrm>
              <a:custGeom>
                <a:avLst/>
                <a:gdLst/>
                <a:ahLst/>
                <a:cxnLst/>
                <a:rect l="l" t="t" r="r" b="b"/>
                <a:pathLst>
                  <a:path w="872242" h="1265728" extrusionOk="0">
                    <a:moveTo>
                      <a:pt x="0" y="1265729"/>
                    </a:moveTo>
                    <a:lnTo>
                      <a:pt x="0" y="554821"/>
                    </a:lnTo>
                    <a:cubicBezTo>
                      <a:pt x="0" y="248401"/>
                      <a:pt x="194882" y="0"/>
                      <a:pt x="435283" y="0"/>
                    </a:cubicBezTo>
                    <a:lnTo>
                      <a:pt x="436959" y="0"/>
                    </a:lnTo>
                    <a:cubicBezTo>
                      <a:pt x="677361" y="0"/>
                      <a:pt x="872243" y="248401"/>
                      <a:pt x="872243" y="554821"/>
                    </a:cubicBezTo>
                    <a:lnTo>
                      <a:pt x="872243" y="125947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7">
                <a:extLst>
                  <a:ext uri="{FF2B5EF4-FFF2-40B4-BE49-F238E27FC236}">
                    <a16:creationId xmlns:a16="http://schemas.microsoft.com/office/drawing/2014/main" id="{8680E80D-1C0F-94A7-6D65-B3A8F52194CA}"/>
                  </a:ext>
                </a:extLst>
              </p:cNvPr>
              <p:cNvSpPr/>
              <p:nvPr/>
            </p:nvSpPr>
            <p:spPr>
              <a:xfrm>
                <a:off x="6732203" y="784864"/>
                <a:ext cx="755294" cy="1202497"/>
              </a:xfrm>
              <a:custGeom>
                <a:avLst/>
                <a:gdLst/>
                <a:ahLst/>
                <a:cxnLst/>
                <a:rect l="l" t="t" r="r" b="b"/>
                <a:pathLst>
                  <a:path w="755294" h="1202497" extrusionOk="0">
                    <a:moveTo>
                      <a:pt x="0" y="1202498"/>
                    </a:moveTo>
                    <a:lnTo>
                      <a:pt x="0" y="525509"/>
                    </a:lnTo>
                    <a:cubicBezTo>
                      <a:pt x="0" y="235282"/>
                      <a:pt x="168754" y="0"/>
                      <a:pt x="376923" y="0"/>
                    </a:cubicBezTo>
                    <a:lnTo>
                      <a:pt x="378371" y="0"/>
                    </a:lnTo>
                    <a:cubicBezTo>
                      <a:pt x="586540" y="0"/>
                      <a:pt x="755294" y="235282"/>
                      <a:pt x="755294" y="525509"/>
                    </a:cubicBezTo>
                    <a:lnTo>
                      <a:pt x="755294" y="1196411"/>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7">
                <a:extLst>
                  <a:ext uri="{FF2B5EF4-FFF2-40B4-BE49-F238E27FC236}">
                    <a16:creationId xmlns:a16="http://schemas.microsoft.com/office/drawing/2014/main" id="{FF9423E2-6D88-180A-35B1-3D8570C8F55A}"/>
                  </a:ext>
                </a:extLst>
              </p:cNvPr>
              <p:cNvSpPr/>
              <p:nvPr/>
            </p:nvSpPr>
            <p:spPr>
              <a:xfrm>
                <a:off x="6779171" y="840181"/>
                <a:ext cx="666583" cy="1144400"/>
              </a:xfrm>
              <a:custGeom>
                <a:avLst/>
                <a:gdLst/>
                <a:ahLst/>
                <a:cxnLst/>
                <a:rect l="l" t="t" r="r" b="b"/>
                <a:pathLst>
                  <a:path w="666583" h="1144400" extrusionOk="0">
                    <a:moveTo>
                      <a:pt x="0" y="1144400"/>
                    </a:moveTo>
                    <a:lnTo>
                      <a:pt x="0" y="499605"/>
                    </a:lnTo>
                    <a:cubicBezTo>
                      <a:pt x="0" y="223685"/>
                      <a:pt x="147771" y="0"/>
                      <a:pt x="330041" y="0"/>
                    </a:cubicBezTo>
                    <a:lnTo>
                      <a:pt x="331318" y="0"/>
                    </a:lnTo>
                    <a:cubicBezTo>
                      <a:pt x="513598" y="0"/>
                      <a:pt x="648910" y="186861"/>
                      <a:pt x="661359" y="499605"/>
                    </a:cubicBezTo>
                    <a:cubicBezTo>
                      <a:pt x="673113" y="794785"/>
                      <a:pt x="661359" y="1134618"/>
                      <a:pt x="661359" y="113461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7">
                <a:extLst>
                  <a:ext uri="{FF2B5EF4-FFF2-40B4-BE49-F238E27FC236}">
                    <a16:creationId xmlns:a16="http://schemas.microsoft.com/office/drawing/2014/main" id="{FCFADD06-BCF9-041A-31A3-190B2ADCBBB3}"/>
                  </a:ext>
                </a:extLst>
              </p:cNvPr>
              <p:cNvSpPr/>
              <p:nvPr/>
            </p:nvSpPr>
            <p:spPr>
              <a:xfrm>
                <a:off x="6826131" y="904889"/>
                <a:ext cx="570102" cy="1080568"/>
              </a:xfrm>
              <a:custGeom>
                <a:avLst/>
                <a:gdLst/>
                <a:ahLst/>
                <a:cxnLst/>
                <a:rect l="l" t="t" r="r" b="b"/>
                <a:pathLst>
                  <a:path w="570102" h="1080568" extrusionOk="0">
                    <a:moveTo>
                      <a:pt x="8" y="1080568"/>
                    </a:moveTo>
                    <a:cubicBezTo>
                      <a:pt x="8" y="1080568"/>
                      <a:pt x="1208" y="748574"/>
                      <a:pt x="8" y="469321"/>
                    </a:cubicBezTo>
                    <a:cubicBezTo>
                      <a:pt x="-1240" y="181037"/>
                      <a:pt x="141321" y="0"/>
                      <a:pt x="283176" y="0"/>
                    </a:cubicBezTo>
                    <a:cubicBezTo>
                      <a:pt x="425032" y="0"/>
                      <a:pt x="560802" y="161873"/>
                      <a:pt x="567431" y="469321"/>
                    </a:cubicBezTo>
                    <a:cubicBezTo>
                      <a:pt x="573441" y="747717"/>
                      <a:pt x="567431" y="1076968"/>
                      <a:pt x="567431" y="1076968"/>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7">
                <a:extLst>
                  <a:ext uri="{FF2B5EF4-FFF2-40B4-BE49-F238E27FC236}">
                    <a16:creationId xmlns:a16="http://schemas.microsoft.com/office/drawing/2014/main" id="{408FC128-475D-8D21-8324-2D4885C1F3AB}"/>
                  </a:ext>
                </a:extLst>
              </p:cNvPr>
              <p:cNvSpPr/>
              <p:nvPr/>
            </p:nvSpPr>
            <p:spPr>
              <a:xfrm>
                <a:off x="6881393" y="973667"/>
                <a:ext cx="456517" cy="1015038"/>
              </a:xfrm>
              <a:custGeom>
                <a:avLst/>
                <a:gdLst/>
                <a:ahLst/>
                <a:cxnLst/>
                <a:rect l="l" t="t" r="r" b="b"/>
                <a:pathLst>
                  <a:path w="456517" h="1015038" extrusionOk="0">
                    <a:moveTo>
                      <a:pt x="1105" y="1015038"/>
                    </a:moveTo>
                    <a:cubicBezTo>
                      <a:pt x="1105" y="1015038"/>
                      <a:pt x="-1381" y="697161"/>
                      <a:pt x="1105" y="437176"/>
                    </a:cubicBezTo>
                    <a:cubicBezTo>
                      <a:pt x="3819" y="153007"/>
                      <a:pt x="79810" y="-4594"/>
                      <a:pt x="228019" y="102"/>
                    </a:cubicBezTo>
                    <a:cubicBezTo>
                      <a:pt x="381448" y="4969"/>
                      <a:pt x="458991" y="144006"/>
                      <a:pt x="456457" y="455921"/>
                    </a:cubicBezTo>
                    <a:lnTo>
                      <a:pt x="455819" y="1008485"/>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7">
                <a:extLst>
                  <a:ext uri="{FF2B5EF4-FFF2-40B4-BE49-F238E27FC236}">
                    <a16:creationId xmlns:a16="http://schemas.microsoft.com/office/drawing/2014/main" id="{7FFC1CE8-3EC4-42FE-0F12-534595192724}"/>
                  </a:ext>
                </a:extLst>
              </p:cNvPr>
              <p:cNvSpPr/>
              <p:nvPr/>
            </p:nvSpPr>
            <p:spPr>
              <a:xfrm>
                <a:off x="6936771" y="1043623"/>
                <a:ext cx="346166" cy="942672"/>
              </a:xfrm>
              <a:custGeom>
                <a:avLst/>
                <a:gdLst/>
                <a:ahLst/>
                <a:cxnLst/>
                <a:rect l="l" t="t" r="r" b="b"/>
                <a:pathLst>
                  <a:path w="346166" h="942672" extrusionOk="0">
                    <a:moveTo>
                      <a:pt x="0" y="942672"/>
                    </a:moveTo>
                    <a:lnTo>
                      <a:pt x="0" y="404415"/>
                    </a:lnTo>
                    <a:cubicBezTo>
                      <a:pt x="0" y="181101"/>
                      <a:pt x="39233" y="3984"/>
                      <a:pt x="172745" y="78"/>
                    </a:cubicBezTo>
                    <a:cubicBezTo>
                      <a:pt x="324945" y="-4370"/>
                      <a:pt x="346167" y="181101"/>
                      <a:pt x="346167" y="404415"/>
                    </a:cubicBezTo>
                    <a:lnTo>
                      <a:pt x="346167" y="934386"/>
                    </a:ln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9" name="Google Shape;839;p37">
              <a:extLst>
                <a:ext uri="{FF2B5EF4-FFF2-40B4-BE49-F238E27FC236}">
                  <a16:creationId xmlns:a16="http://schemas.microsoft.com/office/drawing/2014/main" id="{DD5E7B4B-D0CC-A081-1A59-C3D408CBE86D}"/>
                </a:ext>
              </a:extLst>
            </p:cNvPr>
            <p:cNvGrpSpPr/>
            <p:nvPr/>
          </p:nvGrpSpPr>
          <p:grpSpPr>
            <a:xfrm flipH="1">
              <a:off x="1609816" y="5125741"/>
              <a:ext cx="1420993" cy="1960803"/>
              <a:chOff x="259396" y="3664530"/>
              <a:chExt cx="1812954" cy="2501662"/>
            </a:xfrm>
          </p:grpSpPr>
          <p:sp>
            <p:nvSpPr>
              <p:cNvPr id="840" name="Google Shape;840;p37">
                <a:extLst>
                  <a:ext uri="{FF2B5EF4-FFF2-40B4-BE49-F238E27FC236}">
                    <a16:creationId xmlns:a16="http://schemas.microsoft.com/office/drawing/2014/main" id="{E0DBECC5-8C74-A35E-7286-E1B334DC13CA}"/>
                  </a:ext>
                </a:extLst>
              </p:cNvPr>
              <p:cNvSpPr/>
              <p:nvPr/>
            </p:nvSpPr>
            <p:spPr>
              <a:xfrm>
                <a:off x="1060156" y="4349599"/>
                <a:ext cx="684212" cy="1597125"/>
              </a:xfrm>
              <a:custGeom>
                <a:avLst/>
                <a:gdLst/>
                <a:ahLst/>
                <a:cxnLst/>
                <a:rect l="l" t="t" r="r" b="b"/>
                <a:pathLst>
                  <a:path w="684212" h="1597125" extrusionOk="0">
                    <a:moveTo>
                      <a:pt x="676362" y="405"/>
                    </a:moveTo>
                    <a:cubicBezTo>
                      <a:pt x="673780" y="-310"/>
                      <a:pt x="671142" y="-119"/>
                      <a:pt x="668618" y="1300"/>
                    </a:cubicBezTo>
                    <a:cubicBezTo>
                      <a:pt x="649539" y="12054"/>
                      <a:pt x="634233" y="28647"/>
                      <a:pt x="613259" y="57860"/>
                    </a:cubicBezTo>
                    <a:cubicBezTo>
                      <a:pt x="610601" y="61556"/>
                      <a:pt x="601533" y="74567"/>
                      <a:pt x="599857" y="76910"/>
                    </a:cubicBezTo>
                    <a:cubicBezTo>
                      <a:pt x="594866" y="83882"/>
                      <a:pt x="591037" y="89007"/>
                      <a:pt x="587360" y="93579"/>
                    </a:cubicBezTo>
                    <a:cubicBezTo>
                      <a:pt x="523019" y="173589"/>
                      <a:pt x="479899" y="245312"/>
                      <a:pt x="401327" y="393911"/>
                    </a:cubicBezTo>
                    <a:cubicBezTo>
                      <a:pt x="390640" y="414104"/>
                      <a:pt x="381506" y="430440"/>
                      <a:pt x="361141" y="465939"/>
                    </a:cubicBezTo>
                    <a:cubicBezTo>
                      <a:pt x="360741" y="466635"/>
                      <a:pt x="333100" y="514993"/>
                      <a:pt x="323041" y="533805"/>
                    </a:cubicBezTo>
                    <a:cubicBezTo>
                      <a:pt x="304734" y="568047"/>
                      <a:pt x="292876" y="599632"/>
                      <a:pt x="271244" y="664774"/>
                    </a:cubicBezTo>
                    <a:cubicBezTo>
                      <a:pt x="270359" y="667450"/>
                      <a:pt x="270349" y="667460"/>
                      <a:pt x="269463" y="670136"/>
                    </a:cubicBezTo>
                    <a:cubicBezTo>
                      <a:pt x="252918" y="720000"/>
                      <a:pt x="244603" y="742602"/>
                      <a:pt x="233144" y="768663"/>
                    </a:cubicBezTo>
                    <a:cubicBezTo>
                      <a:pt x="137275" y="986709"/>
                      <a:pt x="72038" y="1169218"/>
                      <a:pt x="28062" y="1355041"/>
                    </a:cubicBezTo>
                    <a:cubicBezTo>
                      <a:pt x="19327" y="1391941"/>
                      <a:pt x="14822" y="1427679"/>
                      <a:pt x="9907" y="1484819"/>
                    </a:cubicBezTo>
                    <a:cubicBezTo>
                      <a:pt x="9450" y="1490086"/>
                      <a:pt x="8935" y="1494173"/>
                      <a:pt x="8116" y="1503869"/>
                    </a:cubicBezTo>
                    <a:cubicBezTo>
                      <a:pt x="4706" y="1544684"/>
                      <a:pt x="3020" y="1562715"/>
                      <a:pt x="87" y="1585127"/>
                    </a:cubicBezTo>
                    <a:cubicBezTo>
                      <a:pt x="-666" y="1590861"/>
                      <a:pt x="3573" y="1596281"/>
                      <a:pt x="9307" y="1597033"/>
                    </a:cubicBezTo>
                    <a:cubicBezTo>
                      <a:pt x="15050" y="1597786"/>
                      <a:pt x="20165" y="1593842"/>
                      <a:pt x="20918" y="1588108"/>
                    </a:cubicBezTo>
                    <a:cubicBezTo>
                      <a:pt x="23918" y="1565257"/>
                      <a:pt x="25814" y="1546503"/>
                      <a:pt x="29252" y="1505355"/>
                    </a:cubicBezTo>
                    <a:cubicBezTo>
                      <a:pt x="30062" y="1495677"/>
                      <a:pt x="30290" y="1491849"/>
                      <a:pt x="30738" y="1486610"/>
                    </a:cubicBezTo>
                    <a:cubicBezTo>
                      <a:pt x="35577" y="1430412"/>
                      <a:pt x="40168" y="1395465"/>
                      <a:pt x="48597" y="1359804"/>
                    </a:cubicBezTo>
                    <a:cubicBezTo>
                      <a:pt x="92250" y="1175371"/>
                      <a:pt x="157097" y="993967"/>
                      <a:pt x="252499" y="776997"/>
                    </a:cubicBezTo>
                    <a:cubicBezTo>
                      <a:pt x="264301" y="750137"/>
                      <a:pt x="272359" y="727172"/>
                      <a:pt x="289104" y="676680"/>
                    </a:cubicBezTo>
                    <a:cubicBezTo>
                      <a:pt x="289990" y="674013"/>
                      <a:pt x="290009" y="673994"/>
                      <a:pt x="290894" y="671327"/>
                    </a:cubicBezTo>
                    <a:cubicBezTo>
                      <a:pt x="312145" y="607300"/>
                      <a:pt x="323937" y="576477"/>
                      <a:pt x="341491" y="543635"/>
                    </a:cubicBezTo>
                    <a:cubicBezTo>
                      <a:pt x="351426" y="525061"/>
                      <a:pt x="359932" y="509764"/>
                      <a:pt x="378401" y="477550"/>
                    </a:cubicBezTo>
                    <a:cubicBezTo>
                      <a:pt x="378801" y="476855"/>
                      <a:pt x="408947" y="424210"/>
                      <a:pt x="419777" y="403732"/>
                    </a:cubicBezTo>
                    <a:cubicBezTo>
                      <a:pt x="497758" y="256256"/>
                      <a:pt x="540469" y="185342"/>
                      <a:pt x="603734" y="106676"/>
                    </a:cubicBezTo>
                    <a:cubicBezTo>
                      <a:pt x="607696" y="101742"/>
                      <a:pt x="611630" y="96379"/>
                      <a:pt x="616830" y="89111"/>
                    </a:cubicBezTo>
                    <a:cubicBezTo>
                      <a:pt x="618545" y="86711"/>
                      <a:pt x="627622" y="73976"/>
                      <a:pt x="630223" y="70357"/>
                    </a:cubicBezTo>
                    <a:cubicBezTo>
                      <a:pt x="649511" y="43506"/>
                      <a:pt x="663112" y="28265"/>
                      <a:pt x="678743" y="19455"/>
                    </a:cubicBezTo>
                    <a:cubicBezTo>
                      <a:pt x="683782" y="16616"/>
                      <a:pt x="685744" y="10206"/>
                      <a:pt x="682905" y="5167"/>
                    </a:cubicBezTo>
                    <a:cubicBezTo>
                      <a:pt x="681486" y="2653"/>
                      <a:pt x="678943" y="1129"/>
                      <a:pt x="676362" y="4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7">
                <a:extLst>
                  <a:ext uri="{FF2B5EF4-FFF2-40B4-BE49-F238E27FC236}">
                    <a16:creationId xmlns:a16="http://schemas.microsoft.com/office/drawing/2014/main" id="{564A310D-19D3-A220-C7E5-349CFA7F6D75}"/>
                  </a:ext>
                </a:extLst>
              </p:cNvPr>
              <p:cNvSpPr/>
              <p:nvPr/>
            </p:nvSpPr>
            <p:spPr>
              <a:xfrm>
                <a:off x="1316492" y="4740748"/>
                <a:ext cx="499154" cy="365381"/>
              </a:xfrm>
              <a:custGeom>
                <a:avLst/>
                <a:gdLst/>
                <a:ahLst/>
                <a:cxnLst/>
                <a:rect l="l" t="t" r="r" b="b"/>
                <a:pathLst>
                  <a:path w="499154" h="365381" extrusionOk="0">
                    <a:moveTo>
                      <a:pt x="5412" y="353378"/>
                    </a:moveTo>
                    <a:cubicBezTo>
                      <a:pt x="32558" y="202568"/>
                      <a:pt x="209390" y="160696"/>
                      <a:pt x="326624" y="108385"/>
                    </a:cubicBezTo>
                    <a:cubicBezTo>
                      <a:pt x="362504" y="92374"/>
                      <a:pt x="414949" y="65732"/>
                      <a:pt x="443295" y="38690"/>
                    </a:cubicBezTo>
                    <a:cubicBezTo>
                      <a:pt x="453020" y="29413"/>
                      <a:pt x="468136" y="20117"/>
                      <a:pt x="479671" y="13097"/>
                    </a:cubicBezTo>
                    <a:cubicBezTo>
                      <a:pt x="485958" y="9277"/>
                      <a:pt x="502846" y="-4439"/>
                      <a:pt x="498426" y="1448"/>
                    </a:cubicBezTo>
                    <a:cubicBezTo>
                      <a:pt x="480138" y="25813"/>
                      <a:pt x="449210" y="42177"/>
                      <a:pt x="428189" y="64532"/>
                    </a:cubicBezTo>
                    <a:cubicBezTo>
                      <a:pt x="393213" y="101717"/>
                      <a:pt x="358647" y="152781"/>
                      <a:pt x="314698" y="179508"/>
                    </a:cubicBezTo>
                    <a:cubicBezTo>
                      <a:pt x="267597" y="208140"/>
                      <a:pt x="213886" y="222237"/>
                      <a:pt x="166242" y="249641"/>
                    </a:cubicBezTo>
                    <a:cubicBezTo>
                      <a:pt x="127161" y="272110"/>
                      <a:pt x="91175" y="299494"/>
                      <a:pt x="52542" y="322993"/>
                    </a:cubicBezTo>
                    <a:cubicBezTo>
                      <a:pt x="38673" y="331423"/>
                      <a:pt x="27243" y="338976"/>
                      <a:pt x="15480" y="349501"/>
                    </a:cubicBezTo>
                    <a:cubicBezTo>
                      <a:pt x="10289" y="354130"/>
                      <a:pt x="-2322" y="370303"/>
                      <a:pt x="373" y="363903"/>
                    </a:cubicBezTo>
                    <a:cubicBezTo>
                      <a:pt x="3107" y="357426"/>
                      <a:pt x="4983" y="355749"/>
                      <a:pt x="5412" y="3533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7">
                <a:extLst>
                  <a:ext uri="{FF2B5EF4-FFF2-40B4-BE49-F238E27FC236}">
                    <a16:creationId xmlns:a16="http://schemas.microsoft.com/office/drawing/2014/main" id="{E06598C1-9F63-A862-A0AA-C2999331B681}"/>
                  </a:ext>
                </a:extLst>
              </p:cNvPr>
              <p:cNvSpPr/>
              <p:nvPr/>
            </p:nvSpPr>
            <p:spPr>
              <a:xfrm>
                <a:off x="1426327" y="4286272"/>
                <a:ext cx="579329" cy="543086"/>
              </a:xfrm>
              <a:custGeom>
                <a:avLst/>
                <a:gdLst/>
                <a:ahLst/>
                <a:cxnLst/>
                <a:rect l="l" t="t" r="r" b="b"/>
                <a:pathLst>
                  <a:path w="579329" h="543086" extrusionOk="0">
                    <a:moveTo>
                      <a:pt x="0" y="543087"/>
                    </a:moveTo>
                    <a:cubicBezTo>
                      <a:pt x="3705" y="522770"/>
                      <a:pt x="34147" y="496243"/>
                      <a:pt x="44625" y="477926"/>
                    </a:cubicBezTo>
                    <a:cubicBezTo>
                      <a:pt x="63741" y="444522"/>
                      <a:pt x="76610" y="396002"/>
                      <a:pt x="105061" y="368875"/>
                    </a:cubicBezTo>
                    <a:cubicBezTo>
                      <a:pt x="192700" y="285302"/>
                      <a:pt x="294694" y="225628"/>
                      <a:pt x="397897" y="159773"/>
                    </a:cubicBezTo>
                    <a:cubicBezTo>
                      <a:pt x="440884" y="132331"/>
                      <a:pt x="481384" y="89059"/>
                      <a:pt x="519389" y="55093"/>
                    </a:cubicBezTo>
                    <a:cubicBezTo>
                      <a:pt x="536305" y="39967"/>
                      <a:pt x="553564" y="27118"/>
                      <a:pt x="569490" y="11201"/>
                    </a:cubicBezTo>
                    <a:cubicBezTo>
                      <a:pt x="573005" y="7696"/>
                      <a:pt x="579329" y="0"/>
                      <a:pt x="579329" y="0"/>
                    </a:cubicBezTo>
                    <a:cubicBezTo>
                      <a:pt x="579329" y="0"/>
                      <a:pt x="575224" y="7382"/>
                      <a:pt x="572691" y="10754"/>
                    </a:cubicBezTo>
                    <a:cubicBezTo>
                      <a:pt x="561604" y="25518"/>
                      <a:pt x="552974" y="42729"/>
                      <a:pt x="541792" y="57617"/>
                    </a:cubicBezTo>
                    <a:cubicBezTo>
                      <a:pt x="516388" y="91459"/>
                      <a:pt x="492776" y="132874"/>
                      <a:pt x="462839" y="162773"/>
                    </a:cubicBezTo>
                    <a:cubicBezTo>
                      <a:pt x="380276" y="245259"/>
                      <a:pt x="270853" y="287579"/>
                      <a:pt x="192414" y="374409"/>
                    </a:cubicBezTo>
                    <a:cubicBezTo>
                      <a:pt x="149447" y="421977"/>
                      <a:pt x="115814" y="467935"/>
                      <a:pt x="64284" y="506987"/>
                    </a:cubicBezTo>
                    <a:cubicBezTo>
                      <a:pt x="59979" y="510245"/>
                      <a:pt x="19383" y="537420"/>
                      <a:pt x="15554" y="531886"/>
                    </a:cubicBezTo>
                    <a:cubicBezTo>
                      <a:pt x="11611" y="526180"/>
                      <a:pt x="36881" y="493957"/>
                      <a:pt x="39824" y="490042"/>
                    </a:cubicBezTo>
                    <a:cubicBezTo>
                      <a:pt x="68294" y="452123"/>
                      <a:pt x="80543" y="407241"/>
                      <a:pt x="108490" y="370018"/>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7">
                <a:extLst>
                  <a:ext uri="{FF2B5EF4-FFF2-40B4-BE49-F238E27FC236}">
                    <a16:creationId xmlns:a16="http://schemas.microsoft.com/office/drawing/2014/main" id="{743AF845-CBC1-7AA7-0F0D-A8915E580E84}"/>
                  </a:ext>
                </a:extLst>
              </p:cNvPr>
              <p:cNvSpPr/>
              <p:nvPr/>
            </p:nvSpPr>
            <p:spPr>
              <a:xfrm>
                <a:off x="1645711" y="4008904"/>
                <a:ext cx="426639" cy="441396"/>
              </a:xfrm>
              <a:custGeom>
                <a:avLst/>
                <a:gdLst/>
                <a:ahLst/>
                <a:cxnLst/>
                <a:rect l="l" t="t" r="r" b="b"/>
                <a:pathLst>
                  <a:path w="426639" h="441396" extrusionOk="0">
                    <a:moveTo>
                      <a:pt x="1044" y="441160"/>
                    </a:moveTo>
                    <a:cubicBezTo>
                      <a:pt x="-2938" y="443151"/>
                      <a:pt x="5625" y="432006"/>
                      <a:pt x="7454" y="428816"/>
                    </a:cubicBezTo>
                    <a:cubicBezTo>
                      <a:pt x="14198" y="417024"/>
                      <a:pt x="20503" y="405717"/>
                      <a:pt x="28742" y="394754"/>
                    </a:cubicBezTo>
                    <a:cubicBezTo>
                      <a:pt x="49250" y="367437"/>
                      <a:pt x="69366" y="332765"/>
                      <a:pt x="84130" y="301933"/>
                    </a:cubicBezTo>
                    <a:cubicBezTo>
                      <a:pt x="131374" y="203283"/>
                      <a:pt x="217147" y="136903"/>
                      <a:pt x="302424" y="74038"/>
                    </a:cubicBezTo>
                    <a:cubicBezTo>
                      <a:pt x="328961" y="54464"/>
                      <a:pt x="358917" y="39481"/>
                      <a:pt x="387521" y="23536"/>
                    </a:cubicBezTo>
                    <a:cubicBezTo>
                      <a:pt x="400817" y="16126"/>
                      <a:pt x="426640" y="0"/>
                      <a:pt x="426640" y="0"/>
                    </a:cubicBezTo>
                    <a:cubicBezTo>
                      <a:pt x="426640" y="0"/>
                      <a:pt x="420277" y="4667"/>
                      <a:pt x="417943" y="7772"/>
                    </a:cubicBezTo>
                    <a:cubicBezTo>
                      <a:pt x="407790" y="21298"/>
                      <a:pt x="394702" y="33014"/>
                      <a:pt x="384311" y="46863"/>
                    </a:cubicBezTo>
                    <a:cubicBezTo>
                      <a:pt x="357898" y="82039"/>
                      <a:pt x="327847" y="114443"/>
                      <a:pt x="301700" y="149276"/>
                    </a:cubicBezTo>
                    <a:cubicBezTo>
                      <a:pt x="264058" y="199406"/>
                      <a:pt x="227139" y="251870"/>
                      <a:pt x="182933" y="296037"/>
                    </a:cubicBezTo>
                    <a:cubicBezTo>
                      <a:pt x="156035" y="322897"/>
                      <a:pt x="126317" y="334737"/>
                      <a:pt x="98656" y="361121"/>
                    </a:cubicBezTo>
                    <a:cubicBezTo>
                      <a:pt x="80101" y="378809"/>
                      <a:pt x="43182" y="401831"/>
                      <a:pt x="20722" y="41304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7">
                <a:extLst>
                  <a:ext uri="{FF2B5EF4-FFF2-40B4-BE49-F238E27FC236}">
                    <a16:creationId xmlns:a16="http://schemas.microsoft.com/office/drawing/2014/main" id="{597D6741-8E2A-F367-3607-4F2B9F98C00C}"/>
                  </a:ext>
                </a:extLst>
              </p:cNvPr>
              <p:cNvSpPr/>
              <p:nvPr/>
            </p:nvSpPr>
            <p:spPr>
              <a:xfrm>
                <a:off x="1388329" y="4191271"/>
                <a:ext cx="110033" cy="635808"/>
              </a:xfrm>
              <a:custGeom>
                <a:avLst/>
                <a:gdLst/>
                <a:ahLst/>
                <a:cxnLst/>
                <a:rect l="l" t="t" r="r" b="b"/>
                <a:pathLst>
                  <a:path w="110033" h="635808" extrusionOk="0">
                    <a:moveTo>
                      <a:pt x="38769" y="633231"/>
                    </a:moveTo>
                    <a:cubicBezTo>
                      <a:pt x="16729" y="653500"/>
                      <a:pt x="-245" y="548134"/>
                      <a:pt x="3" y="530485"/>
                    </a:cubicBezTo>
                    <a:cubicBezTo>
                      <a:pt x="1908" y="397868"/>
                      <a:pt x="41713" y="266537"/>
                      <a:pt x="55390" y="134693"/>
                    </a:cubicBezTo>
                    <a:cubicBezTo>
                      <a:pt x="59515" y="94983"/>
                      <a:pt x="65458" y="36652"/>
                      <a:pt x="89852" y="4562"/>
                    </a:cubicBezTo>
                    <a:cubicBezTo>
                      <a:pt x="89985" y="4390"/>
                      <a:pt x="92100" y="-229"/>
                      <a:pt x="93319" y="9"/>
                    </a:cubicBezTo>
                    <a:cubicBezTo>
                      <a:pt x="95596" y="438"/>
                      <a:pt x="92195" y="51806"/>
                      <a:pt x="92005" y="53987"/>
                    </a:cubicBezTo>
                    <a:cubicBezTo>
                      <a:pt x="89319" y="83676"/>
                      <a:pt x="97129" y="117147"/>
                      <a:pt x="101653" y="146551"/>
                    </a:cubicBezTo>
                    <a:cubicBezTo>
                      <a:pt x="120875" y="271367"/>
                      <a:pt x="105273" y="397440"/>
                      <a:pt x="72735" y="518131"/>
                    </a:cubicBezTo>
                    <a:cubicBezTo>
                      <a:pt x="62763" y="555136"/>
                      <a:pt x="64696" y="609380"/>
                      <a:pt x="38769" y="6332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7">
                <a:extLst>
                  <a:ext uri="{FF2B5EF4-FFF2-40B4-BE49-F238E27FC236}">
                    <a16:creationId xmlns:a16="http://schemas.microsoft.com/office/drawing/2014/main" id="{EB786E28-C8B1-B4F7-12E7-14D0D89C66EE}"/>
                  </a:ext>
                </a:extLst>
              </p:cNvPr>
              <p:cNvSpPr/>
              <p:nvPr/>
            </p:nvSpPr>
            <p:spPr>
              <a:xfrm>
                <a:off x="822665" y="4139149"/>
                <a:ext cx="450147" cy="2027043"/>
              </a:xfrm>
              <a:custGeom>
                <a:avLst/>
                <a:gdLst/>
                <a:ahLst/>
                <a:cxnLst/>
                <a:rect l="l" t="t" r="r" b="b"/>
                <a:pathLst>
                  <a:path w="450147" h="2027043" extrusionOk="0">
                    <a:moveTo>
                      <a:pt x="16427" y="0"/>
                    </a:moveTo>
                    <a:cubicBezTo>
                      <a:pt x="14436" y="562"/>
                      <a:pt x="12626" y="1191"/>
                      <a:pt x="10169" y="1791"/>
                    </a:cubicBezTo>
                    <a:cubicBezTo>
                      <a:pt x="9997" y="1943"/>
                      <a:pt x="9778" y="2238"/>
                      <a:pt x="9578" y="2381"/>
                    </a:cubicBezTo>
                    <a:cubicBezTo>
                      <a:pt x="8978" y="2838"/>
                      <a:pt x="8150" y="3048"/>
                      <a:pt x="7197" y="3572"/>
                    </a:cubicBezTo>
                    <a:cubicBezTo>
                      <a:pt x="5511" y="4515"/>
                      <a:pt x="3292" y="5829"/>
                      <a:pt x="949" y="6848"/>
                    </a:cubicBezTo>
                    <a:cubicBezTo>
                      <a:pt x="-3452" y="8763"/>
                      <a:pt x="8407" y="22393"/>
                      <a:pt x="17017" y="44653"/>
                    </a:cubicBezTo>
                    <a:cubicBezTo>
                      <a:pt x="19465" y="50968"/>
                      <a:pt x="28971" y="78591"/>
                      <a:pt x="31010" y="83048"/>
                    </a:cubicBezTo>
                    <a:cubicBezTo>
                      <a:pt x="50460" y="125625"/>
                      <a:pt x="65671" y="166049"/>
                      <a:pt x="89941" y="237830"/>
                    </a:cubicBezTo>
                    <a:cubicBezTo>
                      <a:pt x="91427" y="242221"/>
                      <a:pt x="116973" y="317992"/>
                      <a:pt x="125964" y="342309"/>
                    </a:cubicBezTo>
                    <a:cubicBezTo>
                      <a:pt x="243084" y="659254"/>
                      <a:pt x="304348" y="839448"/>
                      <a:pt x="359622" y="1044483"/>
                    </a:cubicBezTo>
                    <a:cubicBezTo>
                      <a:pt x="381015" y="1123845"/>
                      <a:pt x="394522" y="1208027"/>
                      <a:pt x="406647" y="1324280"/>
                    </a:cubicBezTo>
                    <a:cubicBezTo>
                      <a:pt x="409314" y="1349826"/>
                      <a:pt x="418953" y="1453325"/>
                      <a:pt x="420344" y="1467450"/>
                    </a:cubicBezTo>
                    <a:cubicBezTo>
                      <a:pt x="425964" y="1524524"/>
                      <a:pt x="428450" y="1582245"/>
                      <a:pt x="428974" y="1653483"/>
                    </a:cubicBezTo>
                    <a:cubicBezTo>
                      <a:pt x="429183" y="1680924"/>
                      <a:pt x="428516" y="1821732"/>
                      <a:pt x="428678" y="1848745"/>
                    </a:cubicBezTo>
                    <a:cubicBezTo>
                      <a:pt x="428945" y="1893579"/>
                      <a:pt x="426430" y="1930136"/>
                      <a:pt x="419449" y="1964531"/>
                    </a:cubicBezTo>
                    <a:cubicBezTo>
                      <a:pt x="418582" y="1968798"/>
                      <a:pt x="416429" y="1976514"/>
                      <a:pt x="413495" y="1986267"/>
                    </a:cubicBezTo>
                    <a:cubicBezTo>
                      <a:pt x="413019" y="1987839"/>
                      <a:pt x="404942" y="2013395"/>
                      <a:pt x="404866" y="2013652"/>
                    </a:cubicBezTo>
                    <a:cubicBezTo>
                      <a:pt x="404809" y="2013832"/>
                      <a:pt x="404723" y="2013804"/>
                      <a:pt x="404571" y="2014538"/>
                    </a:cubicBezTo>
                    <a:cubicBezTo>
                      <a:pt x="404504" y="2014918"/>
                      <a:pt x="404609" y="2015138"/>
                      <a:pt x="404571" y="2015433"/>
                    </a:cubicBezTo>
                    <a:lnTo>
                      <a:pt x="404571" y="2016328"/>
                    </a:lnTo>
                    <a:lnTo>
                      <a:pt x="404571" y="2018414"/>
                    </a:lnTo>
                    <a:lnTo>
                      <a:pt x="415877" y="2027044"/>
                    </a:lnTo>
                    <a:lnTo>
                      <a:pt x="423020" y="2023177"/>
                    </a:lnTo>
                    <a:lnTo>
                      <a:pt x="423916" y="2021986"/>
                    </a:lnTo>
                    <a:cubicBezTo>
                      <a:pt x="425402" y="2019415"/>
                      <a:pt x="425687" y="2016795"/>
                      <a:pt x="425106" y="2014242"/>
                    </a:cubicBezTo>
                    <a:lnTo>
                      <a:pt x="425402" y="2014538"/>
                    </a:lnTo>
                    <a:lnTo>
                      <a:pt x="425402" y="2016919"/>
                    </a:lnTo>
                    <a:cubicBezTo>
                      <a:pt x="425306" y="2018138"/>
                      <a:pt x="425440" y="2017909"/>
                      <a:pt x="425402" y="2018109"/>
                    </a:cubicBezTo>
                    <a:cubicBezTo>
                      <a:pt x="426183" y="2015642"/>
                      <a:pt x="433279" y="1993745"/>
                      <a:pt x="433736" y="1992220"/>
                    </a:cubicBezTo>
                    <a:cubicBezTo>
                      <a:pt x="436851" y="1981867"/>
                      <a:pt x="438956" y="1973789"/>
                      <a:pt x="439985" y="1968703"/>
                    </a:cubicBezTo>
                    <a:cubicBezTo>
                      <a:pt x="447300" y="1932699"/>
                      <a:pt x="450091" y="1894913"/>
                      <a:pt x="449814" y="1848745"/>
                    </a:cubicBezTo>
                    <a:cubicBezTo>
                      <a:pt x="449652" y="1821837"/>
                      <a:pt x="450310" y="1681048"/>
                      <a:pt x="450110" y="1653483"/>
                    </a:cubicBezTo>
                    <a:cubicBezTo>
                      <a:pt x="449576" y="1581665"/>
                      <a:pt x="447166" y="1523162"/>
                      <a:pt x="441480" y="1465364"/>
                    </a:cubicBezTo>
                    <a:cubicBezTo>
                      <a:pt x="440089" y="1451267"/>
                      <a:pt x="430164" y="1347531"/>
                      <a:pt x="427488" y="1321898"/>
                    </a:cubicBezTo>
                    <a:cubicBezTo>
                      <a:pt x="415258" y="1204627"/>
                      <a:pt x="401608" y="1119778"/>
                      <a:pt x="379863" y="1039120"/>
                    </a:cubicBezTo>
                    <a:cubicBezTo>
                      <a:pt x="324389" y="833314"/>
                      <a:pt x="262934" y="652377"/>
                      <a:pt x="145605" y="334870"/>
                    </a:cubicBezTo>
                    <a:cubicBezTo>
                      <a:pt x="136709" y="310801"/>
                      <a:pt x="129574" y="290122"/>
                      <a:pt x="115249" y="247650"/>
                    </a:cubicBezTo>
                    <a:cubicBezTo>
                      <a:pt x="111210" y="235677"/>
                      <a:pt x="111077" y="235677"/>
                      <a:pt x="109591" y="231286"/>
                    </a:cubicBezTo>
                    <a:cubicBezTo>
                      <a:pt x="85102" y="158858"/>
                      <a:pt x="69891" y="117824"/>
                      <a:pt x="50060" y="74419"/>
                    </a:cubicBezTo>
                    <a:cubicBezTo>
                      <a:pt x="48526" y="71056"/>
                      <a:pt x="39430" y="44358"/>
                      <a:pt x="36667" y="37214"/>
                    </a:cubicBezTo>
                    <a:cubicBezTo>
                      <a:pt x="30114" y="20279"/>
                      <a:pt x="23732" y="8163"/>
                      <a:pt x="164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7">
                <a:extLst>
                  <a:ext uri="{FF2B5EF4-FFF2-40B4-BE49-F238E27FC236}">
                    <a16:creationId xmlns:a16="http://schemas.microsoft.com/office/drawing/2014/main" id="{1105A09A-F059-54B6-BDF3-854CABBD1122}"/>
                  </a:ext>
                </a:extLst>
              </p:cNvPr>
              <p:cNvSpPr/>
              <p:nvPr/>
            </p:nvSpPr>
            <p:spPr>
              <a:xfrm>
                <a:off x="502887" y="3664530"/>
                <a:ext cx="349749" cy="531038"/>
              </a:xfrm>
              <a:custGeom>
                <a:avLst/>
                <a:gdLst/>
                <a:ahLst/>
                <a:cxnLst/>
                <a:rect l="l" t="t" r="r" b="b"/>
                <a:pathLst>
                  <a:path w="349749" h="531038" extrusionOk="0">
                    <a:moveTo>
                      <a:pt x="345292" y="530350"/>
                    </a:moveTo>
                    <a:cubicBezTo>
                      <a:pt x="357512" y="530417"/>
                      <a:pt x="341148" y="396714"/>
                      <a:pt x="337272" y="377788"/>
                    </a:cubicBezTo>
                    <a:cubicBezTo>
                      <a:pt x="309325" y="241447"/>
                      <a:pt x="236278" y="146150"/>
                      <a:pt x="120654" y="69607"/>
                    </a:cubicBezTo>
                    <a:cubicBezTo>
                      <a:pt x="109272" y="62072"/>
                      <a:pt x="7597" y="-6260"/>
                      <a:pt x="328" y="465"/>
                    </a:cubicBezTo>
                    <a:cubicBezTo>
                      <a:pt x="-1144" y="1827"/>
                      <a:pt x="2720" y="3808"/>
                      <a:pt x="4392" y="4913"/>
                    </a:cubicBezTo>
                    <a:cubicBezTo>
                      <a:pt x="23179" y="17353"/>
                      <a:pt x="35828" y="32812"/>
                      <a:pt x="49179" y="51652"/>
                    </a:cubicBezTo>
                    <a:cubicBezTo>
                      <a:pt x="77773" y="92000"/>
                      <a:pt x="117721" y="134301"/>
                      <a:pt x="136247" y="180287"/>
                    </a:cubicBezTo>
                    <a:cubicBezTo>
                      <a:pt x="153287" y="222578"/>
                      <a:pt x="163126" y="276595"/>
                      <a:pt x="188015" y="314923"/>
                    </a:cubicBezTo>
                    <a:cubicBezTo>
                      <a:pt x="218362" y="361653"/>
                      <a:pt x="261034" y="397943"/>
                      <a:pt x="293142" y="443244"/>
                    </a:cubicBezTo>
                    <a:cubicBezTo>
                      <a:pt x="312859" y="471057"/>
                      <a:pt x="328795" y="499127"/>
                      <a:pt x="344825" y="528731"/>
                    </a:cubicBezTo>
                    <a:cubicBezTo>
                      <a:pt x="346978" y="532703"/>
                      <a:pt x="343273" y="530341"/>
                      <a:pt x="345292" y="5303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7">
                <a:extLst>
                  <a:ext uri="{FF2B5EF4-FFF2-40B4-BE49-F238E27FC236}">
                    <a16:creationId xmlns:a16="http://schemas.microsoft.com/office/drawing/2014/main" id="{342280C5-62C5-A357-2FCF-C27FA5C5BF60}"/>
                  </a:ext>
                </a:extLst>
              </p:cNvPr>
              <p:cNvSpPr/>
              <p:nvPr/>
            </p:nvSpPr>
            <p:spPr>
              <a:xfrm>
                <a:off x="633113" y="4255535"/>
                <a:ext cx="309080" cy="161443"/>
              </a:xfrm>
              <a:custGeom>
                <a:avLst/>
                <a:gdLst/>
                <a:ahLst/>
                <a:cxnLst/>
                <a:rect l="l" t="t" r="r" b="b"/>
                <a:pathLst>
                  <a:path w="309080" h="161443" extrusionOk="0">
                    <a:moveTo>
                      <a:pt x="16069" y="0"/>
                    </a:moveTo>
                    <a:cubicBezTo>
                      <a:pt x="16507" y="1962"/>
                      <a:pt x="16183" y="3886"/>
                      <a:pt x="15173" y="5953"/>
                    </a:cubicBezTo>
                    <a:cubicBezTo>
                      <a:pt x="13592" y="9211"/>
                      <a:pt x="10839" y="12525"/>
                      <a:pt x="8334" y="13392"/>
                    </a:cubicBezTo>
                    <a:cubicBezTo>
                      <a:pt x="5258" y="14459"/>
                      <a:pt x="4096" y="12563"/>
                      <a:pt x="2972" y="10716"/>
                    </a:cubicBezTo>
                    <a:cubicBezTo>
                      <a:pt x="3229" y="12592"/>
                      <a:pt x="1505" y="13611"/>
                      <a:pt x="0" y="14583"/>
                    </a:cubicBezTo>
                    <a:cubicBezTo>
                      <a:pt x="1076" y="14926"/>
                      <a:pt x="2362" y="15412"/>
                      <a:pt x="3267" y="15773"/>
                    </a:cubicBezTo>
                    <a:cubicBezTo>
                      <a:pt x="4715" y="16345"/>
                      <a:pt x="5734" y="16840"/>
                      <a:pt x="6544" y="17269"/>
                    </a:cubicBezTo>
                    <a:cubicBezTo>
                      <a:pt x="10687" y="21641"/>
                      <a:pt x="17926" y="25270"/>
                      <a:pt x="29166" y="29766"/>
                    </a:cubicBezTo>
                    <a:cubicBezTo>
                      <a:pt x="34271" y="31813"/>
                      <a:pt x="39919" y="33976"/>
                      <a:pt x="46730" y="36319"/>
                    </a:cubicBezTo>
                    <a:cubicBezTo>
                      <a:pt x="51235" y="37862"/>
                      <a:pt x="76010" y="45901"/>
                      <a:pt x="79772" y="47330"/>
                    </a:cubicBezTo>
                    <a:cubicBezTo>
                      <a:pt x="154115" y="75600"/>
                      <a:pt x="283969" y="138389"/>
                      <a:pt x="288427" y="153886"/>
                    </a:cubicBezTo>
                    <a:cubicBezTo>
                      <a:pt x="290027" y="159448"/>
                      <a:pt x="295961" y="162630"/>
                      <a:pt x="301523" y="161030"/>
                    </a:cubicBezTo>
                    <a:cubicBezTo>
                      <a:pt x="307086" y="159439"/>
                      <a:pt x="310267" y="153791"/>
                      <a:pt x="308667" y="148237"/>
                    </a:cubicBezTo>
                    <a:cubicBezTo>
                      <a:pt x="301180" y="122215"/>
                      <a:pt x="175155" y="61131"/>
                      <a:pt x="87211" y="27680"/>
                    </a:cubicBezTo>
                    <a:cubicBezTo>
                      <a:pt x="82915" y="26051"/>
                      <a:pt x="57664" y="17783"/>
                      <a:pt x="53578" y="16373"/>
                    </a:cubicBezTo>
                    <a:cubicBezTo>
                      <a:pt x="47063" y="14135"/>
                      <a:pt x="41653" y="12316"/>
                      <a:pt x="36909" y="10420"/>
                    </a:cubicBezTo>
                    <a:cubicBezTo>
                      <a:pt x="28499" y="7058"/>
                      <a:pt x="22927" y="3981"/>
                      <a:pt x="21727" y="2677"/>
                    </a:cubicBezTo>
                    <a:cubicBezTo>
                      <a:pt x="20841" y="1714"/>
                      <a:pt x="17507" y="895"/>
                      <a:pt x="16069"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7">
                <a:extLst>
                  <a:ext uri="{FF2B5EF4-FFF2-40B4-BE49-F238E27FC236}">
                    <a16:creationId xmlns:a16="http://schemas.microsoft.com/office/drawing/2014/main" id="{10BEAC88-30AD-2484-BA8D-5B61498FF536}"/>
                  </a:ext>
                </a:extLst>
              </p:cNvPr>
              <p:cNvSpPr/>
              <p:nvPr/>
            </p:nvSpPr>
            <p:spPr>
              <a:xfrm>
                <a:off x="287063" y="3837744"/>
                <a:ext cx="379620" cy="439743"/>
              </a:xfrm>
              <a:custGeom>
                <a:avLst/>
                <a:gdLst/>
                <a:ahLst/>
                <a:cxnLst/>
                <a:rect l="l" t="t" r="r" b="b"/>
                <a:pathLst>
                  <a:path w="379620" h="439743" extrusionOk="0">
                    <a:moveTo>
                      <a:pt x="379560" y="434613"/>
                    </a:moveTo>
                    <a:cubicBezTo>
                      <a:pt x="369425" y="417201"/>
                      <a:pt x="342355" y="392474"/>
                      <a:pt x="327915" y="372795"/>
                    </a:cubicBezTo>
                    <a:cubicBezTo>
                      <a:pt x="289653" y="320656"/>
                      <a:pt x="230769" y="278412"/>
                      <a:pt x="182361" y="237416"/>
                    </a:cubicBezTo>
                    <a:cubicBezTo>
                      <a:pt x="140824" y="202241"/>
                      <a:pt x="113030" y="157435"/>
                      <a:pt x="81037" y="114830"/>
                    </a:cubicBezTo>
                    <a:cubicBezTo>
                      <a:pt x="56650" y="82349"/>
                      <a:pt x="39183" y="42345"/>
                      <a:pt x="11695" y="12465"/>
                    </a:cubicBezTo>
                    <a:cubicBezTo>
                      <a:pt x="8192" y="8654"/>
                      <a:pt x="7236" y="-1289"/>
                      <a:pt x="2263" y="139"/>
                    </a:cubicBezTo>
                    <a:cubicBezTo>
                      <a:pt x="807" y="558"/>
                      <a:pt x="1021" y="6778"/>
                      <a:pt x="980" y="7045"/>
                    </a:cubicBezTo>
                    <a:cubicBezTo>
                      <a:pt x="-4258" y="41163"/>
                      <a:pt x="12567" y="87112"/>
                      <a:pt x="26216" y="117516"/>
                    </a:cubicBezTo>
                    <a:cubicBezTo>
                      <a:pt x="62926" y="199278"/>
                      <a:pt x="87624" y="268440"/>
                      <a:pt x="161548" y="331047"/>
                    </a:cubicBezTo>
                    <a:cubicBezTo>
                      <a:pt x="181926" y="348306"/>
                      <a:pt x="208176" y="357517"/>
                      <a:pt x="228366" y="374615"/>
                    </a:cubicBezTo>
                    <a:cubicBezTo>
                      <a:pt x="252657" y="395189"/>
                      <a:pt x="282424" y="410000"/>
                      <a:pt x="307636" y="429650"/>
                    </a:cubicBezTo>
                    <a:cubicBezTo>
                      <a:pt x="313618" y="434308"/>
                      <a:pt x="348765" y="441280"/>
                      <a:pt x="355175" y="439442"/>
                    </a:cubicBezTo>
                    <a:cubicBezTo>
                      <a:pt x="359214" y="438280"/>
                      <a:pt x="380912" y="436946"/>
                      <a:pt x="379560" y="4346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7">
                <a:extLst>
                  <a:ext uri="{FF2B5EF4-FFF2-40B4-BE49-F238E27FC236}">
                    <a16:creationId xmlns:a16="http://schemas.microsoft.com/office/drawing/2014/main" id="{73DB1731-F3D5-7F4C-A7D7-54065E2A52F8}"/>
                  </a:ext>
                </a:extLst>
              </p:cNvPr>
              <p:cNvSpPr/>
              <p:nvPr/>
            </p:nvSpPr>
            <p:spPr>
              <a:xfrm>
                <a:off x="942190" y="3687690"/>
                <a:ext cx="141301" cy="825288"/>
              </a:xfrm>
              <a:custGeom>
                <a:avLst/>
                <a:gdLst/>
                <a:ahLst/>
                <a:cxnLst/>
                <a:rect l="l" t="t" r="r" b="b"/>
                <a:pathLst>
                  <a:path w="141301" h="825288" extrusionOk="0">
                    <a:moveTo>
                      <a:pt x="29251" y="824773"/>
                    </a:moveTo>
                    <a:cubicBezTo>
                      <a:pt x="29670" y="829212"/>
                      <a:pt x="25822" y="803704"/>
                      <a:pt x="25432" y="797655"/>
                    </a:cubicBezTo>
                    <a:cubicBezTo>
                      <a:pt x="24298" y="780139"/>
                      <a:pt x="27965" y="761565"/>
                      <a:pt x="25670" y="744239"/>
                    </a:cubicBezTo>
                    <a:cubicBezTo>
                      <a:pt x="19059" y="694318"/>
                      <a:pt x="23841" y="629948"/>
                      <a:pt x="35157" y="580990"/>
                    </a:cubicBezTo>
                    <a:cubicBezTo>
                      <a:pt x="56569" y="488350"/>
                      <a:pt x="85820" y="396539"/>
                      <a:pt x="114900" y="305851"/>
                    </a:cubicBezTo>
                    <a:cubicBezTo>
                      <a:pt x="131807" y="253101"/>
                      <a:pt x="130807" y="198838"/>
                      <a:pt x="138970" y="144964"/>
                    </a:cubicBezTo>
                    <a:cubicBezTo>
                      <a:pt x="144761" y="106740"/>
                      <a:pt x="138817" y="71136"/>
                      <a:pt x="131493" y="33274"/>
                    </a:cubicBezTo>
                    <a:cubicBezTo>
                      <a:pt x="131150" y="31483"/>
                      <a:pt x="125092" y="517"/>
                      <a:pt x="123034" y="51"/>
                    </a:cubicBezTo>
                    <a:cubicBezTo>
                      <a:pt x="116110" y="-1559"/>
                      <a:pt x="106299" y="35570"/>
                      <a:pt x="104680" y="40189"/>
                    </a:cubicBezTo>
                    <a:cubicBezTo>
                      <a:pt x="90125" y="81604"/>
                      <a:pt x="70561" y="122323"/>
                      <a:pt x="60646" y="165195"/>
                    </a:cubicBezTo>
                    <a:cubicBezTo>
                      <a:pt x="51892" y="203086"/>
                      <a:pt x="29585" y="236671"/>
                      <a:pt x="23774" y="276723"/>
                    </a:cubicBezTo>
                    <a:cubicBezTo>
                      <a:pt x="9334" y="376269"/>
                      <a:pt x="2343" y="477615"/>
                      <a:pt x="1495" y="578256"/>
                    </a:cubicBezTo>
                    <a:cubicBezTo>
                      <a:pt x="1200" y="612937"/>
                      <a:pt x="14668" y="726170"/>
                      <a:pt x="0" y="750145"/>
                    </a:cubicBezTo>
                    <a:lnTo>
                      <a:pt x="29251" y="8247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7">
                <a:extLst>
                  <a:ext uri="{FF2B5EF4-FFF2-40B4-BE49-F238E27FC236}">
                    <a16:creationId xmlns:a16="http://schemas.microsoft.com/office/drawing/2014/main" id="{B1910048-C982-FA68-FB9B-A9EB0B64C1CA}"/>
                  </a:ext>
                </a:extLst>
              </p:cNvPr>
              <p:cNvSpPr/>
              <p:nvPr/>
            </p:nvSpPr>
            <p:spPr>
              <a:xfrm>
                <a:off x="1083304" y="3808620"/>
                <a:ext cx="300599" cy="1051239"/>
              </a:xfrm>
              <a:custGeom>
                <a:avLst/>
                <a:gdLst/>
                <a:ahLst/>
                <a:cxnLst/>
                <a:rect l="l" t="t" r="r" b="b"/>
                <a:pathLst>
                  <a:path w="300599" h="1051239" extrusionOk="0">
                    <a:moveTo>
                      <a:pt x="17459" y="1049810"/>
                    </a:moveTo>
                    <a:cubicBezTo>
                      <a:pt x="25822" y="1062954"/>
                      <a:pt x="9753" y="981696"/>
                      <a:pt x="9401" y="960751"/>
                    </a:cubicBezTo>
                    <a:cubicBezTo>
                      <a:pt x="8372" y="900229"/>
                      <a:pt x="18354" y="835202"/>
                      <a:pt x="30918" y="775785"/>
                    </a:cubicBezTo>
                    <a:cubicBezTo>
                      <a:pt x="39395" y="735637"/>
                      <a:pt x="71923" y="702462"/>
                      <a:pt x="88839" y="667429"/>
                    </a:cubicBezTo>
                    <a:cubicBezTo>
                      <a:pt x="117366" y="608345"/>
                      <a:pt x="156276" y="554253"/>
                      <a:pt x="184670" y="495445"/>
                    </a:cubicBezTo>
                    <a:cubicBezTo>
                      <a:pt x="205768" y="451735"/>
                      <a:pt x="211121" y="397500"/>
                      <a:pt x="233447" y="355828"/>
                    </a:cubicBezTo>
                    <a:cubicBezTo>
                      <a:pt x="256174" y="313442"/>
                      <a:pt x="280939" y="261721"/>
                      <a:pt x="280996" y="213553"/>
                    </a:cubicBezTo>
                    <a:cubicBezTo>
                      <a:pt x="281063" y="168223"/>
                      <a:pt x="285492" y="117455"/>
                      <a:pt x="293827" y="72916"/>
                    </a:cubicBezTo>
                    <a:cubicBezTo>
                      <a:pt x="296808" y="56971"/>
                      <a:pt x="299599" y="40236"/>
                      <a:pt x="298484" y="23977"/>
                    </a:cubicBezTo>
                    <a:cubicBezTo>
                      <a:pt x="297951" y="16119"/>
                      <a:pt x="304333" y="-2931"/>
                      <a:pt x="297189" y="383"/>
                    </a:cubicBezTo>
                    <a:cubicBezTo>
                      <a:pt x="295265" y="1279"/>
                      <a:pt x="294598" y="43684"/>
                      <a:pt x="292531" y="49323"/>
                    </a:cubicBezTo>
                    <a:cubicBezTo>
                      <a:pt x="279758" y="84308"/>
                      <a:pt x="249954" y="130495"/>
                      <a:pt x="227885" y="160032"/>
                    </a:cubicBezTo>
                    <a:cubicBezTo>
                      <a:pt x="192138" y="207886"/>
                      <a:pt x="135950" y="244557"/>
                      <a:pt x="106479" y="299554"/>
                    </a:cubicBezTo>
                    <a:cubicBezTo>
                      <a:pt x="45319" y="413645"/>
                      <a:pt x="23469" y="555148"/>
                      <a:pt x="24583" y="683602"/>
                    </a:cubicBezTo>
                    <a:cubicBezTo>
                      <a:pt x="24983" y="730332"/>
                      <a:pt x="19802" y="766432"/>
                      <a:pt x="19802" y="766432"/>
                    </a:cubicBezTo>
                    <a:cubicBezTo>
                      <a:pt x="19802" y="766432"/>
                      <a:pt x="-23146" y="986002"/>
                      <a:pt x="17459" y="1049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7">
                <a:extLst>
                  <a:ext uri="{FF2B5EF4-FFF2-40B4-BE49-F238E27FC236}">
                    <a16:creationId xmlns:a16="http://schemas.microsoft.com/office/drawing/2014/main" id="{3C8E1621-C407-E346-CD8B-0EBF8F99E8E7}"/>
                  </a:ext>
                </a:extLst>
              </p:cNvPr>
              <p:cNvSpPr/>
              <p:nvPr/>
            </p:nvSpPr>
            <p:spPr>
              <a:xfrm>
                <a:off x="259396" y="4451460"/>
                <a:ext cx="755570" cy="317914"/>
              </a:xfrm>
              <a:custGeom>
                <a:avLst/>
                <a:gdLst/>
                <a:ahLst/>
                <a:cxnLst/>
                <a:rect l="l" t="t" r="r" b="b"/>
                <a:pathLst>
                  <a:path w="755570" h="317914" extrusionOk="0">
                    <a:moveTo>
                      <a:pt x="753508" y="303662"/>
                    </a:moveTo>
                    <a:cubicBezTo>
                      <a:pt x="752184" y="307443"/>
                      <a:pt x="758108" y="324503"/>
                      <a:pt x="746440" y="315149"/>
                    </a:cubicBezTo>
                    <a:cubicBezTo>
                      <a:pt x="716122" y="290841"/>
                      <a:pt x="628873" y="282316"/>
                      <a:pt x="616195" y="280840"/>
                    </a:cubicBezTo>
                    <a:cubicBezTo>
                      <a:pt x="492999" y="266505"/>
                      <a:pt x="354896" y="241968"/>
                      <a:pt x="245457" y="180904"/>
                    </a:cubicBezTo>
                    <a:cubicBezTo>
                      <a:pt x="181853" y="145413"/>
                      <a:pt x="109476" y="111562"/>
                      <a:pt x="57228" y="59803"/>
                    </a:cubicBezTo>
                    <a:cubicBezTo>
                      <a:pt x="38813" y="41563"/>
                      <a:pt x="-16805" y="-11711"/>
                      <a:pt x="4983" y="2329"/>
                    </a:cubicBezTo>
                    <a:cubicBezTo>
                      <a:pt x="65950" y="41619"/>
                      <a:pt x="172935" y="75243"/>
                      <a:pt x="234709" y="88016"/>
                    </a:cubicBezTo>
                    <a:cubicBezTo>
                      <a:pt x="288205" y="99074"/>
                      <a:pt x="346971" y="98798"/>
                      <a:pt x="398825" y="116819"/>
                    </a:cubicBezTo>
                    <a:cubicBezTo>
                      <a:pt x="487979" y="147814"/>
                      <a:pt x="563493" y="204049"/>
                      <a:pt x="645142" y="248274"/>
                    </a:cubicBezTo>
                    <a:cubicBezTo>
                      <a:pt x="670135" y="261819"/>
                      <a:pt x="738868" y="276925"/>
                      <a:pt x="754194" y="294375"/>
                    </a:cubicBezTo>
                    <a:cubicBezTo>
                      <a:pt x="757061" y="297642"/>
                      <a:pt x="754755" y="300137"/>
                      <a:pt x="753508" y="3036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7">
                <a:extLst>
                  <a:ext uri="{FF2B5EF4-FFF2-40B4-BE49-F238E27FC236}">
                    <a16:creationId xmlns:a16="http://schemas.microsoft.com/office/drawing/2014/main" id="{FF19C034-ED7E-6F56-5810-49BBC14712AA}"/>
                  </a:ext>
                </a:extLst>
              </p:cNvPr>
              <p:cNvSpPr/>
              <p:nvPr/>
            </p:nvSpPr>
            <p:spPr>
              <a:xfrm>
                <a:off x="1000288" y="4745719"/>
                <a:ext cx="104008" cy="131922"/>
              </a:xfrm>
              <a:custGeom>
                <a:avLst/>
                <a:gdLst/>
                <a:ahLst/>
                <a:cxnLst/>
                <a:rect l="l" t="t" r="r" b="b"/>
                <a:pathLst>
                  <a:path w="104008" h="131922" extrusionOk="0">
                    <a:moveTo>
                      <a:pt x="11739" y="58"/>
                    </a:moveTo>
                    <a:cubicBezTo>
                      <a:pt x="9091" y="-246"/>
                      <a:pt x="6253" y="658"/>
                      <a:pt x="3995" y="2439"/>
                    </a:cubicBezTo>
                    <a:cubicBezTo>
                      <a:pt x="-510" y="6002"/>
                      <a:pt x="-1348" y="12517"/>
                      <a:pt x="2214" y="17022"/>
                    </a:cubicBezTo>
                    <a:cubicBezTo>
                      <a:pt x="5176" y="20766"/>
                      <a:pt x="8463" y="24604"/>
                      <a:pt x="12034" y="28633"/>
                    </a:cubicBezTo>
                    <a:cubicBezTo>
                      <a:pt x="19073" y="36568"/>
                      <a:pt x="25931" y="43606"/>
                      <a:pt x="38523" y="56313"/>
                    </a:cubicBezTo>
                    <a:cubicBezTo>
                      <a:pt x="53392" y="71305"/>
                      <a:pt x="57240" y="75353"/>
                      <a:pt x="63527" y="82211"/>
                    </a:cubicBezTo>
                    <a:cubicBezTo>
                      <a:pt x="65860" y="84755"/>
                      <a:pt x="66975" y="88108"/>
                      <a:pt x="68889" y="90841"/>
                    </a:cubicBezTo>
                    <a:cubicBezTo>
                      <a:pt x="75919" y="98756"/>
                      <a:pt x="80548" y="106319"/>
                      <a:pt x="83472" y="113463"/>
                    </a:cubicBezTo>
                    <a:cubicBezTo>
                      <a:pt x="83901" y="113901"/>
                      <a:pt x="84777" y="113711"/>
                      <a:pt x="84958" y="114358"/>
                    </a:cubicBezTo>
                    <a:cubicBezTo>
                      <a:pt x="85739" y="117092"/>
                      <a:pt x="88082" y="124617"/>
                      <a:pt x="88234" y="125074"/>
                    </a:cubicBezTo>
                    <a:cubicBezTo>
                      <a:pt x="89139" y="127741"/>
                      <a:pt x="89482" y="129255"/>
                      <a:pt x="90025" y="131027"/>
                    </a:cubicBezTo>
                    <a:cubicBezTo>
                      <a:pt x="92330" y="131456"/>
                      <a:pt x="93892" y="131922"/>
                      <a:pt x="93892" y="131922"/>
                    </a:cubicBezTo>
                    <a:cubicBezTo>
                      <a:pt x="93892" y="131922"/>
                      <a:pt x="94188" y="130379"/>
                      <a:pt x="96274" y="128046"/>
                    </a:cubicBezTo>
                    <a:cubicBezTo>
                      <a:pt x="96655" y="128360"/>
                      <a:pt x="97150" y="128065"/>
                      <a:pt x="97169" y="128646"/>
                    </a:cubicBezTo>
                    <a:cubicBezTo>
                      <a:pt x="97159" y="128388"/>
                      <a:pt x="104017" y="131922"/>
                      <a:pt x="104008" y="131922"/>
                    </a:cubicBezTo>
                    <a:cubicBezTo>
                      <a:pt x="104084" y="131198"/>
                      <a:pt x="99302" y="128951"/>
                      <a:pt x="96569" y="127750"/>
                    </a:cubicBezTo>
                    <a:cubicBezTo>
                      <a:pt x="97540" y="126750"/>
                      <a:pt x="97655" y="125788"/>
                      <a:pt x="100141" y="124474"/>
                    </a:cubicBezTo>
                    <a:cubicBezTo>
                      <a:pt x="102484" y="120597"/>
                      <a:pt x="102360" y="120549"/>
                      <a:pt x="102522" y="119121"/>
                    </a:cubicBezTo>
                    <a:cubicBezTo>
                      <a:pt x="102693" y="118140"/>
                      <a:pt x="102846" y="117425"/>
                      <a:pt x="102817" y="116444"/>
                    </a:cubicBezTo>
                    <a:cubicBezTo>
                      <a:pt x="102789" y="115311"/>
                      <a:pt x="101988" y="114472"/>
                      <a:pt x="101627" y="113463"/>
                    </a:cubicBezTo>
                    <a:cubicBezTo>
                      <a:pt x="101379" y="112587"/>
                      <a:pt x="98922" y="101614"/>
                      <a:pt x="98359" y="100071"/>
                    </a:cubicBezTo>
                    <a:cubicBezTo>
                      <a:pt x="93892" y="87765"/>
                      <a:pt x="87625" y="77306"/>
                      <a:pt x="79005" y="67924"/>
                    </a:cubicBezTo>
                    <a:cubicBezTo>
                      <a:pt x="72461" y="60780"/>
                      <a:pt x="68499" y="56942"/>
                      <a:pt x="53411" y="41730"/>
                    </a:cubicBezTo>
                    <a:cubicBezTo>
                      <a:pt x="41076" y="29290"/>
                      <a:pt x="34513" y="22194"/>
                      <a:pt x="27808" y="14641"/>
                    </a:cubicBezTo>
                    <a:cubicBezTo>
                      <a:pt x="24484" y="10888"/>
                      <a:pt x="21293" y="7345"/>
                      <a:pt x="18588" y="3925"/>
                    </a:cubicBezTo>
                    <a:cubicBezTo>
                      <a:pt x="16806" y="1678"/>
                      <a:pt x="14387" y="363"/>
                      <a:pt x="11739" y="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90;p21">
            <a:extLst>
              <a:ext uri="{FF2B5EF4-FFF2-40B4-BE49-F238E27FC236}">
                <a16:creationId xmlns:a16="http://schemas.microsoft.com/office/drawing/2014/main" id="{262BA10C-E863-1938-3E33-D164B4956642}"/>
              </a:ext>
            </a:extLst>
          </p:cNvPr>
          <p:cNvSpPr txBox="1">
            <a:spLocks/>
          </p:cNvSpPr>
          <p:nvPr/>
        </p:nvSpPr>
        <p:spPr>
          <a:xfrm>
            <a:off x="2016068"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HURUF LOOPINGNYA BISA DIKUNJUNGI LEBIH DARI SEKALI</a:t>
            </a:r>
          </a:p>
        </p:txBody>
      </p:sp>
      <p:sp>
        <p:nvSpPr>
          <p:cNvPr id="2" name="Kotak Teks 1">
            <a:extLst>
              <a:ext uri="{FF2B5EF4-FFF2-40B4-BE49-F238E27FC236}">
                <a16:creationId xmlns:a16="http://schemas.microsoft.com/office/drawing/2014/main" id="{3F6BAC99-EB64-B8ED-918B-C6893C915552}"/>
              </a:ext>
            </a:extLst>
          </p:cNvPr>
          <p:cNvSpPr txBox="1"/>
          <p:nvPr/>
        </p:nvSpPr>
        <p:spPr>
          <a:xfrm>
            <a:off x="6725920" y="2736502"/>
            <a:ext cx="5093345" cy="1600438"/>
          </a:xfrm>
          <a:prstGeom prst="rect">
            <a:avLst/>
          </a:prstGeom>
          <a:noFill/>
        </p:spPr>
        <p:txBody>
          <a:bodyPr wrap="square">
            <a:spAutoFit/>
          </a:bodyPr>
          <a:lstStyle/>
          <a:p>
            <a:r>
              <a:rPr lang="id-ID" noProof="1"/>
              <a:t>Catatan:</a:t>
            </a:r>
          </a:p>
          <a:p>
            <a:pPr marL="342900" indent="-342900">
              <a:buAutoNum type="arabicPeriod"/>
            </a:pPr>
            <a:r>
              <a:rPr lang="id-ID" noProof="1"/>
              <a:t>Biru: Titik awal</a:t>
            </a:r>
          </a:p>
          <a:p>
            <a:pPr marL="342900" indent="-342900">
              <a:buAutoNum type="arabicPeriod"/>
            </a:pPr>
            <a:r>
              <a:rPr lang="id-ID" noProof="1"/>
              <a:t>Kuning: Titik akhir</a:t>
            </a:r>
          </a:p>
          <a:p>
            <a:pPr marL="342900" indent="-342900">
              <a:buAutoNum type="arabicPeriod"/>
            </a:pPr>
            <a:r>
              <a:rPr lang="id-ID" noProof="1"/>
              <a:t>Merah: Titik dikunjungi 1x</a:t>
            </a:r>
          </a:p>
          <a:p>
            <a:pPr marL="342900" indent="-342900">
              <a:buAutoNum type="arabicPeriod"/>
            </a:pPr>
            <a:r>
              <a:rPr lang="id-ID" noProof="1"/>
              <a:t>Ungu: Titik dikunjungi 2x</a:t>
            </a:r>
          </a:p>
          <a:p>
            <a:pPr marL="342900" indent="-342900">
              <a:buAutoNum type="arabicPeriod"/>
            </a:pPr>
            <a:r>
              <a:rPr lang="id-ID" noProof="1"/>
              <a:t>Jalur TSP Merah: Subpath biasa</a:t>
            </a:r>
          </a:p>
          <a:p>
            <a:pPr marL="342900" indent="-342900">
              <a:buAutoNum type="arabicPeriod"/>
            </a:pPr>
            <a:r>
              <a:rPr lang="id-ID" noProof="1"/>
              <a:t>Jaluf TSP Hijau: Subpath looping</a:t>
            </a:r>
          </a:p>
        </p:txBody>
      </p:sp>
      <p:pic>
        <p:nvPicPr>
          <p:cNvPr id="4" name="Gambar 3">
            <a:extLst>
              <a:ext uri="{FF2B5EF4-FFF2-40B4-BE49-F238E27FC236}">
                <a16:creationId xmlns:a16="http://schemas.microsoft.com/office/drawing/2014/main" id="{F6246A09-AD61-C13B-0130-4ADAD34D19C1}"/>
              </a:ext>
            </a:extLst>
          </p:cNvPr>
          <p:cNvPicPr>
            <a:picLocks noChangeAspect="1"/>
          </p:cNvPicPr>
          <p:nvPr/>
        </p:nvPicPr>
        <p:blipFill>
          <a:blip r:embed="rId3"/>
          <a:stretch>
            <a:fillRect/>
          </a:stretch>
        </p:blipFill>
        <p:spPr>
          <a:xfrm>
            <a:off x="372735" y="949557"/>
            <a:ext cx="5848651" cy="5620039"/>
          </a:xfrm>
          <a:prstGeom prst="rect">
            <a:avLst/>
          </a:prstGeom>
        </p:spPr>
      </p:pic>
    </p:spTree>
    <p:extLst>
      <p:ext uri="{BB962C8B-B14F-4D97-AF65-F5344CB8AC3E}">
        <p14:creationId xmlns:p14="http://schemas.microsoft.com/office/powerpoint/2010/main" val="20569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16" name="Gambar 15">
            <a:extLst>
              <a:ext uri="{FF2B5EF4-FFF2-40B4-BE49-F238E27FC236}">
                <a16:creationId xmlns:a16="http://schemas.microsoft.com/office/drawing/2014/main" id="{EB9F24B7-ACD7-A301-D2EE-489CB975E1BA}"/>
              </a:ext>
            </a:extLst>
          </p:cNvPr>
          <p:cNvPicPr>
            <a:picLocks noChangeAspect="1"/>
          </p:cNvPicPr>
          <p:nvPr/>
        </p:nvPicPr>
        <p:blipFill>
          <a:blip r:embed="rId3"/>
          <a:stretch>
            <a:fillRect/>
          </a:stretch>
        </p:blipFill>
        <p:spPr>
          <a:xfrm>
            <a:off x="7246369" y="1093476"/>
            <a:ext cx="4054412" cy="5469525"/>
          </a:xfrm>
          <a:prstGeom prst="rect">
            <a:avLst/>
          </a:prstGeom>
        </p:spPr>
      </p:pic>
      <p:pic>
        <p:nvPicPr>
          <p:cNvPr id="18" name="Gambar 17">
            <a:extLst>
              <a:ext uri="{FF2B5EF4-FFF2-40B4-BE49-F238E27FC236}">
                <a16:creationId xmlns:a16="http://schemas.microsoft.com/office/drawing/2014/main" id="{A8BC3B2B-4279-93B9-F4DD-C2252744FD80}"/>
              </a:ext>
            </a:extLst>
          </p:cNvPr>
          <p:cNvPicPr>
            <a:picLocks noChangeAspect="1"/>
          </p:cNvPicPr>
          <p:nvPr/>
        </p:nvPicPr>
        <p:blipFill>
          <a:blip r:embed="rId4"/>
          <a:stretch>
            <a:fillRect/>
          </a:stretch>
        </p:blipFill>
        <p:spPr>
          <a:xfrm>
            <a:off x="673007" y="1093475"/>
            <a:ext cx="2156363" cy="5469526"/>
          </a:xfrm>
          <a:prstGeom prst="rect">
            <a:avLst/>
          </a:prstGeom>
        </p:spPr>
      </p:pic>
      <p:pic>
        <p:nvPicPr>
          <p:cNvPr id="20" name="Gambar 19">
            <a:extLst>
              <a:ext uri="{FF2B5EF4-FFF2-40B4-BE49-F238E27FC236}">
                <a16:creationId xmlns:a16="http://schemas.microsoft.com/office/drawing/2014/main" id="{A72970A7-8B92-D2FB-4A4E-56651F51FA30}"/>
              </a:ext>
            </a:extLst>
          </p:cNvPr>
          <p:cNvPicPr>
            <a:picLocks noChangeAspect="1"/>
          </p:cNvPicPr>
          <p:nvPr/>
        </p:nvPicPr>
        <p:blipFill>
          <a:blip r:embed="rId5"/>
          <a:stretch>
            <a:fillRect/>
          </a:stretch>
        </p:blipFill>
        <p:spPr>
          <a:xfrm>
            <a:off x="3549754" y="1093475"/>
            <a:ext cx="2976231" cy="5469526"/>
          </a:xfrm>
          <a:prstGeom prst="rect">
            <a:avLst/>
          </a:prstGeom>
        </p:spPr>
      </p:pic>
      <p:sp>
        <p:nvSpPr>
          <p:cNvPr id="21" name="Google Shape;490;p21">
            <a:extLst>
              <a:ext uri="{FF2B5EF4-FFF2-40B4-BE49-F238E27FC236}">
                <a16:creationId xmlns:a16="http://schemas.microsoft.com/office/drawing/2014/main" id="{BB3DB118-4334-A99A-8CC7-20F4B07F6610}"/>
              </a:ext>
            </a:extLst>
          </p:cNvPr>
          <p:cNvSpPr txBox="1">
            <a:spLocks/>
          </p:cNvSpPr>
          <p:nvPr/>
        </p:nvSpPr>
        <p:spPr>
          <a:xfrm>
            <a:off x="1751189"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SEBELUM PEMBALIKAN TITIK AWAL DAN TITIK AKHIR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a:extLst>
            <a:ext uri="{FF2B5EF4-FFF2-40B4-BE49-F238E27FC236}">
              <a16:creationId xmlns:a16="http://schemas.microsoft.com/office/drawing/2014/main" id="{C723B524-47C3-0670-0D5E-DFCD4287D470}"/>
            </a:ext>
          </a:extLst>
        </p:cNvPr>
        <p:cNvGrpSpPr/>
        <p:nvPr/>
      </p:nvGrpSpPr>
      <p:grpSpPr>
        <a:xfrm>
          <a:off x="0" y="0"/>
          <a:ext cx="0" cy="0"/>
          <a:chOff x="0" y="0"/>
          <a:chExt cx="0" cy="0"/>
        </a:xfrm>
      </p:grpSpPr>
      <p:sp>
        <p:nvSpPr>
          <p:cNvPr id="2" name="Google Shape;490;p21">
            <a:extLst>
              <a:ext uri="{FF2B5EF4-FFF2-40B4-BE49-F238E27FC236}">
                <a16:creationId xmlns:a16="http://schemas.microsoft.com/office/drawing/2014/main" id="{488105E0-D6DA-7101-FCAD-154F32B4253E}"/>
              </a:ext>
            </a:extLst>
          </p:cNvPr>
          <p:cNvSpPr txBox="1">
            <a:spLocks/>
          </p:cNvSpPr>
          <p:nvPr/>
        </p:nvSpPr>
        <p:spPr>
          <a:xfrm>
            <a:off x="1751189" y="389278"/>
            <a:ext cx="8689621" cy="52111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Poppins Light"/>
              <a:buNone/>
              <a:defRPr sz="2100" b="0" i="0" u="none" strike="noStrike" cap="none">
                <a:solidFill>
                  <a:schemeClr val="dk2"/>
                </a:solidFill>
                <a:latin typeface="Yeseva One"/>
                <a:ea typeface="Yeseva One"/>
                <a:cs typeface="Yeseva One"/>
                <a:sym typeface="Yeseva One"/>
              </a:defRPr>
            </a:lvl1pPr>
            <a:lvl2pPr marL="914400" marR="0" lvl="1" indent="-342900" algn="l" rtl="0">
              <a:lnSpc>
                <a:spcPct val="115000"/>
              </a:lnSpc>
              <a:spcBef>
                <a:spcPts val="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2pPr>
            <a:lvl3pPr marL="1371600" marR="0" lvl="2"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3pPr>
            <a:lvl4pPr marL="1828800" marR="0" lvl="3"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4pPr>
            <a:lvl5pPr marL="2286000" marR="0" lvl="4"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5pPr>
            <a:lvl6pPr marL="2743200" marR="0" lvl="5"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6pPr>
            <a:lvl7pPr marL="3200400" marR="0" lvl="6"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7pPr>
            <a:lvl8pPr marL="3657600" marR="0" lvl="7" indent="-342900" algn="l" rtl="0">
              <a:lnSpc>
                <a:spcPct val="115000"/>
              </a:lnSpc>
              <a:spcBef>
                <a:spcPts val="2100"/>
              </a:spcBef>
              <a:spcAft>
                <a:spcPts val="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8pPr>
            <a:lvl9pPr marL="4114800" marR="0" lvl="8" indent="-342900" algn="l" rtl="0">
              <a:lnSpc>
                <a:spcPct val="115000"/>
              </a:lnSpc>
              <a:spcBef>
                <a:spcPts val="2100"/>
              </a:spcBef>
              <a:spcAft>
                <a:spcPts val="2100"/>
              </a:spcAft>
              <a:buClr>
                <a:schemeClr val="dk2"/>
              </a:buClr>
              <a:buSzPts val="2100"/>
              <a:buFont typeface="Poppins Light"/>
              <a:buNone/>
              <a:defRPr sz="2100" b="1" i="0" u="none" strike="noStrike" cap="none">
                <a:solidFill>
                  <a:schemeClr val="dk2"/>
                </a:solidFill>
                <a:latin typeface="Poppins Light"/>
                <a:ea typeface="Poppins Light"/>
                <a:cs typeface="Poppins Light"/>
                <a:sym typeface="Poppins Light"/>
              </a:defRPr>
            </a:lvl9pPr>
          </a:lstStyle>
          <a:p>
            <a:pPr marL="0" indent="0"/>
            <a:r>
              <a:rPr lang="en-US" dirty="0">
                <a:latin typeface="Poppins Light" panose="00000400000000000000" pitchFamily="2" charset="0"/>
                <a:cs typeface="Poppins Light" panose="00000400000000000000" pitchFamily="2" charset="0"/>
              </a:rPr>
              <a:t>PEMBALIKAN TITIK AWAL DAN TITIK AKHIR</a:t>
            </a:r>
          </a:p>
        </p:txBody>
      </p:sp>
      <p:pic>
        <p:nvPicPr>
          <p:cNvPr id="6" name="Gambar 5">
            <a:extLst>
              <a:ext uri="{FF2B5EF4-FFF2-40B4-BE49-F238E27FC236}">
                <a16:creationId xmlns:a16="http://schemas.microsoft.com/office/drawing/2014/main" id="{FCE7753D-7005-FCE0-3E80-5B2E86640902}"/>
              </a:ext>
            </a:extLst>
          </p:cNvPr>
          <p:cNvPicPr>
            <a:picLocks noChangeAspect="1"/>
          </p:cNvPicPr>
          <p:nvPr/>
        </p:nvPicPr>
        <p:blipFill>
          <a:blip r:embed="rId3"/>
          <a:stretch>
            <a:fillRect/>
          </a:stretch>
        </p:blipFill>
        <p:spPr>
          <a:xfrm>
            <a:off x="3792871" y="1092266"/>
            <a:ext cx="2925421" cy="5376151"/>
          </a:xfrm>
          <a:prstGeom prst="rect">
            <a:avLst/>
          </a:prstGeom>
        </p:spPr>
      </p:pic>
      <p:pic>
        <p:nvPicPr>
          <p:cNvPr id="8" name="Gambar 7">
            <a:extLst>
              <a:ext uri="{FF2B5EF4-FFF2-40B4-BE49-F238E27FC236}">
                <a16:creationId xmlns:a16="http://schemas.microsoft.com/office/drawing/2014/main" id="{98A29F4C-B836-18B1-B621-1A5BC46757A6}"/>
              </a:ext>
            </a:extLst>
          </p:cNvPr>
          <p:cNvPicPr>
            <a:picLocks noChangeAspect="1"/>
          </p:cNvPicPr>
          <p:nvPr/>
        </p:nvPicPr>
        <p:blipFill>
          <a:blip r:embed="rId4"/>
          <a:stretch>
            <a:fillRect/>
          </a:stretch>
        </p:blipFill>
        <p:spPr>
          <a:xfrm>
            <a:off x="1042157" y="1092267"/>
            <a:ext cx="2119550" cy="5376151"/>
          </a:xfrm>
          <a:prstGeom prst="rect">
            <a:avLst/>
          </a:prstGeom>
        </p:spPr>
      </p:pic>
      <p:pic>
        <p:nvPicPr>
          <p:cNvPr id="10" name="Gambar 9">
            <a:extLst>
              <a:ext uri="{FF2B5EF4-FFF2-40B4-BE49-F238E27FC236}">
                <a16:creationId xmlns:a16="http://schemas.microsoft.com/office/drawing/2014/main" id="{2D540D47-E64D-D66B-E049-AD710CF0902F}"/>
              </a:ext>
            </a:extLst>
          </p:cNvPr>
          <p:cNvPicPr>
            <a:picLocks noChangeAspect="1"/>
          </p:cNvPicPr>
          <p:nvPr/>
        </p:nvPicPr>
        <p:blipFill>
          <a:blip r:embed="rId5"/>
          <a:stretch>
            <a:fillRect/>
          </a:stretch>
        </p:blipFill>
        <p:spPr>
          <a:xfrm>
            <a:off x="7349456" y="1091963"/>
            <a:ext cx="3985421" cy="5376454"/>
          </a:xfrm>
          <a:prstGeom prst="rect">
            <a:avLst/>
          </a:prstGeom>
        </p:spPr>
      </p:pic>
    </p:spTree>
    <p:extLst>
      <p:ext uri="{BB962C8B-B14F-4D97-AF65-F5344CB8AC3E}">
        <p14:creationId xmlns:p14="http://schemas.microsoft.com/office/powerpoint/2010/main" val="3102089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4">
          <a:extLst>
            <a:ext uri="{FF2B5EF4-FFF2-40B4-BE49-F238E27FC236}">
              <a16:creationId xmlns:a16="http://schemas.microsoft.com/office/drawing/2014/main" id="{FF3DE463-7A86-5B07-6540-C85F4D9D6777}"/>
            </a:ext>
          </a:extLst>
        </p:cNvPr>
        <p:cNvGrpSpPr/>
        <p:nvPr/>
      </p:nvGrpSpPr>
      <p:grpSpPr>
        <a:xfrm>
          <a:off x="0" y="0"/>
          <a:ext cx="0" cy="0"/>
          <a:chOff x="0" y="0"/>
          <a:chExt cx="0" cy="0"/>
        </a:xfrm>
      </p:grpSpPr>
    </p:spTree>
    <p:extLst>
      <p:ext uri="{BB962C8B-B14F-4D97-AF65-F5344CB8AC3E}">
        <p14:creationId xmlns:p14="http://schemas.microsoft.com/office/powerpoint/2010/main" val="347809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21" name="Gambar 20">
            <a:extLst>
              <a:ext uri="{FF2B5EF4-FFF2-40B4-BE49-F238E27FC236}">
                <a16:creationId xmlns:a16="http://schemas.microsoft.com/office/drawing/2014/main" id="{57FA5BED-5BED-ED8E-F90A-1AF809C8DC73}"/>
              </a:ext>
            </a:extLst>
          </p:cNvPr>
          <p:cNvPicPr>
            <a:picLocks noChangeAspect="1"/>
          </p:cNvPicPr>
          <p:nvPr/>
        </p:nvPicPr>
        <p:blipFill>
          <a:blip r:embed="rId3"/>
          <a:stretch>
            <a:fillRect/>
          </a:stretch>
        </p:blipFill>
        <p:spPr>
          <a:xfrm>
            <a:off x="3407127" y="1130381"/>
            <a:ext cx="6223320" cy="4813547"/>
          </a:xfrm>
          <a:prstGeom prst="rect">
            <a:avLst/>
          </a:prstGeom>
        </p:spPr>
      </p:pic>
      <p:sp>
        <p:nvSpPr>
          <p:cNvPr id="22" name="Google Shape;464;p18">
            <a:extLst>
              <a:ext uri="{FF2B5EF4-FFF2-40B4-BE49-F238E27FC236}">
                <a16:creationId xmlns:a16="http://schemas.microsoft.com/office/drawing/2014/main" id="{F0448336-A679-A0D3-5981-6E7FF5A5AFD2}"/>
              </a:ext>
            </a:extLst>
          </p:cNvPr>
          <p:cNvSpPr txBox="1">
            <a:spLocks noGrp="1"/>
          </p:cNvSpPr>
          <p:nvPr>
            <p:ph type="body" idx="1"/>
          </p:nvPr>
        </p:nvSpPr>
        <p:spPr>
          <a:xfrm>
            <a:off x="1526100" y="432711"/>
            <a:ext cx="9139800" cy="609509"/>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Algoritma Greedy huruf DAL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6" name="Google Shape;464;p18">
            <a:extLst>
              <a:ext uri="{FF2B5EF4-FFF2-40B4-BE49-F238E27FC236}">
                <a16:creationId xmlns:a16="http://schemas.microsoft.com/office/drawing/2014/main" id="{8B01C494-D399-BCF9-FB5D-C78EECBB8A80}"/>
              </a:ext>
            </a:extLst>
          </p:cNvPr>
          <p:cNvSpPr txBox="1">
            <a:spLocks noGrp="1"/>
          </p:cNvSpPr>
          <p:nvPr>
            <p:ph type="body" idx="1"/>
          </p:nvPr>
        </p:nvSpPr>
        <p:spPr>
          <a:xfrm>
            <a:off x="1526100" y="560530"/>
            <a:ext cx="9139800" cy="609509"/>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Algoritma Greedy kata Waamanna</a:t>
            </a:r>
            <a:endParaRPr dirty="0"/>
          </a:p>
        </p:txBody>
      </p:sp>
      <p:pic>
        <p:nvPicPr>
          <p:cNvPr id="8" name="Gambar 7">
            <a:extLst>
              <a:ext uri="{FF2B5EF4-FFF2-40B4-BE49-F238E27FC236}">
                <a16:creationId xmlns:a16="http://schemas.microsoft.com/office/drawing/2014/main" id="{5031B101-9506-12BC-E2D4-1B747D3B2F46}"/>
              </a:ext>
            </a:extLst>
          </p:cNvPr>
          <p:cNvPicPr>
            <a:picLocks noChangeAspect="1"/>
          </p:cNvPicPr>
          <p:nvPr/>
        </p:nvPicPr>
        <p:blipFill>
          <a:blip r:embed="rId3"/>
          <a:stretch>
            <a:fillRect/>
          </a:stretch>
        </p:blipFill>
        <p:spPr>
          <a:xfrm>
            <a:off x="3044668" y="1336859"/>
            <a:ext cx="6102664" cy="48135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9" name="Gambar 8">
            <a:extLst>
              <a:ext uri="{FF2B5EF4-FFF2-40B4-BE49-F238E27FC236}">
                <a16:creationId xmlns:a16="http://schemas.microsoft.com/office/drawing/2014/main" id="{62281ABF-BA73-D97C-C9CA-D17A63F30F3F}"/>
              </a:ext>
            </a:extLst>
          </p:cNvPr>
          <p:cNvPicPr>
            <a:picLocks noChangeAspect="1"/>
          </p:cNvPicPr>
          <p:nvPr/>
        </p:nvPicPr>
        <p:blipFill>
          <a:blip r:embed="rId3"/>
          <a:stretch>
            <a:fillRect/>
          </a:stretch>
        </p:blipFill>
        <p:spPr>
          <a:xfrm>
            <a:off x="3825963" y="1313573"/>
            <a:ext cx="4540073" cy="4625111"/>
          </a:xfrm>
          <a:prstGeom prst="rect">
            <a:avLst/>
          </a:prstGeom>
        </p:spPr>
      </p:pic>
      <p:sp>
        <p:nvSpPr>
          <p:cNvPr id="10" name="Google Shape;464;p18">
            <a:extLst>
              <a:ext uri="{FF2B5EF4-FFF2-40B4-BE49-F238E27FC236}">
                <a16:creationId xmlns:a16="http://schemas.microsoft.com/office/drawing/2014/main" id="{C50F1E1D-D3B5-C35F-1000-7617B6F3570C}"/>
              </a:ext>
            </a:extLst>
          </p:cNvPr>
          <p:cNvSpPr txBox="1">
            <a:spLocks noGrp="1"/>
          </p:cNvSpPr>
          <p:nvPr>
            <p:ph type="body" idx="1"/>
          </p:nvPr>
        </p:nvSpPr>
        <p:spPr>
          <a:xfrm>
            <a:off x="1526099" y="704064"/>
            <a:ext cx="9139800" cy="609509"/>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Algoritma </a:t>
            </a:r>
            <a:r>
              <a:rPr lang="id-ID" noProof="1"/>
              <a:t>nearest neighbor </a:t>
            </a:r>
            <a:r>
              <a:rPr lang="en" dirty="0"/>
              <a:t>huruf DAL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4">
          <a:extLst>
            <a:ext uri="{FF2B5EF4-FFF2-40B4-BE49-F238E27FC236}">
              <a16:creationId xmlns:a16="http://schemas.microsoft.com/office/drawing/2014/main" id="{F44253B5-7DC4-8382-8EFC-05AA41BF6702}"/>
            </a:ext>
          </a:extLst>
        </p:cNvPr>
        <p:cNvGrpSpPr/>
        <p:nvPr/>
      </p:nvGrpSpPr>
      <p:grpSpPr>
        <a:xfrm>
          <a:off x="0" y="0"/>
          <a:ext cx="0" cy="0"/>
          <a:chOff x="0" y="0"/>
          <a:chExt cx="0" cy="0"/>
        </a:xfrm>
      </p:grpSpPr>
      <p:sp>
        <p:nvSpPr>
          <p:cNvPr id="10" name="Google Shape;464;p18">
            <a:extLst>
              <a:ext uri="{FF2B5EF4-FFF2-40B4-BE49-F238E27FC236}">
                <a16:creationId xmlns:a16="http://schemas.microsoft.com/office/drawing/2014/main" id="{44E98B88-A166-79BC-EE67-288B24469F73}"/>
              </a:ext>
            </a:extLst>
          </p:cNvPr>
          <p:cNvSpPr txBox="1">
            <a:spLocks noGrp="1"/>
          </p:cNvSpPr>
          <p:nvPr>
            <p:ph type="body" idx="1"/>
          </p:nvPr>
        </p:nvSpPr>
        <p:spPr>
          <a:xfrm>
            <a:off x="1526099" y="704064"/>
            <a:ext cx="9139800" cy="609509"/>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Algoritma </a:t>
            </a:r>
            <a:r>
              <a:rPr lang="id-ID" noProof="1"/>
              <a:t>nearest neighbor </a:t>
            </a:r>
            <a:r>
              <a:rPr lang="en" dirty="0"/>
              <a:t>huruf MU</a:t>
            </a:r>
            <a:endParaRPr dirty="0"/>
          </a:p>
        </p:txBody>
      </p:sp>
      <p:pic>
        <p:nvPicPr>
          <p:cNvPr id="3" name="Gambar 2">
            <a:extLst>
              <a:ext uri="{FF2B5EF4-FFF2-40B4-BE49-F238E27FC236}">
                <a16:creationId xmlns:a16="http://schemas.microsoft.com/office/drawing/2014/main" id="{691414FA-D5BA-4CED-068F-283BD11AC410}"/>
              </a:ext>
            </a:extLst>
          </p:cNvPr>
          <p:cNvPicPr>
            <a:picLocks noChangeAspect="1"/>
          </p:cNvPicPr>
          <p:nvPr/>
        </p:nvPicPr>
        <p:blipFill>
          <a:blip r:embed="rId3"/>
          <a:stretch>
            <a:fillRect/>
          </a:stretch>
        </p:blipFill>
        <p:spPr>
          <a:xfrm>
            <a:off x="3823082" y="1313573"/>
            <a:ext cx="4545835" cy="4630981"/>
          </a:xfrm>
          <a:prstGeom prst="rect">
            <a:avLst/>
          </a:prstGeom>
        </p:spPr>
      </p:pic>
    </p:spTree>
    <p:extLst>
      <p:ext uri="{BB962C8B-B14F-4D97-AF65-F5344CB8AC3E}">
        <p14:creationId xmlns:p14="http://schemas.microsoft.com/office/powerpoint/2010/main" val="120368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9" name="Google Shape;464;p18">
            <a:extLst>
              <a:ext uri="{FF2B5EF4-FFF2-40B4-BE49-F238E27FC236}">
                <a16:creationId xmlns:a16="http://schemas.microsoft.com/office/drawing/2014/main" id="{5A479795-3ABA-83A7-37EF-D639FD33E360}"/>
              </a:ext>
            </a:extLst>
          </p:cNvPr>
          <p:cNvSpPr txBox="1">
            <a:spLocks/>
          </p:cNvSpPr>
          <p:nvPr/>
        </p:nvSpPr>
        <p:spPr>
          <a:xfrm>
            <a:off x="1619506" y="565766"/>
            <a:ext cx="9139800" cy="6095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1pPr>
            <a:lvl2pPr marL="914400" marR="0" lvl="1" indent="-342900" algn="ctr" rtl="0">
              <a:lnSpc>
                <a:spcPct val="115000"/>
              </a:lnSpc>
              <a:spcBef>
                <a:spcPts val="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2pPr>
            <a:lvl3pPr marL="1371600" marR="0" lvl="2"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3pPr>
            <a:lvl4pPr marL="1828800" marR="0" lvl="3"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4pPr>
            <a:lvl5pPr marL="2286000" marR="0" lvl="4"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5pPr>
            <a:lvl6pPr marL="2743200" marR="0" lvl="5"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6pPr>
            <a:lvl7pPr marL="3200400" marR="0" lvl="6"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7pPr>
            <a:lvl8pPr marL="3657600" marR="0" lvl="7" indent="-342900" algn="ctr" rtl="0">
              <a:lnSpc>
                <a:spcPct val="115000"/>
              </a:lnSpc>
              <a:spcBef>
                <a:spcPts val="2100"/>
              </a:spcBef>
              <a:spcAft>
                <a:spcPts val="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8pPr>
            <a:lvl9pPr marL="4114800" marR="0" lvl="8" indent="-342900" algn="ctr" rtl="0">
              <a:lnSpc>
                <a:spcPct val="115000"/>
              </a:lnSpc>
              <a:spcBef>
                <a:spcPts val="2100"/>
              </a:spcBef>
              <a:spcAft>
                <a:spcPts val="2100"/>
              </a:spcAft>
              <a:buClr>
                <a:schemeClr val="dk2"/>
              </a:buClr>
              <a:buSzPts val="1800"/>
              <a:buFont typeface="Poppins Light"/>
              <a:buChar char="■"/>
              <a:defRPr sz="1800" b="0" i="0" u="none" strike="noStrike" cap="none">
                <a:solidFill>
                  <a:schemeClr val="dk2"/>
                </a:solidFill>
                <a:latin typeface="Poppins Light"/>
                <a:ea typeface="Poppins Light"/>
                <a:cs typeface="Poppins Light"/>
                <a:sym typeface="Poppins Light"/>
              </a:defRPr>
            </a:lvl9pPr>
          </a:lstStyle>
          <a:p>
            <a:pPr marL="0" indent="0">
              <a:buFont typeface="Poppins Light"/>
              <a:buNone/>
            </a:pPr>
            <a:r>
              <a:rPr lang="id-ID" dirty="0"/>
              <a:t>Algoritma </a:t>
            </a:r>
            <a:r>
              <a:rPr lang="id-ID" noProof="1"/>
              <a:t>nearest neighbor kata Waamanna</a:t>
            </a:r>
            <a:endParaRPr lang="id-ID" dirty="0"/>
          </a:p>
        </p:txBody>
      </p:sp>
      <p:pic>
        <p:nvPicPr>
          <p:cNvPr id="13" name="Gambar 12">
            <a:extLst>
              <a:ext uri="{FF2B5EF4-FFF2-40B4-BE49-F238E27FC236}">
                <a16:creationId xmlns:a16="http://schemas.microsoft.com/office/drawing/2014/main" id="{CF21EB8D-C525-F72F-2C13-AE41986D415F}"/>
              </a:ext>
            </a:extLst>
          </p:cNvPr>
          <p:cNvPicPr>
            <a:picLocks noChangeAspect="1"/>
          </p:cNvPicPr>
          <p:nvPr/>
        </p:nvPicPr>
        <p:blipFill>
          <a:blip r:embed="rId3"/>
          <a:stretch>
            <a:fillRect/>
          </a:stretch>
        </p:blipFill>
        <p:spPr>
          <a:xfrm>
            <a:off x="3634651" y="1362735"/>
            <a:ext cx="5109510" cy="52052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4" name="Google Shape;464;p18">
            <a:extLst>
              <a:ext uri="{FF2B5EF4-FFF2-40B4-BE49-F238E27FC236}">
                <a16:creationId xmlns:a16="http://schemas.microsoft.com/office/drawing/2014/main" id="{FD402701-61E1-9EA3-E3D0-11B53A1761F3}"/>
              </a:ext>
            </a:extLst>
          </p:cNvPr>
          <p:cNvSpPr txBox="1">
            <a:spLocks/>
          </p:cNvSpPr>
          <p:nvPr/>
        </p:nvSpPr>
        <p:spPr>
          <a:xfrm>
            <a:off x="1466056" y="2190181"/>
            <a:ext cx="9259887" cy="24776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1pPr>
            <a:lvl2pPr marL="914400" marR="0" lvl="1"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2pPr>
            <a:lvl3pPr marL="1371600" marR="0" lvl="2"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3pPr>
            <a:lvl4pPr marL="1828800" marR="0" lvl="3"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4pPr>
            <a:lvl5pPr marL="2286000" marR="0" lvl="4"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5pPr>
            <a:lvl6pPr marL="2743200" marR="0" lvl="5"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6pPr>
            <a:lvl7pPr marL="3200400" marR="0" lvl="6"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7pPr>
            <a:lvl8pPr marL="3657600" marR="0" lvl="7"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8pPr>
            <a:lvl9pPr marL="4114800" marR="0" lvl="8" indent="-342900" algn="r" rtl="0">
              <a:lnSpc>
                <a:spcPct val="100000"/>
              </a:lnSpc>
              <a:spcBef>
                <a:spcPts val="0"/>
              </a:spcBef>
              <a:spcAft>
                <a:spcPts val="0"/>
              </a:spcAft>
              <a:buClr>
                <a:schemeClr val="dk2"/>
              </a:buClr>
              <a:buSzPts val="1800"/>
              <a:buFont typeface="Poppins Light"/>
              <a:buNone/>
              <a:defRPr sz="1800" b="0" i="0" u="none" strike="noStrike" cap="none">
                <a:solidFill>
                  <a:schemeClr val="dk2"/>
                </a:solidFill>
                <a:latin typeface="Poppins Light"/>
                <a:ea typeface="Poppins Light"/>
                <a:cs typeface="Poppins Light"/>
                <a:sym typeface="Poppins Light"/>
              </a:defRPr>
            </a:lvl9pPr>
          </a:lstStyle>
          <a:p>
            <a:pPr marL="0" indent="0" algn="ctr"/>
            <a:r>
              <a:rPr lang="id-ID" noProof="1"/>
              <a:t>Untuk skeletonnya dimodifikasi lagi, </a:t>
            </a:r>
            <a:r>
              <a:rPr lang="en-US" noProof="1"/>
              <a:t>coba untuk mencari </a:t>
            </a:r>
            <a:r>
              <a:rPr lang="id-ID" noProof="1"/>
              <a:t>skeleton dari kontur goresan atas dan bawah, kalau jarak kontur goresan atas dan bawah berdekatan bisa dijadikan 1 titik skeleton, kalau berjauhan jadi 2, jadi kalau ada bentuk lingkaran itu goresannya tidak hilang</a:t>
            </a:r>
          </a:p>
          <a:p>
            <a:pPr marL="0" indent="0" algn="ctr"/>
            <a:endParaRPr lang="id-ID" noProof="1"/>
          </a:p>
          <a:p>
            <a:pPr marL="0" indent="0" algn="ctr"/>
            <a:r>
              <a:rPr lang="id-ID" noProof="1"/>
              <a:t>Untuk tsp nya, titik-titik nya itu sekiranya bisa memiliki jarak, bisa menggunakan algoritma Euclidean atau menggunakan rumus pythagoras</a:t>
            </a:r>
          </a:p>
        </p:txBody>
      </p:sp>
    </p:spTree>
  </p:cSld>
  <p:clrMapOvr>
    <a:masterClrMapping/>
  </p:clrMapOvr>
</p:sld>
</file>

<file path=ppt/theme/theme1.xml><?xml version="1.0" encoding="utf-8"?>
<a:theme xmlns:a="http://schemas.openxmlformats.org/drawingml/2006/main" name="SlidesMania">
  <a:themeElements>
    <a:clrScheme name="Simple Light">
      <a:dk1>
        <a:srgbClr val="3B3F2F"/>
      </a:dk1>
      <a:lt1>
        <a:srgbClr val="F6F6E6"/>
      </a:lt1>
      <a:dk2>
        <a:srgbClr val="000000"/>
      </a:dk2>
      <a:lt2>
        <a:srgbClr val="EEEEEE"/>
      </a:lt2>
      <a:accent1>
        <a:srgbClr val="859C8C"/>
      </a:accent1>
      <a:accent2>
        <a:srgbClr val="484E32"/>
      </a:accent2>
      <a:accent3>
        <a:srgbClr val="D7D6C2"/>
      </a:accent3>
      <a:accent4>
        <a:srgbClr val="F6F6E6"/>
      </a:accent4>
      <a:accent5>
        <a:srgbClr val="000000"/>
      </a:accent5>
      <a:accent6>
        <a:srgbClr val="FFFFFF"/>
      </a:accent6>
      <a:hlink>
        <a:srgbClr val="3C42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31073</TotalTime>
  <Words>1681</Words>
  <Application>Microsoft Office PowerPoint</Application>
  <PresentationFormat>Layar Lebar</PresentationFormat>
  <Paragraphs>102</Paragraphs>
  <Slides>36</Slides>
  <Notes>36</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36</vt:i4>
      </vt:variant>
    </vt:vector>
  </HeadingPairs>
  <TitlesOfParts>
    <vt:vector size="43" baseType="lpstr">
      <vt:lpstr>Poppins Light</vt:lpstr>
      <vt:lpstr>Aldrich</vt:lpstr>
      <vt:lpstr>Calibri</vt:lpstr>
      <vt:lpstr>Yeseva One</vt:lpstr>
      <vt:lpstr>Abril Fatface</vt:lpstr>
      <vt:lpstr>Arial</vt:lpstr>
      <vt:lpstr>SlidesMania</vt:lpstr>
      <vt:lpstr>ALIFAH</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Angipha</dc:creator>
  <cp:lastModifiedBy>Alifa</cp:lastModifiedBy>
  <cp:revision>29</cp:revision>
  <dcterms:modified xsi:type="dcterms:W3CDTF">2025-07-14T02:06:19Z</dcterms:modified>
</cp:coreProperties>
</file>